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9" Type="http://schemas.openxmlformats.org/officeDocument/2006/relationships/image" Target="../media/image62.png"/><Relationship Id="rId10" Type="http://schemas.openxmlformats.org/officeDocument/2006/relationships/image" Target="../media/image63.png"/><Relationship Id="rId11" Type="http://schemas.openxmlformats.org/officeDocument/2006/relationships/image" Target="../media/image64.png"/><Relationship Id="rId12" Type="http://schemas.openxmlformats.org/officeDocument/2006/relationships/image" Target="../media/image65.png"/><Relationship Id="rId13" Type="http://schemas.openxmlformats.org/officeDocument/2006/relationships/image" Target="../media/image66.png"/><Relationship Id="rId14" Type="http://schemas.openxmlformats.org/officeDocument/2006/relationships/image" Target="../media/image67.png"/><Relationship Id="rId15" Type="http://schemas.openxmlformats.org/officeDocument/2006/relationships/image" Target="../media/image68.png"/><Relationship Id="rId16" Type="http://schemas.openxmlformats.org/officeDocument/2006/relationships/image" Target="../media/image69.png"/><Relationship Id="rId17" Type="http://schemas.openxmlformats.org/officeDocument/2006/relationships/image" Target="../media/image70.png"/><Relationship Id="rId18" Type="http://schemas.openxmlformats.org/officeDocument/2006/relationships/image" Target="../media/image71.png"/><Relationship Id="rId19" Type="http://schemas.openxmlformats.org/officeDocument/2006/relationships/image" Target="../media/image72.png"/><Relationship Id="rId20" Type="http://schemas.openxmlformats.org/officeDocument/2006/relationships/image" Target="../media/image73.png"/><Relationship Id="rId21" Type="http://schemas.openxmlformats.org/officeDocument/2006/relationships/image" Target="../media/image74.png"/><Relationship Id="rId22" Type="http://schemas.openxmlformats.org/officeDocument/2006/relationships/image" Target="../media/image75.png"/><Relationship Id="rId23" Type="http://schemas.openxmlformats.org/officeDocument/2006/relationships/image" Target="../media/image76.png"/><Relationship Id="rId24" Type="http://schemas.openxmlformats.org/officeDocument/2006/relationships/image" Target="../media/image77.png"/><Relationship Id="rId25" Type="http://schemas.openxmlformats.org/officeDocument/2006/relationships/image" Target="../media/image78.png"/><Relationship Id="rId26" Type="http://schemas.openxmlformats.org/officeDocument/2006/relationships/image" Target="../media/image79.png"/><Relationship Id="rId27" Type="http://schemas.openxmlformats.org/officeDocument/2006/relationships/image" Target="../media/image80.png"/><Relationship Id="rId28" Type="http://schemas.openxmlformats.org/officeDocument/2006/relationships/image" Target="../media/image81.png"/><Relationship Id="rId29" Type="http://schemas.openxmlformats.org/officeDocument/2006/relationships/image" Target="../media/image82.png"/><Relationship Id="rId30" Type="http://schemas.openxmlformats.org/officeDocument/2006/relationships/image" Target="../media/image83.png"/><Relationship Id="rId31" Type="http://schemas.openxmlformats.org/officeDocument/2006/relationships/image" Target="../media/image84.png"/><Relationship Id="rId32" Type="http://schemas.openxmlformats.org/officeDocument/2006/relationships/image" Target="../media/image85.png"/><Relationship Id="rId33" Type="http://schemas.openxmlformats.org/officeDocument/2006/relationships/image" Target="../media/image86.png"/><Relationship Id="rId34" Type="http://schemas.openxmlformats.org/officeDocument/2006/relationships/image" Target="../media/image87.png"/><Relationship Id="rId35" Type="http://schemas.openxmlformats.org/officeDocument/2006/relationships/image" Target="../media/image88.png"/><Relationship Id="rId36" Type="http://schemas.openxmlformats.org/officeDocument/2006/relationships/image" Target="../media/image89.png"/><Relationship Id="rId37" Type="http://schemas.openxmlformats.org/officeDocument/2006/relationships/image" Target="../media/image90.png"/><Relationship Id="rId38" Type="http://schemas.openxmlformats.org/officeDocument/2006/relationships/image" Target="../media/image91.png"/><Relationship Id="rId39" Type="http://schemas.openxmlformats.org/officeDocument/2006/relationships/image" Target="../media/image92.png"/><Relationship Id="rId40" Type="http://schemas.openxmlformats.org/officeDocument/2006/relationships/image" Target="../media/image93.png"/><Relationship Id="rId41" Type="http://schemas.openxmlformats.org/officeDocument/2006/relationships/image" Target="../media/image94.png"/><Relationship Id="rId42" Type="http://schemas.openxmlformats.org/officeDocument/2006/relationships/image" Target="../media/image95.png"/><Relationship Id="rId43" Type="http://schemas.openxmlformats.org/officeDocument/2006/relationships/image" Target="../media/image96.png"/><Relationship Id="rId44" Type="http://schemas.openxmlformats.org/officeDocument/2006/relationships/image" Target="../media/image97.png"/><Relationship Id="rId45" Type="http://schemas.openxmlformats.org/officeDocument/2006/relationships/image" Target="../media/image98.png"/><Relationship Id="rId46" Type="http://schemas.openxmlformats.org/officeDocument/2006/relationships/image" Target="../media/image99.png"/><Relationship Id="rId47" Type="http://schemas.openxmlformats.org/officeDocument/2006/relationships/image" Target="../media/image100.png"/><Relationship Id="rId48" Type="http://schemas.openxmlformats.org/officeDocument/2006/relationships/image" Target="../media/image101.png"/><Relationship Id="rId49" Type="http://schemas.openxmlformats.org/officeDocument/2006/relationships/image" Target="../media/image102.png"/><Relationship Id="rId50" Type="http://schemas.openxmlformats.org/officeDocument/2006/relationships/image" Target="../media/image103.png"/><Relationship Id="rId51" Type="http://schemas.openxmlformats.org/officeDocument/2006/relationships/image" Target="../media/image104.png"/><Relationship Id="rId52" Type="http://schemas.openxmlformats.org/officeDocument/2006/relationships/image" Target="../media/image105.png"/><Relationship Id="rId53" Type="http://schemas.openxmlformats.org/officeDocument/2006/relationships/image" Target="../media/image106.png"/><Relationship Id="rId54" Type="http://schemas.openxmlformats.org/officeDocument/2006/relationships/image" Target="../media/image107.png"/><Relationship Id="rId55" Type="http://schemas.openxmlformats.org/officeDocument/2006/relationships/image" Target="../media/image108.png"/><Relationship Id="rId56" Type="http://schemas.openxmlformats.org/officeDocument/2006/relationships/image" Target="../media/image109.png"/><Relationship Id="rId57" Type="http://schemas.openxmlformats.org/officeDocument/2006/relationships/image" Target="../media/image110.png"/><Relationship Id="rId58" Type="http://schemas.openxmlformats.org/officeDocument/2006/relationships/image" Target="../media/image111.png"/><Relationship Id="rId59" Type="http://schemas.openxmlformats.org/officeDocument/2006/relationships/image" Target="../media/image112.png"/><Relationship Id="rId60" Type="http://schemas.openxmlformats.org/officeDocument/2006/relationships/image" Target="../media/image113.png"/><Relationship Id="rId61" Type="http://schemas.openxmlformats.org/officeDocument/2006/relationships/image" Target="../media/image114.png"/><Relationship Id="rId62" Type="http://schemas.openxmlformats.org/officeDocument/2006/relationships/image" Target="../media/image115.png"/><Relationship Id="rId63" Type="http://schemas.openxmlformats.org/officeDocument/2006/relationships/image" Target="../media/image116.png"/><Relationship Id="rId64" Type="http://schemas.openxmlformats.org/officeDocument/2006/relationships/image" Target="../media/image117.png"/><Relationship Id="rId65" Type="http://schemas.openxmlformats.org/officeDocument/2006/relationships/image" Target="../media/image118.png"/><Relationship Id="rId66" Type="http://schemas.openxmlformats.org/officeDocument/2006/relationships/image" Target="../media/image119.png"/><Relationship Id="rId67" Type="http://schemas.openxmlformats.org/officeDocument/2006/relationships/image" Target="../media/image120.png"/><Relationship Id="rId68" Type="http://schemas.openxmlformats.org/officeDocument/2006/relationships/image" Target="../media/image121.png"/><Relationship Id="rId69" Type="http://schemas.openxmlformats.org/officeDocument/2006/relationships/image" Target="../media/image122.png"/><Relationship Id="rId70" Type="http://schemas.openxmlformats.org/officeDocument/2006/relationships/image" Target="../media/image123.png"/><Relationship Id="rId71" Type="http://schemas.openxmlformats.org/officeDocument/2006/relationships/image" Target="../media/image124.png"/><Relationship Id="rId72" Type="http://schemas.openxmlformats.org/officeDocument/2006/relationships/image" Target="../media/image125.png"/><Relationship Id="rId73" Type="http://schemas.openxmlformats.org/officeDocument/2006/relationships/image" Target="../media/image126.png"/><Relationship Id="rId74" Type="http://schemas.openxmlformats.org/officeDocument/2006/relationships/image" Target="../media/image127.png"/><Relationship Id="rId75" Type="http://schemas.openxmlformats.org/officeDocument/2006/relationships/image" Target="../media/image128.png"/><Relationship Id="rId76" Type="http://schemas.openxmlformats.org/officeDocument/2006/relationships/image" Target="../media/image12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Relationship Id="rId11" Type="http://schemas.openxmlformats.org/officeDocument/2006/relationships/image" Target="../media/image53.png"/><Relationship Id="rId12" Type="http://schemas.openxmlformats.org/officeDocument/2006/relationships/image" Target="../media/image5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" name="Drawing"/>
          <p:cNvGrpSpPr/>
          <p:nvPr/>
        </p:nvGrpSpPr>
        <p:grpSpPr>
          <a:xfrm>
            <a:off x="292211" y="253005"/>
            <a:ext cx="12634081" cy="8122462"/>
            <a:chOff x="-19050" y="0"/>
            <a:chExt cx="12634080" cy="8122460"/>
          </a:xfrm>
        </p:grpSpPr>
        <p:sp>
          <p:nvSpPr>
            <p:cNvPr id="119" name="Line"/>
            <p:cNvSpPr/>
            <p:nvPr/>
          </p:nvSpPr>
          <p:spPr>
            <a:xfrm>
              <a:off x="210703" y="159086"/>
              <a:ext cx="293954" cy="552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414" fill="norm" stroke="1" extrusionOk="0">
                  <a:moveTo>
                    <a:pt x="21002" y="2452"/>
                  </a:moveTo>
                  <a:cubicBezTo>
                    <a:pt x="21186" y="1957"/>
                    <a:pt x="21371" y="1461"/>
                    <a:pt x="21094" y="1065"/>
                  </a:cubicBezTo>
                  <a:cubicBezTo>
                    <a:pt x="20817" y="669"/>
                    <a:pt x="20079" y="371"/>
                    <a:pt x="18325" y="173"/>
                  </a:cubicBezTo>
                  <a:cubicBezTo>
                    <a:pt x="16571" y="-25"/>
                    <a:pt x="13802" y="-124"/>
                    <a:pt x="11125" y="272"/>
                  </a:cubicBezTo>
                  <a:cubicBezTo>
                    <a:pt x="8448" y="669"/>
                    <a:pt x="5863" y="1560"/>
                    <a:pt x="3833" y="2650"/>
                  </a:cubicBezTo>
                  <a:cubicBezTo>
                    <a:pt x="1802" y="3740"/>
                    <a:pt x="325" y="5028"/>
                    <a:pt x="48" y="6316"/>
                  </a:cubicBezTo>
                  <a:cubicBezTo>
                    <a:pt x="-229" y="7604"/>
                    <a:pt x="694" y="8893"/>
                    <a:pt x="3094" y="10379"/>
                  </a:cubicBezTo>
                  <a:cubicBezTo>
                    <a:pt x="5494" y="11865"/>
                    <a:pt x="9371" y="13549"/>
                    <a:pt x="11679" y="14986"/>
                  </a:cubicBezTo>
                  <a:cubicBezTo>
                    <a:pt x="13986" y="16423"/>
                    <a:pt x="14725" y="17612"/>
                    <a:pt x="14817" y="18404"/>
                  </a:cubicBezTo>
                  <a:cubicBezTo>
                    <a:pt x="14909" y="19197"/>
                    <a:pt x="14356" y="19593"/>
                    <a:pt x="12971" y="20039"/>
                  </a:cubicBezTo>
                  <a:cubicBezTo>
                    <a:pt x="11586" y="20485"/>
                    <a:pt x="9371" y="20981"/>
                    <a:pt x="7802" y="21228"/>
                  </a:cubicBezTo>
                  <a:cubicBezTo>
                    <a:pt x="6233" y="21476"/>
                    <a:pt x="5309" y="21476"/>
                    <a:pt x="4756" y="21228"/>
                  </a:cubicBezTo>
                  <a:cubicBezTo>
                    <a:pt x="4202" y="20981"/>
                    <a:pt x="4017" y="20485"/>
                    <a:pt x="4294" y="20089"/>
                  </a:cubicBezTo>
                  <a:cubicBezTo>
                    <a:pt x="4571" y="19693"/>
                    <a:pt x="5309" y="19395"/>
                    <a:pt x="6048" y="190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" name="Line"/>
            <p:cNvSpPr/>
            <p:nvPr/>
          </p:nvSpPr>
          <p:spPr>
            <a:xfrm>
              <a:off x="601092" y="199337"/>
              <a:ext cx="92003" cy="48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5" fill="norm" stroke="1" extrusionOk="0">
                  <a:moveTo>
                    <a:pt x="14400" y="0"/>
                  </a:moveTo>
                  <a:cubicBezTo>
                    <a:pt x="12000" y="2601"/>
                    <a:pt x="9600" y="5202"/>
                    <a:pt x="7200" y="8029"/>
                  </a:cubicBezTo>
                  <a:cubicBezTo>
                    <a:pt x="4800" y="10857"/>
                    <a:pt x="2400" y="13910"/>
                    <a:pt x="1200" y="15889"/>
                  </a:cubicBezTo>
                  <a:cubicBezTo>
                    <a:pt x="0" y="17868"/>
                    <a:pt x="0" y="18773"/>
                    <a:pt x="0" y="19508"/>
                  </a:cubicBezTo>
                  <a:cubicBezTo>
                    <a:pt x="0" y="20243"/>
                    <a:pt x="0" y="20808"/>
                    <a:pt x="1500" y="21148"/>
                  </a:cubicBezTo>
                  <a:cubicBezTo>
                    <a:pt x="3000" y="21487"/>
                    <a:pt x="6000" y="21600"/>
                    <a:pt x="9600" y="21204"/>
                  </a:cubicBezTo>
                  <a:cubicBezTo>
                    <a:pt x="13200" y="20808"/>
                    <a:pt x="17400" y="19904"/>
                    <a:pt x="21600" y="189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" name="Line"/>
            <p:cNvSpPr/>
            <p:nvPr/>
          </p:nvSpPr>
          <p:spPr>
            <a:xfrm>
              <a:off x="509090" y="437009"/>
              <a:ext cx="176338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96" y="16457"/>
                    <a:pt x="9391" y="11314"/>
                    <a:pt x="12991" y="7714"/>
                  </a:cubicBezTo>
                  <a:cubicBezTo>
                    <a:pt x="16591" y="4114"/>
                    <a:pt x="19096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" name="Line"/>
            <p:cNvSpPr/>
            <p:nvPr/>
          </p:nvSpPr>
          <p:spPr>
            <a:xfrm>
              <a:off x="730303" y="421676"/>
              <a:ext cx="153436" cy="228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7" h="21032" fill="norm" stroke="1" extrusionOk="0">
                  <a:moveTo>
                    <a:pt x="13741" y="0"/>
                  </a:moveTo>
                  <a:cubicBezTo>
                    <a:pt x="11302" y="235"/>
                    <a:pt x="8863" y="470"/>
                    <a:pt x="6599" y="2465"/>
                  </a:cubicBezTo>
                  <a:cubicBezTo>
                    <a:pt x="4334" y="4461"/>
                    <a:pt x="2244" y="8217"/>
                    <a:pt x="1025" y="11387"/>
                  </a:cubicBezTo>
                  <a:cubicBezTo>
                    <a:pt x="-195" y="14557"/>
                    <a:pt x="-543" y="17139"/>
                    <a:pt x="1199" y="18900"/>
                  </a:cubicBezTo>
                  <a:cubicBezTo>
                    <a:pt x="2941" y="20661"/>
                    <a:pt x="6773" y="21600"/>
                    <a:pt x="10083" y="20661"/>
                  </a:cubicBezTo>
                  <a:cubicBezTo>
                    <a:pt x="13392" y="19722"/>
                    <a:pt x="16180" y="16904"/>
                    <a:pt x="17922" y="13970"/>
                  </a:cubicBezTo>
                  <a:cubicBezTo>
                    <a:pt x="19663" y="11035"/>
                    <a:pt x="20360" y="7983"/>
                    <a:pt x="20709" y="5870"/>
                  </a:cubicBezTo>
                  <a:cubicBezTo>
                    <a:pt x="21057" y="3757"/>
                    <a:pt x="21057" y="2583"/>
                    <a:pt x="20012" y="1761"/>
                  </a:cubicBezTo>
                  <a:cubicBezTo>
                    <a:pt x="18967" y="939"/>
                    <a:pt x="16876" y="470"/>
                    <a:pt x="15309" y="1057"/>
                  </a:cubicBezTo>
                  <a:cubicBezTo>
                    <a:pt x="13741" y="1643"/>
                    <a:pt x="12696" y="3287"/>
                    <a:pt x="11651" y="49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" name="Line"/>
            <p:cNvSpPr/>
            <p:nvPr/>
          </p:nvSpPr>
          <p:spPr>
            <a:xfrm>
              <a:off x="957286" y="404104"/>
              <a:ext cx="157485" cy="24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065" fill="norm" stroke="1" extrusionOk="0">
                  <a:moveTo>
                    <a:pt x="21469" y="2868"/>
                  </a:moveTo>
                  <a:cubicBezTo>
                    <a:pt x="20772" y="1754"/>
                    <a:pt x="20075" y="641"/>
                    <a:pt x="18856" y="195"/>
                  </a:cubicBezTo>
                  <a:cubicBezTo>
                    <a:pt x="17637" y="-250"/>
                    <a:pt x="15895" y="-27"/>
                    <a:pt x="12934" y="1865"/>
                  </a:cubicBezTo>
                  <a:cubicBezTo>
                    <a:pt x="9972" y="3758"/>
                    <a:pt x="5792" y="7321"/>
                    <a:pt x="3353" y="10216"/>
                  </a:cubicBezTo>
                  <a:cubicBezTo>
                    <a:pt x="914" y="13111"/>
                    <a:pt x="217" y="15338"/>
                    <a:pt x="43" y="17008"/>
                  </a:cubicBezTo>
                  <a:cubicBezTo>
                    <a:pt x="-131" y="18678"/>
                    <a:pt x="217" y="19791"/>
                    <a:pt x="1263" y="20459"/>
                  </a:cubicBezTo>
                  <a:cubicBezTo>
                    <a:pt x="2308" y="21127"/>
                    <a:pt x="4050" y="21350"/>
                    <a:pt x="7011" y="20571"/>
                  </a:cubicBezTo>
                  <a:cubicBezTo>
                    <a:pt x="9972" y="19791"/>
                    <a:pt x="14153" y="18010"/>
                    <a:pt x="18334" y="162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" name="Line"/>
            <p:cNvSpPr/>
            <p:nvPr/>
          </p:nvSpPr>
          <p:spPr>
            <a:xfrm>
              <a:off x="1173154" y="145669"/>
              <a:ext cx="148622" cy="475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7013" y="0"/>
                  </a:moveTo>
                  <a:cubicBezTo>
                    <a:pt x="5915" y="3948"/>
                    <a:pt x="4816" y="7897"/>
                    <a:pt x="3901" y="11032"/>
                  </a:cubicBezTo>
                  <a:cubicBezTo>
                    <a:pt x="2986" y="14168"/>
                    <a:pt x="2254" y="16490"/>
                    <a:pt x="1705" y="17942"/>
                  </a:cubicBezTo>
                  <a:cubicBezTo>
                    <a:pt x="1155" y="19394"/>
                    <a:pt x="789" y="19974"/>
                    <a:pt x="423" y="19974"/>
                  </a:cubicBezTo>
                  <a:cubicBezTo>
                    <a:pt x="57" y="19974"/>
                    <a:pt x="-309" y="19394"/>
                    <a:pt x="423" y="18465"/>
                  </a:cubicBezTo>
                  <a:cubicBezTo>
                    <a:pt x="1155" y="17535"/>
                    <a:pt x="2986" y="16258"/>
                    <a:pt x="4450" y="15329"/>
                  </a:cubicBezTo>
                  <a:cubicBezTo>
                    <a:pt x="5915" y="14400"/>
                    <a:pt x="7013" y="13819"/>
                    <a:pt x="8294" y="13355"/>
                  </a:cubicBezTo>
                  <a:cubicBezTo>
                    <a:pt x="9576" y="12890"/>
                    <a:pt x="11040" y="12542"/>
                    <a:pt x="12688" y="12542"/>
                  </a:cubicBezTo>
                  <a:cubicBezTo>
                    <a:pt x="14335" y="12542"/>
                    <a:pt x="16166" y="12890"/>
                    <a:pt x="17081" y="13355"/>
                  </a:cubicBezTo>
                  <a:cubicBezTo>
                    <a:pt x="17996" y="13819"/>
                    <a:pt x="17996" y="14400"/>
                    <a:pt x="18179" y="15445"/>
                  </a:cubicBezTo>
                  <a:cubicBezTo>
                    <a:pt x="18362" y="16490"/>
                    <a:pt x="18728" y="18000"/>
                    <a:pt x="18911" y="19045"/>
                  </a:cubicBezTo>
                  <a:cubicBezTo>
                    <a:pt x="19094" y="20090"/>
                    <a:pt x="19094" y="20671"/>
                    <a:pt x="19461" y="21019"/>
                  </a:cubicBezTo>
                  <a:cubicBezTo>
                    <a:pt x="19827" y="21368"/>
                    <a:pt x="20559" y="21484"/>
                    <a:pt x="2129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" name="Line"/>
            <p:cNvSpPr/>
            <p:nvPr/>
          </p:nvSpPr>
          <p:spPr>
            <a:xfrm>
              <a:off x="1398443" y="421676"/>
              <a:ext cx="214673" cy="159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7" fill="norm" stroke="1" extrusionOk="0">
                  <a:moveTo>
                    <a:pt x="13886" y="7200"/>
                  </a:moveTo>
                  <a:cubicBezTo>
                    <a:pt x="13629" y="5486"/>
                    <a:pt x="13371" y="3771"/>
                    <a:pt x="12729" y="2400"/>
                  </a:cubicBezTo>
                  <a:cubicBezTo>
                    <a:pt x="12086" y="1029"/>
                    <a:pt x="11057" y="0"/>
                    <a:pt x="10029" y="0"/>
                  </a:cubicBezTo>
                  <a:cubicBezTo>
                    <a:pt x="9000" y="0"/>
                    <a:pt x="7971" y="1029"/>
                    <a:pt x="6557" y="3086"/>
                  </a:cubicBezTo>
                  <a:cubicBezTo>
                    <a:pt x="5143" y="5143"/>
                    <a:pt x="3343" y="8229"/>
                    <a:pt x="2057" y="10971"/>
                  </a:cubicBezTo>
                  <a:cubicBezTo>
                    <a:pt x="771" y="13714"/>
                    <a:pt x="0" y="16114"/>
                    <a:pt x="0" y="18000"/>
                  </a:cubicBezTo>
                  <a:cubicBezTo>
                    <a:pt x="0" y="19886"/>
                    <a:pt x="771" y="21257"/>
                    <a:pt x="1671" y="21429"/>
                  </a:cubicBezTo>
                  <a:cubicBezTo>
                    <a:pt x="2571" y="21600"/>
                    <a:pt x="3600" y="20571"/>
                    <a:pt x="5014" y="18857"/>
                  </a:cubicBezTo>
                  <a:cubicBezTo>
                    <a:pt x="6429" y="17143"/>
                    <a:pt x="8229" y="14743"/>
                    <a:pt x="10157" y="12514"/>
                  </a:cubicBezTo>
                  <a:cubicBezTo>
                    <a:pt x="12086" y="10286"/>
                    <a:pt x="14143" y="8229"/>
                    <a:pt x="15171" y="8229"/>
                  </a:cubicBezTo>
                  <a:cubicBezTo>
                    <a:pt x="16200" y="8229"/>
                    <a:pt x="16200" y="10286"/>
                    <a:pt x="16329" y="12171"/>
                  </a:cubicBezTo>
                  <a:cubicBezTo>
                    <a:pt x="16457" y="14057"/>
                    <a:pt x="16714" y="15771"/>
                    <a:pt x="17614" y="16800"/>
                  </a:cubicBezTo>
                  <a:cubicBezTo>
                    <a:pt x="18514" y="17829"/>
                    <a:pt x="20057" y="18171"/>
                    <a:pt x="21600" y="185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" name="Line"/>
            <p:cNvSpPr/>
            <p:nvPr/>
          </p:nvSpPr>
          <p:spPr>
            <a:xfrm>
              <a:off x="1682116" y="374995"/>
              <a:ext cx="104903" cy="254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283" fill="norm" stroke="1" extrusionOk="0">
                  <a:moveTo>
                    <a:pt x="13886" y="698"/>
                  </a:moveTo>
                  <a:cubicBezTo>
                    <a:pt x="11314" y="271"/>
                    <a:pt x="8743" y="-157"/>
                    <a:pt x="6686" y="57"/>
                  </a:cubicBezTo>
                  <a:cubicBezTo>
                    <a:pt x="4629" y="271"/>
                    <a:pt x="3086" y="1126"/>
                    <a:pt x="2314" y="2089"/>
                  </a:cubicBezTo>
                  <a:cubicBezTo>
                    <a:pt x="1543" y="3051"/>
                    <a:pt x="1543" y="4120"/>
                    <a:pt x="4886" y="6473"/>
                  </a:cubicBezTo>
                  <a:cubicBezTo>
                    <a:pt x="8229" y="8825"/>
                    <a:pt x="14914" y="12461"/>
                    <a:pt x="18257" y="15027"/>
                  </a:cubicBezTo>
                  <a:cubicBezTo>
                    <a:pt x="21600" y="17593"/>
                    <a:pt x="21600" y="19091"/>
                    <a:pt x="20314" y="20053"/>
                  </a:cubicBezTo>
                  <a:cubicBezTo>
                    <a:pt x="19029" y="21015"/>
                    <a:pt x="16457" y="21443"/>
                    <a:pt x="12857" y="21229"/>
                  </a:cubicBezTo>
                  <a:cubicBezTo>
                    <a:pt x="9257" y="21015"/>
                    <a:pt x="4629" y="20160"/>
                    <a:pt x="2314" y="18877"/>
                  </a:cubicBezTo>
                  <a:cubicBezTo>
                    <a:pt x="0" y="17593"/>
                    <a:pt x="0" y="15883"/>
                    <a:pt x="0" y="141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" name="Line"/>
            <p:cNvSpPr/>
            <p:nvPr/>
          </p:nvSpPr>
          <p:spPr>
            <a:xfrm>
              <a:off x="1882878" y="105972"/>
              <a:ext cx="82912" cy="502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440" fill="norm" stroke="1" extrusionOk="0">
                  <a:moveTo>
                    <a:pt x="19271" y="1367"/>
                  </a:moveTo>
                  <a:cubicBezTo>
                    <a:pt x="19926" y="713"/>
                    <a:pt x="20580" y="58"/>
                    <a:pt x="20253" y="4"/>
                  </a:cubicBezTo>
                  <a:cubicBezTo>
                    <a:pt x="19926" y="-51"/>
                    <a:pt x="18617" y="494"/>
                    <a:pt x="16326" y="2240"/>
                  </a:cubicBezTo>
                  <a:cubicBezTo>
                    <a:pt x="14035" y="3985"/>
                    <a:pt x="10762" y="6931"/>
                    <a:pt x="7817" y="10094"/>
                  </a:cubicBezTo>
                  <a:cubicBezTo>
                    <a:pt x="4871" y="13258"/>
                    <a:pt x="2253" y="16640"/>
                    <a:pt x="944" y="18604"/>
                  </a:cubicBezTo>
                  <a:cubicBezTo>
                    <a:pt x="-365" y="20567"/>
                    <a:pt x="-365" y="21113"/>
                    <a:pt x="1271" y="21331"/>
                  </a:cubicBezTo>
                  <a:cubicBezTo>
                    <a:pt x="2908" y="21549"/>
                    <a:pt x="6180" y="21440"/>
                    <a:pt x="9780" y="21004"/>
                  </a:cubicBezTo>
                  <a:cubicBezTo>
                    <a:pt x="13380" y="20567"/>
                    <a:pt x="17308" y="19804"/>
                    <a:pt x="21235" y="19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" name="Line"/>
            <p:cNvSpPr/>
            <p:nvPr/>
          </p:nvSpPr>
          <p:spPr>
            <a:xfrm>
              <a:off x="1835453" y="398675"/>
              <a:ext cx="214673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" name="Line"/>
            <p:cNvSpPr/>
            <p:nvPr/>
          </p:nvSpPr>
          <p:spPr>
            <a:xfrm>
              <a:off x="2042458" y="406342"/>
              <a:ext cx="30668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" name="Line"/>
            <p:cNvSpPr/>
            <p:nvPr/>
          </p:nvSpPr>
          <p:spPr>
            <a:xfrm>
              <a:off x="2103793" y="268339"/>
              <a:ext cx="15334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" name="Line"/>
            <p:cNvSpPr/>
            <p:nvPr/>
          </p:nvSpPr>
          <p:spPr>
            <a:xfrm>
              <a:off x="2166560" y="352674"/>
              <a:ext cx="190239" cy="225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442" fill="norm" stroke="1" extrusionOk="0">
                  <a:moveTo>
                    <a:pt x="16040" y="0"/>
                  </a:moveTo>
                  <a:cubicBezTo>
                    <a:pt x="12630" y="971"/>
                    <a:pt x="9219" y="1942"/>
                    <a:pt x="6235" y="4369"/>
                  </a:cubicBezTo>
                  <a:cubicBezTo>
                    <a:pt x="3251" y="6796"/>
                    <a:pt x="693" y="10679"/>
                    <a:pt x="124" y="13712"/>
                  </a:cubicBezTo>
                  <a:cubicBezTo>
                    <a:pt x="-444" y="16746"/>
                    <a:pt x="977" y="18930"/>
                    <a:pt x="3393" y="20144"/>
                  </a:cubicBezTo>
                  <a:cubicBezTo>
                    <a:pt x="5809" y="21357"/>
                    <a:pt x="9219" y="21600"/>
                    <a:pt x="12345" y="21357"/>
                  </a:cubicBezTo>
                  <a:cubicBezTo>
                    <a:pt x="15472" y="21115"/>
                    <a:pt x="18314" y="20387"/>
                    <a:pt x="21156" y="196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" name="Line"/>
            <p:cNvSpPr/>
            <p:nvPr/>
          </p:nvSpPr>
          <p:spPr>
            <a:xfrm>
              <a:off x="2996666" y="0"/>
              <a:ext cx="130759" cy="533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069" fill="norm" stroke="1" extrusionOk="0">
                  <a:moveTo>
                    <a:pt x="6905" y="7570"/>
                  </a:moveTo>
                  <a:cubicBezTo>
                    <a:pt x="5658" y="10901"/>
                    <a:pt x="4412" y="14232"/>
                    <a:pt x="3581" y="16907"/>
                  </a:cubicBezTo>
                  <a:cubicBezTo>
                    <a:pt x="2751" y="19581"/>
                    <a:pt x="2335" y="21600"/>
                    <a:pt x="1712" y="20944"/>
                  </a:cubicBezTo>
                  <a:cubicBezTo>
                    <a:pt x="1089" y="20288"/>
                    <a:pt x="258" y="16957"/>
                    <a:pt x="51" y="13677"/>
                  </a:cubicBezTo>
                  <a:cubicBezTo>
                    <a:pt x="-157" y="10396"/>
                    <a:pt x="258" y="7166"/>
                    <a:pt x="1505" y="4996"/>
                  </a:cubicBezTo>
                  <a:cubicBezTo>
                    <a:pt x="2751" y="2826"/>
                    <a:pt x="4828" y="1716"/>
                    <a:pt x="6697" y="1009"/>
                  </a:cubicBezTo>
                  <a:cubicBezTo>
                    <a:pt x="8566" y="303"/>
                    <a:pt x="10228" y="0"/>
                    <a:pt x="12097" y="0"/>
                  </a:cubicBezTo>
                  <a:cubicBezTo>
                    <a:pt x="13966" y="0"/>
                    <a:pt x="16043" y="303"/>
                    <a:pt x="17912" y="1262"/>
                  </a:cubicBezTo>
                  <a:cubicBezTo>
                    <a:pt x="19781" y="2221"/>
                    <a:pt x="21443" y="3836"/>
                    <a:pt x="21235" y="5148"/>
                  </a:cubicBezTo>
                  <a:cubicBezTo>
                    <a:pt x="21028" y="6460"/>
                    <a:pt x="18951" y="7469"/>
                    <a:pt x="15212" y="8479"/>
                  </a:cubicBezTo>
                  <a:cubicBezTo>
                    <a:pt x="11474" y="9488"/>
                    <a:pt x="6074" y="10497"/>
                    <a:pt x="674" y="115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" name="Line"/>
            <p:cNvSpPr/>
            <p:nvPr/>
          </p:nvSpPr>
          <p:spPr>
            <a:xfrm>
              <a:off x="3115815" y="329674"/>
              <a:ext cx="107337" cy="224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891"/>
                  </a:moveTo>
                  <a:cubicBezTo>
                    <a:pt x="514" y="4664"/>
                    <a:pt x="1029" y="3436"/>
                    <a:pt x="2571" y="3191"/>
                  </a:cubicBezTo>
                  <a:cubicBezTo>
                    <a:pt x="4114" y="2945"/>
                    <a:pt x="6686" y="3682"/>
                    <a:pt x="8743" y="5891"/>
                  </a:cubicBezTo>
                  <a:cubicBezTo>
                    <a:pt x="10800" y="8100"/>
                    <a:pt x="12343" y="11782"/>
                    <a:pt x="13114" y="14236"/>
                  </a:cubicBezTo>
                  <a:cubicBezTo>
                    <a:pt x="13886" y="16691"/>
                    <a:pt x="13886" y="17918"/>
                    <a:pt x="13371" y="19145"/>
                  </a:cubicBezTo>
                  <a:cubicBezTo>
                    <a:pt x="12857" y="20373"/>
                    <a:pt x="11829" y="21600"/>
                    <a:pt x="10800" y="21600"/>
                  </a:cubicBezTo>
                  <a:cubicBezTo>
                    <a:pt x="9771" y="21600"/>
                    <a:pt x="8743" y="20373"/>
                    <a:pt x="8743" y="17550"/>
                  </a:cubicBezTo>
                  <a:cubicBezTo>
                    <a:pt x="8743" y="14727"/>
                    <a:pt x="9771" y="10309"/>
                    <a:pt x="12086" y="7118"/>
                  </a:cubicBezTo>
                  <a:cubicBezTo>
                    <a:pt x="14400" y="3927"/>
                    <a:pt x="18000" y="196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" name="Line"/>
            <p:cNvSpPr/>
            <p:nvPr/>
          </p:nvSpPr>
          <p:spPr>
            <a:xfrm>
              <a:off x="3293356" y="339401"/>
              <a:ext cx="157034" cy="246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042" fill="norm" stroke="1" extrusionOk="0">
                  <a:moveTo>
                    <a:pt x="13210" y="4406"/>
                  </a:moveTo>
                  <a:cubicBezTo>
                    <a:pt x="12868" y="3315"/>
                    <a:pt x="12525" y="2224"/>
                    <a:pt x="11668" y="1351"/>
                  </a:cubicBezTo>
                  <a:cubicBezTo>
                    <a:pt x="10810" y="479"/>
                    <a:pt x="9439" y="-176"/>
                    <a:pt x="8068" y="42"/>
                  </a:cubicBezTo>
                  <a:cubicBezTo>
                    <a:pt x="6696" y="260"/>
                    <a:pt x="5325" y="1351"/>
                    <a:pt x="3610" y="3969"/>
                  </a:cubicBezTo>
                  <a:cubicBezTo>
                    <a:pt x="1896" y="6588"/>
                    <a:pt x="-161" y="10733"/>
                    <a:pt x="10" y="13897"/>
                  </a:cubicBezTo>
                  <a:cubicBezTo>
                    <a:pt x="182" y="17060"/>
                    <a:pt x="2582" y="19242"/>
                    <a:pt x="4639" y="20333"/>
                  </a:cubicBezTo>
                  <a:cubicBezTo>
                    <a:pt x="6696" y="21424"/>
                    <a:pt x="8410" y="21424"/>
                    <a:pt x="11153" y="19133"/>
                  </a:cubicBezTo>
                  <a:cubicBezTo>
                    <a:pt x="13896" y="16842"/>
                    <a:pt x="17668" y="12260"/>
                    <a:pt x="19553" y="9424"/>
                  </a:cubicBezTo>
                  <a:cubicBezTo>
                    <a:pt x="21439" y="6588"/>
                    <a:pt x="21439" y="5497"/>
                    <a:pt x="20239" y="4951"/>
                  </a:cubicBezTo>
                  <a:cubicBezTo>
                    <a:pt x="19039" y="4406"/>
                    <a:pt x="16639" y="4406"/>
                    <a:pt x="14239" y="44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" name="Line"/>
            <p:cNvSpPr/>
            <p:nvPr/>
          </p:nvSpPr>
          <p:spPr>
            <a:xfrm>
              <a:off x="3507966" y="320633"/>
              <a:ext cx="152196" cy="280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162" fill="norm" stroke="1" extrusionOk="0">
                  <a:moveTo>
                    <a:pt x="20359" y="3575"/>
                  </a:moveTo>
                  <a:cubicBezTo>
                    <a:pt x="20359" y="2225"/>
                    <a:pt x="20359" y="875"/>
                    <a:pt x="19459" y="297"/>
                  </a:cubicBezTo>
                  <a:cubicBezTo>
                    <a:pt x="18559" y="-282"/>
                    <a:pt x="16759" y="-89"/>
                    <a:pt x="13699" y="1550"/>
                  </a:cubicBezTo>
                  <a:cubicBezTo>
                    <a:pt x="10639" y="3189"/>
                    <a:pt x="6319" y="6275"/>
                    <a:pt x="3619" y="9457"/>
                  </a:cubicBezTo>
                  <a:cubicBezTo>
                    <a:pt x="919" y="12639"/>
                    <a:pt x="-161" y="15918"/>
                    <a:pt x="19" y="17943"/>
                  </a:cubicBezTo>
                  <a:cubicBezTo>
                    <a:pt x="199" y="19968"/>
                    <a:pt x="1639" y="20739"/>
                    <a:pt x="4699" y="21029"/>
                  </a:cubicBezTo>
                  <a:cubicBezTo>
                    <a:pt x="7759" y="21318"/>
                    <a:pt x="12439" y="21125"/>
                    <a:pt x="15499" y="20547"/>
                  </a:cubicBezTo>
                  <a:cubicBezTo>
                    <a:pt x="18559" y="19968"/>
                    <a:pt x="19999" y="19004"/>
                    <a:pt x="21439" y="180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" name="Line"/>
            <p:cNvSpPr/>
            <p:nvPr/>
          </p:nvSpPr>
          <p:spPr>
            <a:xfrm>
              <a:off x="3667753" y="328204"/>
              <a:ext cx="603880" cy="278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003" fill="norm" stroke="1" extrusionOk="0">
                  <a:moveTo>
                    <a:pt x="2443" y="8211"/>
                  </a:moveTo>
                  <a:cubicBezTo>
                    <a:pt x="2172" y="8982"/>
                    <a:pt x="1901" y="9754"/>
                    <a:pt x="2036" y="10236"/>
                  </a:cubicBezTo>
                  <a:cubicBezTo>
                    <a:pt x="2172" y="10718"/>
                    <a:pt x="2714" y="10911"/>
                    <a:pt x="3392" y="10525"/>
                  </a:cubicBezTo>
                  <a:cubicBezTo>
                    <a:pt x="4070" y="10139"/>
                    <a:pt x="4883" y="9175"/>
                    <a:pt x="5425" y="8114"/>
                  </a:cubicBezTo>
                  <a:cubicBezTo>
                    <a:pt x="5968" y="7054"/>
                    <a:pt x="6239" y="5897"/>
                    <a:pt x="6329" y="4836"/>
                  </a:cubicBezTo>
                  <a:cubicBezTo>
                    <a:pt x="6419" y="3775"/>
                    <a:pt x="6329" y="2811"/>
                    <a:pt x="5832" y="2329"/>
                  </a:cubicBezTo>
                  <a:cubicBezTo>
                    <a:pt x="5335" y="1847"/>
                    <a:pt x="4431" y="1847"/>
                    <a:pt x="3392" y="2907"/>
                  </a:cubicBezTo>
                  <a:cubicBezTo>
                    <a:pt x="2353" y="3968"/>
                    <a:pt x="1178" y="6089"/>
                    <a:pt x="545" y="8211"/>
                  </a:cubicBezTo>
                  <a:cubicBezTo>
                    <a:pt x="-88" y="10332"/>
                    <a:pt x="-178" y="12454"/>
                    <a:pt x="319" y="14768"/>
                  </a:cubicBezTo>
                  <a:cubicBezTo>
                    <a:pt x="816" y="17082"/>
                    <a:pt x="1901" y="19589"/>
                    <a:pt x="3121" y="20554"/>
                  </a:cubicBezTo>
                  <a:cubicBezTo>
                    <a:pt x="4341" y="21518"/>
                    <a:pt x="5696" y="20939"/>
                    <a:pt x="6962" y="18722"/>
                  </a:cubicBezTo>
                  <a:cubicBezTo>
                    <a:pt x="8227" y="16504"/>
                    <a:pt x="9402" y="12647"/>
                    <a:pt x="10080" y="9754"/>
                  </a:cubicBezTo>
                  <a:cubicBezTo>
                    <a:pt x="10758" y="6861"/>
                    <a:pt x="10938" y="4932"/>
                    <a:pt x="10938" y="3389"/>
                  </a:cubicBezTo>
                  <a:cubicBezTo>
                    <a:pt x="10938" y="1847"/>
                    <a:pt x="10758" y="689"/>
                    <a:pt x="10758" y="593"/>
                  </a:cubicBezTo>
                  <a:cubicBezTo>
                    <a:pt x="10758" y="497"/>
                    <a:pt x="10938" y="1461"/>
                    <a:pt x="11571" y="3197"/>
                  </a:cubicBezTo>
                  <a:cubicBezTo>
                    <a:pt x="12204" y="4932"/>
                    <a:pt x="13288" y="7439"/>
                    <a:pt x="13966" y="9175"/>
                  </a:cubicBezTo>
                  <a:cubicBezTo>
                    <a:pt x="14644" y="10911"/>
                    <a:pt x="14915" y="11875"/>
                    <a:pt x="15050" y="12936"/>
                  </a:cubicBezTo>
                  <a:cubicBezTo>
                    <a:pt x="15186" y="13997"/>
                    <a:pt x="15186" y="15154"/>
                    <a:pt x="15050" y="16118"/>
                  </a:cubicBezTo>
                  <a:cubicBezTo>
                    <a:pt x="14915" y="17082"/>
                    <a:pt x="14644" y="17854"/>
                    <a:pt x="14282" y="18239"/>
                  </a:cubicBezTo>
                  <a:cubicBezTo>
                    <a:pt x="13921" y="18625"/>
                    <a:pt x="13469" y="18625"/>
                    <a:pt x="13198" y="18143"/>
                  </a:cubicBezTo>
                  <a:cubicBezTo>
                    <a:pt x="12927" y="17661"/>
                    <a:pt x="12836" y="16697"/>
                    <a:pt x="13153" y="15347"/>
                  </a:cubicBezTo>
                  <a:cubicBezTo>
                    <a:pt x="13469" y="13997"/>
                    <a:pt x="14192" y="12261"/>
                    <a:pt x="15322" y="10332"/>
                  </a:cubicBezTo>
                  <a:cubicBezTo>
                    <a:pt x="16451" y="8404"/>
                    <a:pt x="17988" y="6282"/>
                    <a:pt x="18982" y="4739"/>
                  </a:cubicBezTo>
                  <a:cubicBezTo>
                    <a:pt x="19976" y="3197"/>
                    <a:pt x="20428" y="2232"/>
                    <a:pt x="20473" y="1461"/>
                  </a:cubicBezTo>
                  <a:cubicBezTo>
                    <a:pt x="20518" y="689"/>
                    <a:pt x="20157" y="111"/>
                    <a:pt x="19750" y="14"/>
                  </a:cubicBezTo>
                  <a:cubicBezTo>
                    <a:pt x="19343" y="-82"/>
                    <a:pt x="18891" y="304"/>
                    <a:pt x="18620" y="1172"/>
                  </a:cubicBezTo>
                  <a:cubicBezTo>
                    <a:pt x="18349" y="2039"/>
                    <a:pt x="18259" y="3389"/>
                    <a:pt x="18440" y="4932"/>
                  </a:cubicBezTo>
                  <a:cubicBezTo>
                    <a:pt x="18620" y="6475"/>
                    <a:pt x="19072" y="8211"/>
                    <a:pt x="19614" y="9947"/>
                  </a:cubicBezTo>
                  <a:cubicBezTo>
                    <a:pt x="20157" y="11682"/>
                    <a:pt x="20789" y="13418"/>
                    <a:pt x="21106" y="14864"/>
                  </a:cubicBezTo>
                  <a:cubicBezTo>
                    <a:pt x="21422" y="16311"/>
                    <a:pt x="21422" y="17468"/>
                    <a:pt x="21196" y="18239"/>
                  </a:cubicBezTo>
                  <a:cubicBezTo>
                    <a:pt x="20970" y="19011"/>
                    <a:pt x="20518" y="19397"/>
                    <a:pt x="20021" y="19686"/>
                  </a:cubicBezTo>
                  <a:cubicBezTo>
                    <a:pt x="19524" y="19975"/>
                    <a:pt x="18982" y="20168"/>
                    <a:pt x="18440" y="203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" name="Line"/>
            <p:cNvSpPr/>
            <p:nvPr/>
          </p:nvSpPr>
          <p:spPr>
            <a:xfrm>
              <a:off x="4590128" y="159674"/>
              <a:ext cx="204726" cy="440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286" fill="norm" stroke="1" extrusionOk="0">
                  <a:moveTo>
                    <a:pt x="21362" y="2286"/>
                  </a:moveTo>
                  <a:cubicBezTo>
                    <a:pt x="21095" y="1422"/>
                    <a:pt x="20829" y="558"/>
                    <a:pt x="19762" y="187"/>
                  </a:cubicBezTo>
                  <a:cubicBezTo>
                    <a:pt x="18695" y="-183"/>
                    <a:pt x="16829" y="-60"/>
                    <a:pt x="13895" y="1051"/>
                  </a:cubicBezTo>
                  <a:cubicBezTo>
                    <a:pt x="10962" y="2162"/>
                    <a:pt x="6962" y="4260"/>
                    <a:pt x="4162" y="7099"/>
                  </a:cubicBezTo>
                  <a:cubicBezTo>
                    <a:pt x="1362" y="9938"/>
                    <a:pt x="-238" y="13518"/>
                    <a:pt x="29" y="15986"/>
                  </a:cubicBezTo>
                  <a:cubicBezTo>
                    <a:pt x="295" y="18455"/>
                    <a:pt x="2429" y="19812"/>
                    <a:pt x="4962" y="20553"/>
                  </a:cubicBezTo>
                  <a:cubicBezTo>
                    <a:pt x="7495" y="21294"/>
                    <a:pt x="10429" y="21417"/>
                    <a:pt x="12695" y="21170"/>
                  </a:cubicBezTo>
                  <a:cubicBezTo>
                    <a:pt x="14962" y="20923"/>
                    <a:pt x="16562" y="20306"/>
                    <a:pt x="18162" y="196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" name="Line"/>
            <p:cNvSpPr/>
            <p:nvPr/>
          </p:nvSpPr>
          <p:spPr>
            <a:xfrm>
              <a:off x="4857391" y="217174"/>
              <a:ext cx="136801" cy="318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394" fill="norm" stroke="1" extrusionOk="0">
                  <a:moveTo>
                    <a:pt x="16612" y="4975"/>
                  </a:moveTo>
                  <a:cubicBezTo>
                    <a:pt x="17012" y="4118"/>
                    <a:pt x="17412" y="3261"/>
                    <a:pt x="17412" y="2403"/>
                  </a:cubicBezTo>
                  <a:cubicBezTo>
                    <a:pt x="17412" y="1546"/>
                    <a:pt x="17012" y="689"/>
                    <a:pt x="15012" y="261"/>
                  </a:cubicBezTo>
                  <a:cubicBezTo>
                    <a:pt x="13012" y="-168"/>
                    <a:pt x="9412" y="-168"/>
                    <a:pt x="6212" y="1032"/>
                  </a:cubicBezTo>
                  <a:cubicBezTo>
                    <a:pt x="3012" y="2232"/>
                    <a:pt x="212" y="4632"/>
                    <a:pt x="12" y="6946"/>
                  </a:cubicBezTo>
                  <a:cubicBezTo>
                    <a:pt x="-188" y="9261"/>
                    <a:pt x="2212" y="11489"/>
                    <a:pt x="5812" y="13203"/>
                  </a:cubicBezTo>
                  <a:cubicBezTo>
                    <a:pt x="9412" y="14918"/>
                    <a:pt x="14212" y="16118"/>
                    <a:pt x="17212" y="17061"/>
                  </a:cubicBezTo>
                  <a:cubicBezTo>
                    <a:pt x="20212" y="18003"/>
                    <a:pt x="21412" y="18689"/>
                    <a:pt x="21412" y="19375"/>
                  </a:cubicBezTo>
                  <a:cubicBezTo>
                    <a:pt x="21412" y="20061"/>
                    <a:pt x="20212" y="20746"/>
                    <a:pt x="18612" y="21089"/>
                  </a:cubicBezTo>
                  <a:cubicBezTo>
                    <a:pt x="17012" y="21432"/>
                    <a:pt x="15012" y="21432"/>
                    <a:pt x="13012" y="21346"/>
                  </a:cubicBezTo>
                  <a:cubicBezTo>
                    <a:pt x="11012" y="21261"/>
                    <a:pt x="9012" y="21089"/>
                    <a:pt x="7812" y="20575"/>
                  </a:cubicBezTo>
                  <a:cubicBezTo>
                    <a:pt x="6612" y="20061"/>
                    <a:pt x="6212" y="19203"/>
                    <a:pt x="6612" y="18432"/>
                  </a:cubicBezTo>
                  <a:cubicBezTo>
                    <a:pt x="7012" y="17661"/>
                    <a:pt x="8212" y="16975"/>
                    <a:pt x="9412" y="162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" name="Line"/>
            <p:cNvSpPr/>
            <p:nvPr/>
          </p:nvSpPr>
          <p:spPr>
            <a:xfrm>
              <a:off x="5152639" y="161143"/>
              <a:ext cx="151673" cy="362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441" fill="norm" stroke="1" extrusionOk="0">
                  <a:moveTo>
                    <a:pt x="2520" y="7696"/>
                  </a:moveTo>
                  <a:cubicBezTo>
                    <a:pt x="2160" y="11774"/>
                    <a:pt x="1800" y="15852"/>
                    <a:pt x="1620" y="18269"/>
                  </a:cubicBezTo>
                  <a:cubicBezTo>
                    <a:pt x="1440" y="20686"/>
                    <a:pt x="1440" y="21441"/>
                    <a:pt x="1080" y="21441"/>
                  </a:cubicBezTo>
                  <a:cubicBezTo>
                    <a:pt x="720" y="21441"/>
                    <a:pt x="0" y="20686"/>
                    <a:pt x="0" y="18420"/>
                  </a:cubicBezTo>
                  <a:cubicBezTo>
                    <a:pt x="0" y="16154"/>
                    <a:pt x="720" y="12378"/>
                    <a:pt x="3060" y="9131"/>
                  </a:cubicBezTo>
                  <a:cubicBezTo>
                    <a:pt x="5400" y="5883"/>
                    <a:pt x="9360" y="3164"/>
                    <a:pt x="12240" y="1654"/>
                  </a:cubicBezTo>
                  <a:cubicBezTo>
                    <a:pt x="15120" y="143"/>
                    <a:pt x="16920" y="-159"/>
                    <a:pt x="18360" y="68"/>
                  </a:cubicBezTo>
                  <a:cubicBezTo>
                    <a:pt x="19800" y="294"/>
                    <a:pt x="20880" y="1049"/>
                    <a:pt x="21240" y="2333"/>
                  </a:cubicBezTo>
                  <a:cubicBezTo>
                    <a:pt x="21600" y="3617"/>
                    <a:pt x="21240" y="5430"/>
                    <a:pt x="19440" y="6865"/>
                  </a:cubicBezTo>
                  <a:cubicBezTo>
                    <a:pt x="17640" y="8300"/>
                    <a:pt x="14400" y="9357"/>
                    <a:pt x="10980" y="9508"/>
                  </a:cubicBezTo>
                  <a:cubicBezTo>
                    <a:pt x="7560" y="9659"/>
                    <a:pt x="3960" y="8904"/>
                    <a:pt x="360" y="81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" name="Line"/>
            <p:cNvSpPr/>
            <p:nvPr/>
          </p:nvSpPr>
          <p:spPr>
            <a:xfrm>
              <a:off x="5293198" y="135271"/>
              <a:ext cx="179996" cy="424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480" fill="norm" stroke="1" extrusionOk="0">
                  <a:moveTo>
                    <a:pt x="11700" y="139"/>
                  </a:moveTo>
                  <a:cubicBezTo>
                    <a:pt x="13500" y="9"/>
                    <a:pt x="15300" y="-120"/>
                    <a:pt x="16650" y="203"/>
                  </a:cubicBezTo>
                  <a:cubicBezTo>
                    <a:pt x="18000" y="527"/>
                    <a:pt x="18900" y="1303"/>
                    <a:pt x="19800" y="3631"/>
                  </a:cubicBezTo>
                  <a:cubicBezTo>
                    <a:pt x="20700" y="5959"/>
                    <a:pt x="21600" y="9839"/>
                    <a:pt x="20850" y="12879"/>
                  </a:cubicBezTo>
                  <a:cubicBezTo>
                    <a:pt x="20100" y="15918"/>
                    <a:pt x="17700" y="18117"/>
                    <a:pt x="13950" y="19411"/>
                  </a:cubicBezTo>
                  <a:cubicBezTo>
                    <a:pt x="10200" y="20704"/>
                    <a:pt x="5100" y="21092"/>
                    <a:pt x="0" y="214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" name="Line"/>
            <p:cNvSpPr/>
            <p:nvPr/>
          </p:nvSpPr>
          <p:spPr>
            <a:xfrm>
              <a:off x="302085" y="628680"/>
              <a:ext cx="5090783" cy="26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4" y="21600"/>
                    <a:pt x="867" y="21600"/>
                    <a:pt x="1296" y="21497"/>
                  </a:cubicBezTo>
                  <a:cubicBezTo>
                    <a:pt x="1724" y="21394"/>
                    <a:pt x="2147" y="21189"/>
                    <a:pt x="2554" y="20880"/>
                  </a:cubicBezTo>
                  <a:cubicBezTo>
                    <a:pt x="2960" y="20571"/>
                    <a:pt x="3351" y="20160"/>
                    <a:pt x="3757" y="19954"/>
                  </a:cubicBezTo>
                  <a:cubicBezTo>
                    <a:pt x="4164" y="19749"/>
                    <a:pt x="4587" y="19749"/>
                    <a:pt x="4993" y="19646"/>
                  </a:cubicBezTo>
                  <a:cubicBezTo>
                    <a:pt x="5400" y="19543"/>
                    <a:pt x="5790" y="19337"/>
                    <a:pt x="6202" y="19131"/>
                  </a:cubicBezTo>
                  <a:cubicBezTo>
                    <a:pt x="6614" y="18926"/>
                    <a:pt x="7048" y="18720"/>
                    <a:pt x="7493" y="18411"/>
                  </a:cubicBezTo>
                  <a:cubicBezTo>
                    <a:pt x="7937" y="18103"/>
                    <a:pt x="8393" y="17691"/>
                    <a:pt x="8810" y="17280"/>
                  </a:cubicBezTo>
                  <a:cubicBezTo>
                    <a:pt x="9228" y="16869"/>
                    <a:pt x="9607" y="16457"/>
                    <a:pt x="9998" y="15943"/>
                  </a:cubicBezTo>
                  <a:cubicBezTo>
                    <a:pt x="10388" y="15429"/>
                    <a:pt x="10789" y="14811"/>
                    <a:pt x="11196" y="14297"/>
                  </a:cubicBezTo>
                  <a:cubicBezTo>
                    <a:pt x="11602" y="13783"/>
                    <a:pt x="12014" y="13371"/>
                    <a:pt x="12421" y="12857"/>
                  </a:cubicBezTo>
                  <a:cubicBezTo>
                    <a:pt x="12828" y="12343"/>
                    <a:pt x="13229" y="11726"/>
                    <a:pt x="13625" y="11109"/>
                  </a:cubicBezTo>
                  <a:cubicBezTo>
                    <a:pt x="14020" y="10491"/>
                    <a:pt x="14411" y="9874"/>
                    <a:pt x="14812" y="9257"/>
                  </a:cubicBezTo>
                  <a:cubicBezTo>
                    <a:pt x="15213" y="8640"/>
                    <a:pt x="15625" y="8023"/>
                    <a:pt x="16021" y="7509"/>
                  </a:cubicBezTo>
                  <a:cubicBezTo>
                    <a:pt x="16417" y="6994"/>
                    <a:pt x="16796" y="6583"/>
                    <a:pt x="17214" y="6069"/>
                  </a:cubicBezTo>
                  <a:cubicBezTo>
                    <a:pt x="17631" y="5554"/>
                    <a:pt x="18087" y="4937"/>
                    <a:pt x="18548" y="4526"/>
                  </a:cubicBezTo>
                  <a:cubicBezTo>
                    <a:pt x="19008" y="4114"/>
                    <a:pt x="19475" y="3909"/>
                    <a:pt x="19870" y="3703"/>
                  </a:cubicBezTo>
                  <a:cubicBezTo>
                    <a:pt x="20266" y="3497"/>
                    <a:pt x="20592" y="3291"/>
                    <a:pt x="20868" y="2674"/>
                  </a:cubicBezTo>
                  <a:cubicBezTo>
                    <a:pt x="21145" y="2057"/>
                    <a:pt x="21372" y="10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" name="Line"/>
            <p:cNvSpPr/>
            <p:nvPr/>
          </p:nvSpPr>
          <p:spPr>
            <a:xfrm>
              <a:off x="5806876" y="283673"/>
              <a:ext cx="7668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" name="Line"/>
            <p:cNvSpPr/>
            <p:nvPr/>
          </p:nvSpPr>
          <p:spPr>
            <a:xfrm>
              <a:off x="5806876" y="483010"/>
              <a:ext cx="766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" name="Line"/>
            <p:cNvSpPr/>
            <p:nvPr/>
          </p:nvSpPr>
          <p:spPr>
            <a:xfrm>
              <a:off x="6209066" y="204449"/>
              <a:ext cx="195824" cy="49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600" fill="norm" stroke="1" extrusionOk="0">
                  <a:moveTo>
                    <a:pt x="12238" y="8086"/>
                  </a:moveTo>
                  <a:cubicBezTo>
                    <a:pt x="9433" y="10745"/>
                    <a:pt x="6627" y="13403"/>
                    <a:pt x="4664" y="15397"/>
                  </a:cubicBezTo>
                  <a:cubicBezTo>
                    <a:pt x="2700" y="17391"/>
                    <a:pt x="1578" y="18720"/>
                    <a:pt x="877" y="19772"/>
                  </a:cubicBezTo>
                  <a:cubicBezTo>
                    <a:pt x="176" y="20825"/>
                    <a:pt x="-105" y="21600"/>
                    <a:pt x="35" y="21600"/>
                  </a:cubicBezTo>
                  <a:cubicBezTo>
                    <a:pt x="175" y="21600"/>
                    <a:pt x="737" y="20825"/>
                    <a:pt x="2279" y="18775"/>
                  </a:cubicBezTo>
                  <a:cubicBezTo>
                    <a:pt x="3822" y="16726"/>
                    <a:pt x="6347" y="13403"/>
                    <a:pt x="9152" y="10246"/>
                  </a:cubicBezTo>
                  <a:cubicBezTo>
                    <a:pt x="11957" y="7089"/>
                    <a:pt x="15043" y="4098"/>
                    <a:pt x="17007" y="2326"/>
                  </a:cubicBezTo>
                  <a:cubicBezTo>
                    <a:pt x="18970" y="554"/>
                    <a:pt x="19812" y="0"/>
                    <a:pt x="20233" y="0"/>
                  </a:cubicBezTo>
                  <a:cubicBezTo>
                    <a:pt x="20653" y="0"/>
                    <a:pt x="20653" y="554"/>
                    <a:pt x="20513" y="2548"/>
                  </a:cubicBezTo>
                  <a:cubicBezTo>
                    <a:pt x="20373" y="4542"/>
                    <a:pt x="20092" y="7975"/>
                    <a:pt x="20233" y="10468"/>
                  </a:cubicBezTo>
                  <a:cubicBezTo>
                    <a:pt x="20373" y="12960"/>
                    <a:pt x="20934" y="14511"/>
                    <a:pt x="21495" y="160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" name="Line"/>
            <p:cNvSpPr/>
            <p:nvPr/>
          </p:nvSpPr>
          <p:spPr>
            <a:xfrm>
              <a:off x="6251553" y="452343"/>
              <a:ext cx="176338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" name="Line"/>
            <p:cNvSpPr/>
            <p:nvPr/>
          </p:nvSpPr>
          <p:spPr>
            <a:xfrm>
              <a:off x="7134852" y="293532"/>
              <a:ext cx="128725" cy="285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8" h="21364" fill="norm" stroke="1" extrusionOk="0">
                  <a:moveTo>
                    <a:pt x="20528" y="2703"/>
                  </a:moveTo>
                  <a:cubicBezTo>
                    <a:pt x="19713" y="1748"/>
                    <a:pt x="18898" y="792"/>
                    <a:pt x="15841" y="314"/>
                  </a:cubicBezTo>
                  <a:cubicBezTo>
                    <a:pt x="12785" y="-164"/>
                    <a:pt x="7486" y="-164"/>
                    <a:pt x="4022" y="792"/>
                  </a:cubicBezTo>
                  <a:cubicBezTo>
                    <a:pt x="558" y="1748"/>
                    <a:pt x="-1072" y="3659"/>
                    <a:pt x="762" y="6144"/>
                  </a:cubicBezTo>
                  <a:cubicBezTo>
                    <a:pt x="2596" y="8629"/>
                    <a:pt x="7894" y="11687"/>
                    <a:pt x="11562" y="13790"/>
                  </a:cubicBezTo>
                  <a:cubicBezTo>
                    <a:pt x="15230" y="15893"/>
                    <a:pt x="17268" y="17040"/>
                    <a:pt x="18490" y="18091"/>
                  </a:cubicBezTo>
                  <a:cubicBezTo>
                    <a:pt x="19713" y="19142"/>
                    <a:pt x="20120" y="20098"/>
                    <a:pt x="18694" y="20671"/>
                  </a:cubicBezTo>
                  <a:cubicBezTo>
                    <a:pt x="17268" y="21245"/>
                    <a:pt x="14007" y="21436"/>
                    <a:pt x="11358" y="21340"/>
                  </a:cubicBezTo>
                  <a:cubicBezTo>
                    <a:pt x="8709" y="21245"/>
                    <a:pt x="6671" y="20863"/>
                    <a:pt x="6060" y="20098"/>
                  </a:cubicBezTo>
                  <a:cubicBezTo>
                    <a:pt x="5449" y="19333"/>
                    <a:pt x="6264" y="18186"/>
                    <a:pt x="7079" y="17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" name="Line"/>
            <p:cNvSpPr/>
            <p:nvPr/>
          </p:nvSpPr>
          <p:spPr>
            <a:xfrm>
              <a:off x="7402147" y="248201"/>
              <a:ext cx="118787" cy="294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6" h="21106" fill="norm" stroke="1" extrusionOk="0">
                  <a:moveTo>
                    <a:pt x="3950" y="8581"/>
                  </a:moveTo>
                  <a:cubicBezTo>
                    <a:pt x="3050" y="11510"/>
                    <a:pt x="2150" y="14439"/>
                    <a:pt x="1700" y="16727"/>
                  </a:cubicBezTo>
                  <a:cubicBezTo>
                    <a:pt x="1250" y="19015"/>
                    <a:pt x="1250" y="20663"/>
                    <a:pt x="1025" y="21029"/>
                  </a:cubicBezTo>
                  <a:cubicBezTo>
                    <a:pt x="800" y="21395"/>
                    <a:pt x="350" y="20480"/>
                    <a:pt x="125" y="17826"/>
                  </a:cubicBezTo>
                  <a:cubicBezTo>
                    <a:pt x="-100" y="15171"/>
                    <a:pt x="-100" y="10778"/>
                    <a:pt x="800" y="7666"/>
                  </a:cubicBezTo>
                  <a:cubicBezTo>
                    <a:pt x="1700" y="4554"/>
                    <a:pt x="3500" y="2724"/>
                    <a:pt x="5300" y="1534"/>
                  </a:cubicBezTo>
                  <a:cubicBezTo>
                    <a:pt x="7100" y="344"/>
                    <a:pt x="8900" y="-205"/>
                    <a:pt x="11600" y="70"/>
                  </a:cubicBezTo>
                  <a:cubicBezTo>
                    <a:pt x="14300" y="344"/>
                    <a:pt x="17900" y="1442"/>
                    <a:pt x="19700" y="2632"/>
                  </a:cubicBezTo>
                  <a:cubicBezTo>
                    <a:pt x="21500" y="3822"/>
                    <a:pt x="21500" y="5103"/>
                    <a:pt x="18350" y="6110"/>
                  </a:cubicBezTo>
                  <a:cubicBezTo>
                    <a:pt x="15200" y="7117"/>
                    <a:pt x="8900" y="7849"/>
                    <a:pt x="2600" y="85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" name="Line"/>
            <p:cNvSpPr/>
            <p:nvPr/>
          </p:nvSpPr>
          <p:spPr>
            <a:xfrm>
              <a:off x="8099261" y="460010"/>
              <a:ext cx="30668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" name="Line"/>
            <p:cNvSpPr/>
            <p:nvPr/>
          </p:nvSpPr>
          <p:spPr>
            <a:xfrm>
              <a:off x="8065361" y="324821"/>
              <a:ext cx="26234" cy="3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0015" fill="norm" stroke="1" extrusionOk="0">
                  <a:moveTo>
                    <a:pt x="2484" y="20015"/>
                  </a:moveTo>
                  <a:cubicBezTo>
                    <a:pt x="521" y="11375"/>
                    <a:pt x="-1443" y="2735"/>
                    <a:pt x="1502" y="575"/>
                  </a:cubicBezTo>
                  <a:cubicBezTo>
                    <a:pt x="4448" y="-1585"/>
                    <a:pt x="12302" y="2735"/>
                    <a:pt x="20157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" name="Line"/>
            <p:cNvSpPr/>
            <p:nvPr/>
          </p:nvSpPr>
          <p:spPr>
            <a:xfrm>
              <a:off x="8184697" y="394736"/>
              <a:ext cx="157348" cy="187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466" fill="norm" stroke="1" extrusionOk="0">
                  <a:moveTo>
                    <a:pt x="1940" y="4828"/>
                  </a:moveTo>
                  <a:cubicBezTo>
                    <a:pt x="2289" y="7747"/>
                    <a:pt x="2637" y="10666"/>
                    <a:pt x="2289" y="13439"/>
                  </a:cubicBezTo>
                  <a:cubicBezTo>
                    <a:pt x="1940" y="16212"/>
                    <a:pt x="895" y="18839"/>
                    <a:pt x="373" y="19277"/>
                  </a:cubicBezTo>
                  <a:cubicBezTo>
                    <a:pt x="-150" y="19715"/>
                    <a:pt x="-150" y="17963"/>
                    <a:pt x="547" y="14898"/>
                  </a:cubicBezTo>
                  <a:cubicBezTo>
                    <a:pt x="1244" y="11834"/>
                    <a:pt x="2637" y="7455"/>
                    <a:pt x="4205" y="4536"/>
                  </a:cubicBezTo>
                  <a:cubicBezTo>
                    <a:pt x="5773" y="1617"/>
                    <a:pt x="7514" y="158"/>
                    <a:pt x="8908" y="12"/>
                  </a:cubicBezTo>
                  <a:cubicBezTo>
                    <a:pt x="10302" y="-134"/>
                    <a:pt x="11347" y="1034"/>
                    <a:pt x="13263" y="3807"/>
                  </a:cubicBezTo>
                  <a:cubicBezTo>
                    <a:pt x="15179" y="6580"/>
                    <a:pt x="17966" y="10958"/>
                    <a:pt x="19534" y="14023"/>
                  </a:cubicBezTo>
                  <a:cubicBezTo>
                    <a:pt x="21102" y="17088"/>
                    <a:pt x="21450" y="18839"/>
                    <a:pt x="21450" y="19861"/>
                  </a:cubicBezTo>
                  <a:cubicBezTo>
                    <a:pt x="21450" y="20882"/>
                    <a:pt x="21102" y="21174"/>
                    <a:pt x="20753" y="214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" name="Line"/>
            <p:cNvSpPr/>
            <p:nvPr/>
          </p:nvSpPr>
          <p:spPr>
            <a:xfrm>
              <a:off x="8838838" y="139207"/>
              <a:ext cx="225345" cy="453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279" fill="norm" stroke="1" extrusionOk="0">
                  <a:moveTo>
                    <a:pt x="16408" y="14343"/>
                  </a:moveTo>
                  <a:cubicBezTo>
                    <a:pt x="15923" y="13743"/>
                    <a:pt x="15438" y="13143"/>
                    <a:pt x="14588" y="12783"/>
                  </a:cubicBezTo>
                  <a:cubicBezTo>
                    <a:pt x="13739" y="12423"/>
                    <a:pt x="12525" y="12303"/>
                    <a:pt x="10098" y="13203"/>
                  </a:cubicBezTo>
                  <a:cubicBezTo>
                    <a:pt x="7671" y="14103"/>
                    <a:pt x="4031" y="16023"/>
                    <a:pt x="2089" y="17343"/>
                  </a:cubicBezTo>
                  <a:cubicBezTo>
                    <a:pt x="148" y="18663"/>
                    <a:pt x="-95" y="19383"/>
                    <a:pt x="26" y="20103"/>
                  </a:cubicBezTo>
                  <a:cubicBezTo>
                    <a:pt x="148" y="20823"/>
                    <a:pt x="633" y="21543"/>
                    <a:pt x="2817" y="21183"/>
                  </a:cubicBezTo>
                  <a:cubicBezTo>
                    <a:pt x="5002" y="20823"/>
                    <a:pt x="8885" y="19383"/>
                    <a:pt x="11797" y="17043"/>
                  </a:cubicBezTo>
                  <a:cubicBezTo>
                    <a:pt x="14710" y="14703"/>
                    <a:pt x="16651" y="11463"/>
                    <a:pt x="18107" y="8703"/>
                  </a:cubicBezTo>
                  <a:cubicBezTo>
                    <a:pt x="19563" y="5943"/>
                    <a:pt x="20534" y="3663"/>
                    <a:pt x="21020" y="2163"/>
                  </a:cubicBezTo>
                  <a:cubicBezTo>
                    <a:pt x="21505" y="663"/>
                    <a:pt x="21505" y="-57"/>
                    <a:pt x="21141" y="3"/>
                  </a:cubicBezTo>
                  <a:cubicBezTo>
                    <a:pt x="20777" y="63"/>
                    <a:pt x="20049" y="903"/>
                    <a:pt x="19563" y="3243"/>
                  </a:cubicBezTo>
                  <a:cubicBezTo>
                    <a:pt x="19078" y="5583"/>
                    <a:pt x="18835" y="9423"/>
                    <a:pt x="19078" y="12363"/>
                  </a:cubicBezTo>
                  <a:cubicBezTo>
                    <a:pt x="19321" y="15303"/>
                    <a:pt x="20049" y="17343"/>
                    <a:pt x="20777" y="193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" name="Line"/>
            <p:cNvSpPr/>
            <p:nvPr/>
          </p:nvSpPr>
          <p:spPr>
            <a:xfrm>
              <a:off x="9141951" y="452343"/>
              <a:ext cx="7668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" name="Line"/>
            <p:cNvSpPr/>
            <p:nvPr/>
          </p:nvSpPr>
          <p:spPr>
            <a:xfrm>
              <a:off x="9180286" y="314340"/>
              <a:ext cx="7667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" name="Line"/>
            <p:cNvSpPr/>
            <p:nvPr/>
          </p:nvSpPr>
          <p:spPr>
            <a:xfrm>
              <a:off x="9276840" y="347200"/>
              <a:ext cx="118118" cy="224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8" h="21300" fill="norm" stroke="1" extrusionOk="0">
                  <a:moveTo>
                    <a:pt x="20798" y="3432"/>
                  </a:moveTo>
                  <a:cubicBezTo>
                    <a:pt x="16748" y="2219"/>
                    <a:pt x="12698" y="1005"/>
                    <a:pt x="9548" y="399"/>
                  </a:cubicBezTo>
                  <a:cubicBezTo>
                    <a:pt x="6398" y="-208"/>
                    <a:pt x="4148" y="-208"/>
                    <a:pt x="2348" y="1005"/>
                  </a:cubicBezTo>
                  <a:cubicBezTo>
                    <a:pt x="548" y="2219"/>
                    <a:pt x="-802" y="4646"/>
                    <a:pt x="548" y="6830"/>
                  </a:cubicBezTo>
                  <a:cubicBezTo>
                    <a:pt x="1898" y="9014"/>
                    <a:pt x="5948" y="10956"/>
                    <a:pt x="8648" y="12412"/>
                  </a:cubicBezTo>
                  <a:cubicBezTo>
                    <a:pt x="11348" y="13868"/>
                    <a:pt x="12698" y="14839"/>
                    <a:pt x="13598" y="16053"/>
                  </a:cubicBezTo>
                  <a:cubicBezTo>
                    <a:pt x="14498" y="17266"/>
                    <a:pt x="14948" y="18722"/>
                    <a:pt x="14048" y="19693"/>
                  </a:cubicBezTo>
                  <a:cubicBezTo>
                    <a:pt x="13148" y="20664"/>
                    <a:pt x="10898" y="21149"/>
                    <a:pt x="8198" y="21271"/>
                  </a:cubicBezTo>
                  <a:cubicBezTo>
                    <a:pt x="5498" y="21392"/>
                    <a:pt x="2348" y="21149"/>
                    <a:pt x="1223" y="20421"/>
                  </a:cubicBezTo>
                  <a:cubicBezTo>
                    <a:pt x="98" y="19693"/>
                    <a:pt x="998" y="18480"/>
                    <a:pt x="1898" y="172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" name="Line"/>
            <p:cNvSpPr/>
            <p:nvPr/>
          </p:nvSpPr>
          <p:spPr>
            <a:xfrm>
              <a:off x="9490906" y="357565"/>
              <a:ext cx="134057" cy="166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0983" fill="norm" stroke="1" extrusionOk="0">
                  <a:moveTo>
                    <a:pt x="20982" y="3251"/>
                  </a:moveTo>
                  <a:cubicBezTo>
                    <a:pt x="19382" y="1962"/>
                    <a:pt x="17782" y="672"/>
                    <a:pt x="15982" y="189"/>
                  </a:cubicBezTo>
                  <a:cubicBezTo>
                    <a:pt x="14182" y="-295"/>
                    <a:pt x="12182" y="27"/>
                    <a:pt x="9382" y="2606"/>
                  </a:cubicBezTo>
                  <a:cubicBezTo>
                    <a:pt x="6582" y="5186"/>
                    <a:pt x="2982" y="10021"/>
                    <a:pt x="1182" y="13568"/>
                  </a:cubicBezTo>
                  <a:cubicBezTo>
                    <a:pt x="-618" y="17114"/>
                    <a:pt x="-618" y="19371"/>
                    <a:pt x="2982" y="20338"/>
                  </a:cubicBezTo>
                  <a:cubicBezTo>
                    <a:pt x="6582" y="21305"/>
                    <a:pt x="13782" y="20983"/>
                    <a:pt x="20982" y="206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" name="Line"/>
            <p:cNvSpPr/>
            <p:nvPr/>
          </p:nvSpPr>
          <p:spPr>
            <a:xfrm>
              <a:off x="9709298" y="159669"/>
              <a:ext cx="651682" cy="401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0" y="11555"/>
                  </a:moveTo>
                  <a:cubicBezTo>
                    <a:pt x="85" y="10735"/>
                    <a:pt x="169" y="9915"/>
                    <a:pt x="424" y="9436"/>
                  </a:cubicBezTo>
                  <a:cubicBezTo>
                    <a:pt x="678" y="8958"/>
                    <a:pt x="1101" y="8821"/>
                    <a:pt x="1440" y="9026"/>
                  </a:cubicBezTo>
                  <a:cubicBezTo>
                    <a:pt x="1779" y="9231"/>
                    <a:pt x="2033" y="9778"/>
                    <a:pt x="2414" y="11282"/>
                  </a:cubicBezTo>
                  <a:cubicBezTo>
                    <a:pt x="2795" y="12786"/>
                    <a:pt x="3304" y="15246"/>
                    <a:pt x="3558" y="16819"/>
                  </a:cubicBezTo>
                  <a:cubicBezTo>
                    <a:pt x="3812" y="18391"/>
                    <a:pt x="3812" y="19074"/>
                    <a:pt x="3642" y="19826"/>
                  </a:cubicBezTo>
                  <a:cubicBezTo>
                    <a:pt x="3473" y="20578"/>
                    <a:pt x="3134" y="21398"/>
                    <a:pt x="2880" y="21467"/>
                  </a:cubicBezTo>
                  <a:cubicBezTo>
                    <a:pt x="2626" y="21535"/>
                    <a:pt x="2456" y="20851"/>
                    <a:pt x="2456" y="19279"/>
                  </a:cubicBezTo>
                  <a:cubicBezTo>
                    <a:pt x="2456" y="17707"/>
                    <a:pt x="2626" y="15246"/>
                    <a:pt x="3007" y="13538"/>
                  </a:cubicBezTo>
                  <a:cubicBezTo>
                    <a:pt x="3388" y="11829"/>
                    <a:pt x="3981" y="10872"/>
                    <a:pt x="4489" y="10325"/>
                  </a:cubicBezTo>
                  <a:cubicBezTo>
                    <a:pt x="4998" y="9778"/>
                    <a:pt x="5421" y="9641"/>
                    <a:pt x="5760" y="9846"/>
                  </a:cubicBezTo>
                  <a:cubicBezTo>
                    <a:pt x="6099" y="10051"/>
                    <a:pt x="6353" y="10598"/>
                    <a:pt x="6607" y="11145"/>
                  </a:cubicBezTo>
                  <a:cubicBezTo>
                    <a:pt x="6861" y="11692"/>
                    <a:pt x="7115" y="12239"/>
                    <a:pt x="7454" y="12512"/>
                  </a:cubicBezTo>
                  <a:cubicBezTo>
                    <a:pt x="7793" y="12786"/>
                    <a:pt x="8216" y="12786"/>
                    <a:pt x="8598" y="12444"/>
                  </a:cubicBezTo>
                  <a:cubicBezTo>
                    <a:pt x="8979" y="12102"/>
                    <a:pt x="9318" y="11419"/>
                    <a:pt x="9318" y="10872"/>
                  </a:cubicBezTo>
                  <a:cubicBezTo>
                    <a:pt x="9318" y="10325"/>
                    <a:pt x="8979" y="9915"/>
                    <a:pt x="8640" y="9915"/>
                  </a:cubicBezTo>
                  <a:cubicBezTo>
                    <a:pt x="8301" y="9915"/>
                    <a:pt x="7962" y="10325"/>
                    <a:pt x="7454" y="11692"/>
                  </a:cubicBezTo>
                  <a:cubicBezTo>
                    <a:pt x="6946" y="13059"/>
                    <a:pt x="6268" y="15383"/>
                    <a:pt x="5972" y="16955"/>
                  </a:cubicBezTo>
                  <a:cubicBezTo>
                    <a:pt x="5675" y="18527"/>
                    <a:pt x="5760" y="19348"/>
                    <a:pt x="6014" y="19826"/>
                  </a:cubicBezTo>
                  <a:cubicBezTo>
                    <a:pt x="6268" y="20305"/>
                    <a:pt x="6692" y="20441"/>
                    <a:pt x="7581" y="20031"/>
                  </a:cubicBezTo>
                  <a:cubicBezTo>
                    <a:pt x="8471" y="19621"/>
                    <a:pt x="9826" y="18664"/>
                    <a:pt x="11139" y="16545"/>
                  </a:cubicBezTo>
                  <a:cubicBezTo>
                    <a:pt x="12452" y="14426"/>
                    <a:pt x="13722" y="11145"/>
                    <a:pt x="14654" y="8548"/>
                  </a:cubicBezTo>
                  <a:cubicBezTo>
                    <a:pt x="15586" y="5950"/>
                    <a:pt x="16179" y="4036"/>
                    <a:pt x="16602" y="2532"/>
                  </a:cubicBezTo>
                  <a:cubicBezTo>
                    <a:pt x="17026" y="1029"/>
                    <a:pt x="17280" y="-65"/>
                    <a:pt x="17195" y="3"/>
                  </a:cubicBezTo>
                  <a:cubicBezTo>
                    <a:pt x="17111" y="72"/>
                    <a:pt x="16687" y="1302"/>
                    <a:pt x="16136" y="3694"/>
                  </a:cubicBezTo>
                  <a:cubicBezTo>
                    <a:pt x="15586" y="6087"/>
                    <a:pt x="14908" y="9641"/>
                    <a:pt x="14527" y="12170"/>
                  </a:cubicBezTo>
                  <a:cubicBezTo>
                    <a:pt x="14146" y="14700"/>
                    <a:pt x="14061" y="16203"/>
                    <a:pt x="14146" y="17229"/>
                  </a:cubicBezTo>
                  <a:cubicBezTo>
                    <a:pt x="14231" y="18254"/>
                    <a:pt x="14485" y="18801"/>
                    <a:pt x="14824" y="19074"/>
                  </a:cubicBezTo>
                  <a:cubicBezTo>
                    <a:pt x="15162" y="19348"/>
                    <a:pt x="15586" y="19348"/>
                    <a:pt x="16221" y="18732"/>
                  </a:cubicBezTo>
                  <a:cubicBezTo>
                    <a:pt x="16856" y="18117"/>
                    <a:pt x="17704" y="16887"/>
                    <a:pt x="18212" y="15930"/>
                  </a:cubicBezTo>
                  <a:cubicBezTo>
                    <a:pt x="18720" y="14973"/>
                    <a:pt x="18889" y="14289"/>
                    <a:pt x="19059" y="13538"/>
                  </a:cubicBezTo>
                  <a:cubicBezTo>
                    <a:pt x="19228" y="12786"/>
                    <a:pt x="19398" y="11965"/>
                    <a:pt x="19271" y="11419"/>
                  </a:cubicBezTo>
                  <a:cubicBezTo>
                    <a:pt x="19144" y="10872"/>
                    <a:pt x="18720" y="10598"/>
                    <a:pt x="18339" y="10667"/>
                  </a:cubicBezTo>
                  <a:cubicBezTo>
                    <a:pt x="17958" y="10735"/>
                    <a:pt x="17619" y="11145"/>
                    <a:pt x="17322" y="12170"/>
                  </a:cubicBezTo>
                  <a:cubicBezTo>
                    <a:pt x="17026" y="13196"/>
                    <a:pt x="16772" y="14836"/>
                    <a:pt x="16687" y="15998"/>
                  </a:cubicBezTo>
                  <a:cubicBezTo>
                    <a:pt x="16602" y="17160"/>
                    <a:pt x="16687" y="17844"/>
                    <a:pt x="16984" y="18254"/>
                  </a:cubicBezTo>
                  <a:cubicBezTo>
                    <a:pt x="17280" y="18664"/>
                    <a:pt x="17788" y="18801"/>
                    <a:pt x="18593" y="18459"/>
                  </a:cubicBezTo>
                  <a:cubicBezTo>
                    <a:pt x="19398" y="18117"/>
                    <a:pt x="20499" y="17297"/>
                    <a:pt x="21600" y="164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" name="Line"/>
            <p:cNvSpPr/>
            <p:nvPr/>
          </p:nvSpPr>
          <p:spPr>
            <a:xfrm>
              <a:off x="10107973" y="237672"/>
              <a:ext cx="268341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14" y="16200"/>
                    <a:pt x="8229" y="10800"/>
                    <a:pt x="11829" y="7200"/>
                  </a:cubicBezTo>
                  <a:cubicBezTo>
                    <a:pt x="15429" y="3600"/>
                    <a:pt x="18514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" name="Line"/>
            <p:cNvSpPr/>
            <p:nvPr/>
          </p:nvSpPr>
          <p:spPr>
            <a:xfrm>
              <a:off x="10987104" y="143114"/>
              <a:ext cx="270896" cy="327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4" fill="norm" stroke="1" extrusionOk="0">
                  <a:moveTo>
                    <a:pt x="14264" y="166"/>
                  </a:moveTo>
                  <a:cubicBezTo>
                    <a:pt x="13245" y="0"/>
                    <a:pt x="12226" y="-166"/>
                    <a:pt x="11411" y="332"/>
                  </a:cubicBezTo>
                  <a:cubicBezTo>
                    <a:pt x="10596" y="831"/>
                    <a:pt x="9985" y="1994"/>
                    <a:pt x="9170" y="4569"/>
                  </a:cubicBezTo>
                  <a:cubicBezTo>
                    <a:pt x="8355" y="7145"/>
                    <a:pt x="7336" y="11132"/>
                    <a:pt x="6725" y="13708"/>
                  </a:cubicBezTo>
                  <a:cubicBezTo>
                    <a:pt x="6113" y="16283"/>
                    <a:pt x="5909" y="17446"/>
                    <a:pt x="5808" y="18443"/>
                  </a:cubicBezTo>
                  <a:cubicBezTo>
                    <a:pt x="5706" y="19440"/>
                    <a:pt x="5706" y="20271"/>
                    <a:pt x="6215" y="20769"/>
                  </a:cubicBezTo>
                  <a:cubicBezTo>
                    <a:pt x="6725" y="21268"/>
                    <a:pt x="7743" y="21434"/>
                    <a:pt x="8355" y="21102"/>
                  </a:cubicBezTo>
                  <a:cubicBezTo>
                    <a:pt x="8966" y="20769"/>
                    <a:pt x="9170" y="19939"/>
                    <a:pt x="9170" y="19108"/>
                  </a:cubicBezTo>
                  <a:cubicBezTo>
                    <a:pt x="9170" y="18277"/>
                    <a:pt x="8966" y="17446"/>
                    <a:pt x="7743" y="16616"/>
                  </a:cubicBezTo>
                  <a:cubicBezTo>
                    <a:pt x="6521" y="15785"/>
                    <a:pt x="4279" y="14954"/>
                    <a:pt x="2649" y="14372"/>
                  </a:cubicBezTo>
                  <a:cubicBezTo>
                    <a:pt x="1019" y="13791"/>
                    <a:pt x="0" y="13459"/>
                    <a:pt x="0" y="13209"/>
                  </a:cubicBezTo>
                  <a:cubicBezTo>
                    <a:pt x="0" y="12960"/>
                    <a:pt x="1019" y="12794"/>
                    <a:pt x="3057" y="12462"/>
                  </a:cubicBezTo>
                  <a:cubicBezTo>
                    <a:pt x="5094" y="12129"/>
                    <a:pt x="8151" y="11631"/>
                    <a:pt x="10494" y="11382"/>
                  </a:cubicBezTo>
                  <a:cubicBezTo>
                    <a:pt x="12838" y="11132"/>
                    <a:pt x="14468" y="11132"/>
                    <a:pt x="15589" y="11465"/>
                  </a:cubicBezTo>
                  <a:cubicBezTo>
                    <a:pt x="16709" y="11797"/>
                    <a:pt x="17321" y="12462"/>
                    <a:pt x="17626" y="13209"/>
                  </a:cubicBezTo>
                  <a:cubicBezTo>
                    <a:pt x="17932" y="13957"/>
                    <a:pt x="17932" y="14788"/>
                    <a:pt x="17830" y="15785"/>
                  </a:cubicBezTo>
                  <a:cubicBezTo>
                    <a:pt x="17728" y="16782"/>
                    <a:pt x="17525" y="17945"/>
                    <a:pt x="17626" y="17945"/>
                  </a:cubicBezTo>
                  <a:cubicBezTo>
                    <a:pt x="17728" y="17945"/>
                    <a:pt x="18136" y="16782"/>
                    <a:pt x="18849" y="15037"/>
                  </a:cubicBezTo>
                  <a:cubicBezTo>
                    <a:pt x="19562" y="13292"/>
                    <a:pt x="20581" y="10966"/>
                    <a:pt x="21600" y="86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" name="Line"/>
            <p:cNvSpPr/>
            <p:nvPr/>
          </p:nvSpPr>
          <p:spPr>
            <a:xfrm>
              <a:off x="11297292" y="268339"/>
              <a:ext cx="558721" cy="186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353" fill="norm" stroke="1" extrusionOk="0">
                  <a:moveTo>
                    <a:pt x="1147" y="0"/>
                  </a:moveTo>
                  <a:cubicBezTo>
                    <a:pt x="1048" y="6130"/>
                    <a:pt x="949" y="12259"/>
                    <a:pt x="752" y="15908"/>
                  </a:cubicBezTo>
                  <a:cubicBezTo>
                    <a:pt x="555" y="19557"/>
                    <a:pt x="259" y="20724"/>
                    <a:pt x="111" y="20578"/>
                  </a:cubicBezTo>
                  <a:cubicBezTo>
                    <a:pt x="-37" y="20432"/>
                    <a:pt x="-37" y="18973"/>
                    <a:pt x="111" y="16638"/>
                  </a:cubicBezTo>
                  <a:cubicBezTo>
                    <a:pt x="259" y="14303"/>
                    <a:pt x="555" y="11092"/>
                    <a:pt x="851" y="8903"/>
                  </a:cubicBezTo>
                  <a:cubicBezTo>
                    <a:pt x="1147" y="6714"/>
                    <a:pt x="1442" y="5546"/>
                    <a:pt x="1738" y="5546"/>
                  </a:cubicBezTo>
                  <a:cubicBezTo>
                    <a:pt x="2034" y="5546"/>
                    <a:pt x="2330" y="6714"/>
                    <a:pt x="2577" y="8173"/>
                  </a:cubicBezTo>
                  <a:cubicBezTo>
                    <a:pt x="2823" y="9632"/>
                    <a:pt x="3021" y="11384"/>
                    <a:pt x="3366" y="11968"/>
                  </a:cubicBezTo>
                  <a:cubicBezTo>
                    <a:pt x="3711" y="12551"/>
                    <a:pt x="4204" y="11968"/>
                    <a:pt x="4697" y="10800"/>
                  </a:cubicBezTo>
                  <a:cubicBezTo>
                    <a:pt x="5190" y="9632"/>
                    <a:pt x="5684" y="7881"/>
                    <a:pt x="6127" y="6568"/>
                  </a:cubicBezTo>
                  <a:cubicBezTo>
                    <a:pt x="6571" y="5254"/>
                    <a:pt x="6966" y="4378"/>
                    <a:pt x="7410" y="4378"/>
                  </a:cubicBezTo>
                  <a:cubicBezTo>
                    <a:pt x="7853" y="4378"/>
                    <a:pt x="8347" y="5254"/>
                    <a:pt x="8593" y="6859"/>
                  </a:cubicBezTo>
                  <a:cubicBezTo>
                    <a:pt x="8840" y="8465"/>
                    <a:pt x="8840" y="10800"/>
                    <a:pt x="8889" y="12697"/>
                  </a:cubicBezTo>
                  <a:cubicBezTo>
                    <a:pt x="8938" y="14595"/>
                    <a:pt x="9037" y="16054"/>
                    <a:pt x="9333" y="16930"/>
                  </a:cubicBezTo>
                  <a:cubicBezTo>
                    <a:pt x="9629" y="17805"/>
                    <a:pt x="10122" y="18097"/>
                    <a:pt x="10862" y="17659"/>
                  </a:cubicBezTo>
                  <a:cubicBezTo>
                    <a:pt x="11601" y="17222"/>
                    <a:pt x="12588" y="16054"/>
                    <a:pt x="13278" y="14886"/>
                  </a:cubicBezTo>
                  <a:cubicBezTo>
                    <a:pt x="13968" y="13719"/>
                    <a:pt x="14363" y="12551"/>
                    <a:pt x="14758" y="10508"/>
                  </a:cubicBezTo>
                  <a:cubicBezTo>
                    <a:pt x="15152" y="8465"/>
                    <a:pt x="15547" y="5546"/>
                    <a:pt x="15497" y="3941"/>
                  </a:cubicBezTo>
                  <a:cubicBezTo>
                    <a:pt x="15448" y="2335"/>
                    <a:pt x="14955" y="2043"/>
                    <a:pt x="14462" y="2335"/>
                  </a:cubicBezTo>
                  <a:cubicBezTo>
                    <a:pt x="13968" y="2627"/>
                    <a:pt x="13475" y="3503"/>
                    <a:pt x="13031" y="5400"/>
                  </a:cubicBezTo>
                  <a:cubicBezTo>
                    <a:pt x="12588" y="7297"/>
                    <a:pt x="12193" y="10216"/>
                    <a:pt x="12045" y="12405"/>
                  </a:cubicBezTo>
                  <a:cubicBezTo>
                    <a:pt x="11897" y="14595"/>
                    <a:pt x="11996" y="16054"/>
                    <a:pt x="13377" y="17514"/>
                  </a:cubicBezTo>
                  <a:cubicBezTo>
                    <a:pt x="14758" y="18973"/>
                    <a:pt x="17421" y="20432"/>
                    <a:pt x="18999" y="21016"/>
                  </a:cubicBezTo>
                  <a:cubicBezTo>
                    <a:pt x="20577" y="21600"/>
                    <a:pt x="21070" y="21308"/>
                    <a:pt x="21563" y="210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" name="Line"/>
            <p:cNvSpPr/>
            <p:nvPr/>
          </p:nvSpPr>
          <p:spPr>
            <a:xfrm>
              <a:off x="509734" y="1196026"/>
              <a:ext cx="122026" cy="39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454" fill="norm" stroke="1" extrusionOk="0">
                  <a:moveTo>
                    <a:pt x="6637" y="0"/>
                  </a:moveTo>
                  <a:cubicBezTo>
                    <a:pt x="4837" y="4041"/>
                    <a:pt x="3037" y="8083"/>
                    <a:pt x="1912" y="11357"/>
                  </a:cubicBezTo>
                  <a:cubicBezTo>
                    <a:pt x="787" y="14632"/>
                    <a:pt x="337" y="17141"/>
                    <a:pt x="112" y="18743"/>
                  </a:cubicBezTo>
                  <a:cubicBezTo>
                    <a:pt x="-113" y="20346"/>
                    <a:pt x="-113" y="21043"/>
                    <a:pt x="1237" y="21321"/>
                  </a:cubicBezTo>
                  <a:cubicBezTo>
                    <a:pt x="2587" y="21600"/>
                    <a:pt x="5287" y="21461"/>
                    <a:pt x="8887" y="20694"/>
                  </a:cubicBezTo>
                  <a:cubicBezTo>
                    <a:pt x="12487" y="19928"/>
                    <a:pt x="16987" y="18534"/>
                    <a:pt x="21487" y="171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" name="Line"/>
            <p:cNvSpPr/>
            <p:nvPr/>
          </p:nvSpPr>
          <p:spPr>
            <a:xfrm>
              <a:off x="478422" y="1395364"/>
              <a:ext cx="99670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" name="Line"/>
            <p:cNvSpPr/>
            <p:nvPr/>
          </p:nvSpPr>
          <p:spPr>
            <a:xfrm>
              <a:off x="895275" y="1285743"/>
              <a:ext cx="165828" cy="214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126" fill="norm" stroke="1" extrusionOk="0">
                  <a:moveTo>
                    <a:pt x="13381" y="224"/>
                  </a:moveTo>
                  <a:cubicBezTo>
                    <a:pt x="11745" y="-27"/>
                    <a:pt x="10109" y="-278"/>
                    <a:pt x="8145" y="727"/>
                  </a:cubicBezTo>
                  <a:cubicBezTo>
                    <a:pt x="6181" y="1731"/>
                    <a:pt x="3891" y="3992"/>
                    <a:pt x="2254" y="6629"/>
                  </a:cubicBezTo>
                  <a:cubicBezTo>
                    <a:pt x="618" y="9266"/>
                    <a:pt x="-364" y="12280"/>
                    <a:pt x="127" y="14792"/>
                  </a:cubicBezTo>
                  <a:cubicBezTo>
                    <a:pt x="618" y="17303"/>
                    <a:pt x="2581" y="19313"/>
                    <a:pt x="5363" y="20317"/>
                  </a:cubicBezTo>
                  <a:cubicBezTo>
                    <a:pt x="8145" y="21322"/>
                    <a:pt x="11745" y="21322"/>
                    <a:pt x="14527" y="20694"/>
                  </a:cubicBezTo>
                  <a:cubicBezTo>
                    <a:pt x="17309" y="20066"/>
                    <a:pt x="19272" y="18810"/>
                    <a:pt x="21236" y="175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" name="Line"/>
            <p:cNvSpPr/>
            <p:nvPr/>
          </p:nvSpPr>
          <p:spPr>
            <a:xfrm>
              <a:off x="923099" y="1364697"/>
              <a:ext cx="145671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" name="Line"/>
            <p:cNvSpPr/>
            <p:nvPr/>
          </p:nvSpPr>
          <p:spPr>
            <a:xfrm>
              <a:off x="1320009" y="1094401"/>
              <a:ext cx="124436" cy="458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1407" fill="norm" stroke="1" extrusionOk="0">
                  <a:moveTo>
                    <a:pt x="21035" y="1524"/>
                  </a:moveTo>
                  <a:cubicBezTo>
                    <a:pt x="19739" y="1046"/>
                    <a:pt x="18443" y="569"/>
                    <a:pt x="16715" y="271"/>
                  </a:cubicBezTo>
                  <a:cubicBezTo>
                    <a:pt x="14987" y="-28"/>
                    <a:pt x="12827" y="-147"/>
                    <a:pt x="10667" y="271"/>
                  </a:cubicBezTo>
                  <a:cubicBezTo>
                    <a:pt x="8507" y="688"/>
                    <a:pt x="6347" y="1643"/>
                    <a:pt x="6347" y="3075"/>
                  </a:cubicBezTo>
                  <a:cubicBezTo>
                    <a:pt x="6347" y="4507"/>
                    <a:pt x="8507" y="6417"/>
                    <a:pt x="9587" y="7670"/>
                  </a:cubicBezTo>
                  <a:cubicBezTo>
                    <a:pt x="10667" y="8923"/>
                    <a:pt x="10667" y="9519"/>
                    <a:pt x="10019" y="10116"/>
                  </a:cubicBezTo>
                  <a:cubicBezTo>
                    <a:pt x="9371" y="10713"/>
                    <a:pt x="8075" y="11309"/>
                    <a:pt x="5915" y="11488"/>
                  </a:cubicBezTo>
                  <a:cubicBezTo>
                    <a:pt x="3755" y="11667"/>
                    <a:pt x="731" y="11429"/>
                    <a:pt x="299" y="11309"/>
                  </a:cubicBezTo>
                  <a:cubicBezTo>
                    <a:pt x="-133" y="11190"/>
                    <a:pt x="2027" y="11190"/>
                    <a:pt x="3323" y="11488"/>
                  </a:cubicBezTo>
                  <a:cubicBezTo>
                    <a:pt x="4619" y="11787"/>
                    <a:pt x="5051" y="12383"/>
                    <a:pt x="4403" y="13577"/>
                  </a:cubicBezTo>
                  <a:cubicBezTo>
                    <a:pt x="3755" y="14770"/>
                    <a:pt x="2027" y="16560"/>
                    <a:pt x="947" y="17933"/>
                  </a:cubicBezTo>
                  <a:cubicBezTo>
                    <a:pt x="-133" y="19305"/>
                    <a:pt x="-565" y="20260"/>
                    <a:pt x="1163" y="20797"/>
                  </a:cubicBezTo>
                  <a:cubicBezTo>
                    <a:pt x="2891" y="21334"/>
                    <a:pt x="6779" y="21453"/>
                    <a:pt x="9803" y="21393"/>
                  </a:cubicBezTo>
                  <a:cubicBezTo>
                    <a:pt x="12827" y="21334"/>
                    <a:pt x="14987" y="21095"/>
                    <a:pt x="17147" y="208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" name="Line"/>
            <p:cNvSpPr/>
            <p:nvPr/>
          </p:nvSpPr>
          <p:spPr>
            <a:xfrm>
              <a:off x="1567119" y="1244095"/>
              <a:ext cx="155406" cy="227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0872" fill="norm" stroke="1" extrusionOk="0">
                  <a:moveTo>
                    <a:pt x="12342" y="514"/>
                  </a:moveTo>
                  <a:cubicBezTo>
                    <a:pt x="10627" y="514"/>
                    <a:pt x="8913" y="514"/>
                    <a:pt x="7027" y="1688"/>
                  </a:cubicBezTo>
                  <a:cubicBezTo>
                    <a:pt x="5142" y="2862"/>
                    <a:pt x="3085" y="5210"/>
                    <a:pt x="1713" y="7558"/>
                  </a:cubicBezTo>
                  <a:cubicBezTo>
                    <a:pt x="342" y="9906"/>
                    <a:pt x="-344" y="12253"/>
                    <a:pt x="170" y="14719"/>
                  </a:cubicBezTo>
                  <a:cubicBezTo>
                    <a:pt x="685" y="17184"/>
                    <a:pt x="2399" y="19767"/>
                    <a:pt x="4970" y="20588"/>
                  </a:cubicBezTo>
                  <a:cubicBezTo>
                    <a:pt x="7542" y="21410"/>
                    <a:pt x="10970" y="20471"/>
                    <a:pt x="13885" y="17419"/>
                  </a:cubicBezTo>
                  <a:cubicBezTo>
                    <a:pt x="16799" y="14367"/>
                    <a:pt x="19199" y="9201"/>
                    <a:pt x="20227" y="5914"/>
                  </a:cubicBezTo>
                  <a:cubicBezTo>
                    <a:pt x="21256" y="2627"/>
                    <a:pt x="20913" y="1219"/>
                    <a:pt x="19885" y="514"/>
                  </a:cubicBezTo>
                  <a:cubicBezTo>
                    <a:pt x="18856" y="-190"/>
                    <a:pt x="17142" y="-190"/>
                    <a:pt x="15942" y="632"/>
                  </a:cubicBezTo>
                  <a:cubicBezTo>
                    <a:pt x="14742" y="1453"/>
                    <a:pt x="14056" y="3097"/>
                    <a:pt x="13885" y="4153"/>
                  </a:cubicBezTo>
                  <a:cubicBezTo>
                    <a:pt x="13713" y="5210"/>
                    <a:pt x="14056" y="5680"/>
                    <a:pt x="14399" y="61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" name="Line"/>
            <p:cNvSpPr/>
            <p:nvPr/>
          </p:nvSpPr>
          <p:spPr>
            <a:xfrm>
              <a:off x="1797119" y="1479699"/>
              <a:ext cx="61336" cy="92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3000"/>
                    <a:pt x="21600" y="6000"/>
                    <a:pt x="18000" y="9600"/>
                  </a:cubicBezTo>
                  <a:cubicBezTo>
                    <a:pt x="14400" y="13200"/>
                    <a:pt x="7200" y="17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" name="Line"/>
            <p:cNvSpPr/>
            <p:nvPr/>
          </p:nvSpPr>
          <p:spPr>
            <a:xfrm>
              <a:off x="2079315" y="1203693"/>
              <a:ext cx="16812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3825"/>
                    <a:pt x="-1303" y="7650"/>
                    <a:pt x="240" y="11250"/>
                  </a:cubicBezTo>
                  <a:cubicBezTo>
                    <a:pt x="1783" y="14850"/>
                    <a:pt x="11040" y="18225"/>
                    <a:pt x="2029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" name="Line"/>
            <p:cNvSpPr/>
            <p:nvPr/>
          </p:nvSpPr>
          <p:spPr>
            <a:xfrm>
              <a:off x="2157460" y="1410698"/>
              <a:ext cx="61336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" name="Line"/>
            <p:cNvSpPr/>
            <p:nvPr/>
          </p:nvSpPr>
          <p:spPr>
            <a:xfrm>
              <a:off x="2429050" y="1182714"/>
              <a:ext cx="142421" cy="288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208" fill="norm" stroke="1" extrusionOk="0">
                  <a:moveTo>
                    <a:pt x="1792" y="3233"/>
                  </a:moveTo>
                  <a:cubicBezTo>
                    <a:pt x="2550" y="2294"/>
                    <a:pt x="3307" y="1354"/>
                    <a:pt x="5013" y="697"/>
                  </a:cubicBezTo>
                  <a:cubicBezTo>
                    <a:pt x="6718" y="40"/>
                    <a:pt x="9371" y="-336"/>
                    <a:pt x="11455" y="415"/>
                  </a:cubicBezTo>
                  <a:cubicBezTo>
                    <a:pt x="13539" y="1167"/>
                    <a:pt x="15055" y="3045"/>
                    <a:pt x="14297" y="5674"/>
                  </a:cubicBezTo>
                  <a:cubicBezTo>
                    <a:pt x="13539" y="8304"/>
                    <a:pt x="10507" y="11685"/>
                    <a:pt x="7286" y="14408"/>
                  </a:cubicBezTo>
                  <a:cubicBezTo>
                    <a:pt x="4065" y="17132"/>
                    <a:pt x="655" y="19198"/>
                    <a:pt x="86" y="20231"/>
                  </a:cubicBezTo>
                  <a:cubicBezTo>
                    <a:pt x="-482" y="21264"/>
                    <a:pt x="1792" y="21264"/>
                    <a:pt x="5771" y="21170"/>
                  </a:cubicBezTo>
                  <a:cubicBezTo>
                    <a:pt x="9750" y="21076"/>
                    <a:pt x="15434" y="20888"/>
                    <a:pt x="21118" y="207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" name="Line"/>
            <p:cNvSpPr/>
            <p:nvPr/>
          </p:nvSpPr>
          <p:spPr>
            <a:xfrm>
              <a:off x="2640471" y="1433699"/>
              <a:ext cx="84337" cy="14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" name="Line"/>
            <p:cNvSpPr/>
            <p:nvPr/>
          </p:nvSpPr>
          <p:spPr>
            <a:xfrm>
              <a:off x="2885810" y="1472033"/>
              <a:ext cx="61336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" name="Line"/>
            <p:cNvSpPr/>
            <p:nvPr/>
          </p:nvSpPr>
          <p:spPr>
            <a:xfrm>
              <a:off x="3077481" y="1433699"/>
              <a:ext cx="84336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" name="Line"/>
            <p:cNvSpPr/>
            <p:nvPr/>
          </p:nvSpPr>
          <p:spPr>
            <a:xfrm>
              <a:off x="3353487" y="1433699"/>
              <a:ext cx="7668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" name="Line"/>
            <p:cNvSpPr/>
            <p:nvPr/>
          </p:nvSpPr>
          <p:spPr>
            <a:xfrm>
              <a:off x="3536856" y="1426032"/>
              <a:ext cx="127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" name="Line"/>
            <p:cNvSpPr/>
            <p:nvPr/>
          </p:nvSpPr>
          <p:spPr>
            <a:xfrm>
              <a:off x="3713829" y="1036203"/>
              <a:ext cx="95117" cy="481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3" h="21516" fill="norm" stroke="1" extrusionOk="0">
                  <a:moveTo>
                    <a:pt x="0" y="2347"/>
                  </a:moveTo>
                  <a:cubicBezTo>
                    <a:pt x="554" y="1776"/>
                    <a:pt x="1108" y="1204"/>
                    <a:pt x="2769" y="804"/>
                  </a:cubicBezTo>
                  <a:cubicBezTo>
                    <a:pt x="4431" y="404"/>
                    <a:pt x="7200" y="176"/>
                    <a:pt x="9969" y="61"/>
                  </a:cubicBezTo>
                  <a:cubicBezTo>
                    <a:pt x="12738" y="-53"/>
                    <a:pt x="15508" y="-53"/>
                    <a:pt x="17723" y="461"/>
                  </a:cubicBezTo>
                  <a:cubicBezTo>
                    <a:pt x="19938" y="976"/>
                    <a:pt x="21600" y="2004"/>
                    <a:pt x="19938" y="3376"/>
                  </a:cubicBezTo>
                  <a:cubicBezTo>
                    <a:pt x="18277" y="4747"/>
                    <a:pt x="13292" y="6461"/>
                    <a:pt x="10246" y="7604"/>
                  </a:cubicBezTo>
                  <a:cubicBezTo>
                    <a:pt x="7200" y="8747"/>
                    <a:pt x="6092" y="9318"/>
                    <a:pt x="6646" y="10176"/>
                  </a:cubicBezTo>
                  <a:cubicBezTo>
                    <a:pt x="7200" y="11033"/>
                    <a:pt x="9415" y="12176"/>
                    <a:pt x="11077" y="13318"/>
                  </a:cubicBezTo>
                  <a:cubicBezTo>
                    <a:pt x="12738" y="14461"/>
                    <a:pt x="13846" y="15604"/>
                    <a:pt x="14954" y="16518"/>
                  </a:cubicBezTo>
                  <a:cubicBezTo>
                    <a:pt x="16062" y="17433"/>
                    <a:pt x="17169" y="18118"/>
                    <a:pt x="18000" y="18918"/>
                  </a:cubicBezTo>
                  <a:cubicBezTo>
                    <a:pt x="18831" y="19718"/>
                    <a:pt x="19385" y="20633"/>
                    <a:pt x="17723" y="21090"/>
                  </a:cubicBezTo>
                  <a:cubicBezTo>
                    <a:pt x="16062" y="21547"/>
                    <a:pt x="12185" y="21547"/>
                    <a:pt x="8862" y="21490"/>
                  </a:cubicBezTo>
                  <a:cubicBezTo>
                    <a:pt x="5538" y="21433"/>
                    <a:pt x="2769" y="21318"/>
                    <a:pt x="0" y="212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" name="Line"/>
            <p:cNvSpPr/>
            <p:nvPr/>
          </p:nvSpPr>
          <p:spPr>
            <a:xfrm>
              <a:off x="4526514" y="1288029"/>
              <a:ext cx="15335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" name="Line"/>
            <p:cNvSpPr/>
            <p:nvPr/>
          </p:nvSpPr>
          <p:spPr>
            <a:xfrm>
              <a:off x="4541848" y="1188360"/>
              <a:ext cx="15334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" name="Line"/>
            <p:cNvSpPr/>
            <p:nvPr/>
          </p:nvSpPr>
          <p:spPr>
            <a:xfrm>
              <a:off x="4627529" y="1173016"/>
              <a:ext cx="124263" cy="223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256" fill="norm" stroke="1" extrusionOk="0">
                  <a:moveTo>
                    <a:pt x="10140" y="4369"/>
                  </a:moveTo>
                  <a:cubicBezTo>
                    <a:pt x="9708" y="3156"/>
                    <a:pt x="9276" y="1942"/>
                    <a:pt x="7980" y="1093"/>
                  </a:cubicBezTo>
                  <a:cubicBezTo>
                    <a:pt x="6684" y="243"/>
                    <a:pt x="4524" y="-242"/>
                    <a:pt x="3012" y="122"/>
                  </a:cubicBezTo>
                  <a:cubicBezTo>
                    <a:pt x="1500" y="486"/>
                    <a:pt x="636" y="1700"/>
                    <a:pt x="204" y="3034"/>
                  </a:cubicBezTo>
                  <a:cubicBezTo>
                    <a:pt x="-228" y="4369"/>
                    <a:pt x="-228" y="5825"/>
                    <a:pt x="2796" y="7888"/>
                  </a:cubicBezTo>
                  <a:cubicBezTo>
                    <a:pt x="5820" y="9951"/>
                    <a:pt x="11868" y="12621"/>
                    <a:pt x="15756" y="14684"/>
                  </a:cubicBezTo>
                  <a:cubicBezTo>
                    <a:pt x="19644" y="16747"/>
                    <a:pt x="21372" y="18203"/>
                    <a:pt x="20940" y="19295"/>
                  </a:cubicBezTo>
                  <a:cubicBezTo>
                    <a:pt x="20508" y="20387"/>
                    <a:pt x="17916" y="21115"/>
                    <a:pt x="14460" y="21237"/>
                  </a:cubicBezTo>
                  <a:cubicBezTo>
                    <a:pt x="11004" y="21358"/>
                    <a:pt x="6684" y="20873"/>
                    <a:pt x="2364" y="203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" name="Line"/>
            <p:cNvSpPr/>
            <p:nvPr/>
          </p:nvSpPr>
          <p:spPr>
            <a:xfrm>
              <a:off x="5250545" y="1213863"/>
              <a:ext cx="241992" cy="148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0937" fill="norm" stroke="1" extrusionOk="0">
                  <a:moveTo>
                    <a:pt x="11180" y="10447"/>
                  </a:moveTo>
                  <a:cubicBezTo>
                    <a:pt x="11405" y="8647"/>
                    <a:pt x="11630" y="6847"/>
                    <a:pt x="11518" y="5047"/>
                  </a:cubicBezTo>
                  <a:cubicBezTo>
                    <a:pt x="11405" y="3247"/>
                    <a:pt x="10955" y="1447"/>
                    <a:pt x="10055" y="547"/>
                  </a:cubicBezTo>
                  <a:cubicBezTo>
                    <a:pt x="9155" y="-353"/>
                    <a:pt x="7805" y="-353"/>
                    <a:pt x="6005" y="2167"/>
                  </a:cubicBezTo>
                  <a:cubicBezTo>
                    <a:pt x="4205" y="4687"/>
                    <a:pt x="1955" y="9727"/>
                    <a:pt x="830" y="13327"/>
                  </a:cubicBezTo>
                  <a:cubicBezTo>
                    <a:pt x="-295" y="16927"/>
                    <a:pt x="-295" y="19087"/>
                    <a:pt x="942" y="20167"/>
                  </a:cubicBezTo>
                  <a:cubicBezTo>
                    <a:pt x="2180" y="21247"/>
                    <a:pt x="4655" y="21247"/>
                    <a:pt x="6567" y="19807"/>
                  </a:cubicBezTo>
                  <a:cubicBezTo>
                    <a:pt x="8480" y="18367"/>
                    <a:pt x="9830" y="15487"/>
                    <a:pt x="10730" y="12967"/>
                  </a:cubicBezTo>
                  <a:cubicBezTo>
                    <a:pt x="11630" y="10447"/>
                    <a:pt x="12080" y="8287"/>
                    <a:pt x="12305" y="8287"/>
                  </a:cubicBezTo>
                  <a:cubicBezTo>
                    <a:pt x="12530" y="8287"/>
                    <a:pt x="12530" y="10447"/>
                    <a:pt x="12867" y="12247"/>
                  </a:cubicBezTo>
                  <a:cubicBezTo>
                    <a:pt x="13205" y="14047"/>
                    <a:pt x="13880" y="15487"/>
                    <a:pt x="15342" y="16747"/>
                  </a:cubicBezTo>
                  <a:cubicBezTo>
                    <a:pt x="16805" y="18007"/>
                    <a:pt x="19055" y="19087"/>
                    <a:pt x="21305" y="201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" name="Line"/>
            <p:cNvSpPr/>
            <p:nvPr/>
          </p:nvSpPr>
          <p:spPr>
            <a:xfrm>
              <a:off x="5911541" y="1188798"/>
              <a:ext cx="102341" cy="201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5" h="21016" fill="norm" stroke="1" extrusionOk="0">
                  <a:moveTo>
                    <a:pt x="20595" y="755"/>
                  </a:moveTo>
                  <a:cubicBezTo>
                    <a:pt x="18024" y="221"/>
                    <a:pt x="15452" y="-312"/>
                    <a:pt x="11595" y="221"/>
                  </a:cubicBezTo>
                  <a:cubicBezTo>
                    <a:pt x="7738" y="755"/>
                    <a:pt x="2595" y="2355"/>
                    <a:pt x="795" y="4621"/>
                  </a:cubicBezTo>
                  <a:cubicBezTo>
                    <a:pt x="-1005" y="6888"/>
                    <a:pt x="538" y="9821"/>
                    <a:pt x="2595" y="11555"/>
                  </a:cubicBezTo>
                  <a:cubicBezTo>
                    <a:pt x="4652" y="13288"/>
                    <a:pt x="7224" y="13821"/>
                    <a:pt x="10052" y="15155"/>
                  </a:cubicBezTo>
                  <a:cubicBezTo>
                    <a:pt x="12881" y="16488"/>
                    <a:pt x="15966" y="18621"/>
                    <a:pt x="15452" y="19821"/>
                  </a:cubicBezTo>
                  <a:cubicBezTo>
                    <a:pt x="14938" y="21021"/>
                    <a:pt x="10824" y="21288"/>
                    <a:pt x="8509" y="20755"/>
                  </a:cubicBezTo>
                  <a:cubicBezTo>
                    <a:pt x="6195" y="20221"/>
                    <a:pt x="5681" y="18888"/>
                    <a:pt x="6452" y="17555"/>
                  </a:cubicBezTo>
                  <a:cubicBezTo>
                    <a:pt x="7224" y="16221"/>
                    <a:pt x="9281" y="14888"/>
                    <a:pt x="11338" y="135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" name="Line"/>
            <p:cNvSpPr/>
            <p:nvPr/>
          </p:nvSpPr>
          <p:spPr>
            <a:xfrm>
              <a:off x="6069450" y="1182885"/>
              <a:ext cx="130859" cy="181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343" fill="norm" stroke="1" extrusionOk="0">
                  <a:moveTo>
                    <a:pt x="3365" y="9643"/>
                  </a:moveTo>
                  <a:cubicBezTo>
                    <a:pt x="7440" y="8743"/>
                    <a:pt x="11516" y="7843"/>
                    <a:pt x="14369" y="6943"/>
                  </a:cubicBezTo>
                  <a:cubicBezTo>
                    <a:pt x="17222" y="6043"/>
                    <a:pt x="18852" y="5143"/>
                    <a:pt x="19871" y="3943"/>
                  </a:cubicBezTo>
                  <a:cubicBezTo>
                    <a:pt x="20889" y="2743"/>
                    <a:pt x="21297" y="1243"/>
                    <a:pt x="20278" y="493"/>
                  </a:cubicBezTo>
                  <a:cubicBezTo>
                    <a:pt x="19259" y="-257"/>
                    <a:pt x="16814" y="-257"/>
                    <a:pt x="13757" y="1243"/>
                  </a:cubicBezTo>
                  <a:cubicBezTo>
                    <a:pt x="10701" y="2743"/>
                    <a:pt x="7033" y="5743"/>
                    <a:pt x="4588" y="8443"/>
                  </a:cubicBezTo>
                  <a:cubicBezTo>
                    <a:pt x="2142" y="11143"/>
                    <a:pt x="920" y="13543"/>
                    <a:pt x="308" y="15643"/>
                  </a:cubicBezTo>
                  <a:cubicBezTo>
                    <a:pt x="-303" y="17743"/>
                    <a:pt x="-303" y="19543"/>
                    <a:pt x="3161" y="20443"/>
                  </a:cubicBezTo>
                  <a:cubicBezTo>
                    <a:pt x="6625" y="21343"/>
                    <a:pt x="13554" y="21343"/>
                    <a:pt x="20482" y="213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" name="Line"/>
            <p:cNvSpPr/>
            <p:nvPr/>
          </p:nvSpPr>
          <p:spPr>
            <a:xfrm>
              <a:off x="6237198" y="1164701"/>
              <a:ext cx="735038" cy="402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239" fill="norm" stroke="1" extrusionOk="0">
                  <a:moveTo>
                    <a:pt x="2662" y="6515"/>
                  </a:moveTo>
                  <a:cubicBezTo>
                    <a:pt x="2737" y="5840"/>
                    <a:pt x="2812" y="5165"/>
                    <a:pt x="2775" y="4490"/>
                  </a:cubicBezTo>
                  <a:cubicBezTo>
                    <a:pt x="2737" y="3815"/>
                    <a:pt x="2588" y="3140"/>
                    <a:pt x="2326" y="2802"/>
                  </a:cubicBezTo>
                  <a:cubicBezTo>
                    <a:pt x="2064" y="2465"/>
                    <a:pt x="1691" y="2465"/>
                    <a:pt x="1242" y="3477"/>
                  </a:cubicBezTo>
                  <a:cubicBezTo>
                    <a:pt x="794" y="4490"/>
                    <a:pt x="271" y="6515"/>
                    <a:pt x="84" y="7865"/>
                  </a:cubicBezTo>
                  <a:cubicBezTo>
                    <a:pt x="-103" y="9215"/>
                    <a:pt x="46" y="9890"/>
                    <a:pt x="308" y="10228"/>
                  </a:cubicBezTo>
                  <a:cubicBezTo>
                    <a:pt x="570" y="10565"/>
                    <a:pt x="943" y="10565"/>
                    <a:pt x="1280" y="10363"/>
                  </a:cubicBezTo>
                  <a:cubicBezTo>
                    <a:pt x="1616" y="10160"/>
                    <a:pt x="1915" y="9755"/>
                    <a:pt x="2289" y="8945"/>
                  </a:cubicBezTo>
                  <a:cubicBezTo>
                    <a:pt x="2662" y="8135"/>
                    <a:pt x="3111" y="6920"/>
                    <a:pt x="3298" y="6650"/>
                  </a:cubicBezTo>
                  <a:cubicBezTo>
                    <a:pt x="3485" y="6380"/>
                    <a:pt x="3410" y="7055"/>
                    <a:pt x="3148" y="8810"/>
                  </a:cubicBezTo>
                  <a:cubicBezTo>
                    <a:pt x="2887" y="10565"/>
                    <a:pt x="2438" y="13400"/>
                    <a:pt x="2177" y="15155"/>
                  </a:cubicBezTo>
                  <a:cubicBezTo>
                    <a:pt x="1915" y="16910"/>
                    <a:pt x="1840" y="17585"/>
                    <a:pt x="1803" y="18530"/>
                  </a:cubicBezTo>
                  <a:cubicBezTo>
                    <a:pt x="1766" y="19475"/>
                    <a:pt x="1766" y="20690"/>
                    <a:pt x="1915" y="21095"/>
                  </a:cubicBezTo>
                  <a:cubicBezTo>
                    <a:pt x="2064" y="21500"/>
                    <a:pt x="2363" y="21095"/>
                    <a:pt x="2887" y="19340"/>
                  </a:cubicBezTo>
                  <a:cubicBezTo>
                    <a:pt x="3410" y="17585"/>
                    <a:pt x="4157" y="14480"/>
                    <a:pt x="4718" y="11847"/>
                  </a:cubicBezTo>
                  <a:cubicBezTo>
                    <a:pt x="5278" y="9215"/>
                    <a:pt x="5652" y="7055"/>
                    <a:pt x="5914" y="5503"/>
                  </a:cubicBezTo>
                  <a:cubicBezTo>
                    <a:pt x="6175" y="3950"/>
                    <a:pt x="6325" y="3005"/>
                    <a:pt x="6325" y="3140"/>
                  </a:cubicBezTo>
                  <a:cubicBezTo>
                    <a:pt x="6325" y="3275"/>
                    <a:pt x="6175" y="4490"/>
                    <a:pt x="6063" y="5435"/>
                  </a:cubicBezTo>
                  <a:cubicBezTo>
                    <a:pt x="5951" y="6380"/>
                    <a:pt x="5876" y="7055"/>
                    <a:pt x="5839" y="7798"/>
                  </a:cubicBezTo>
                  <a:cubicBezTo>
                    <a:pt x="5802" y="8540"/>
                    <a:pt x="5802" y="9350"/>
                    <a:pt x="5951" y="9958"/>
                  </a:cubicBezTo>
                  <a:cubicBezTo>
                    <a:pt x="6100" y="10565"/>
                    <a:pt x="6399" y="10970"/>
                    <a:pt x="6923" y="10295"/>
                  </a:cubicBezTo>
                  <a:cubicBezTo>
                    <a:pt x="7446" y="9620"/>
                    <a:pt x="8193" y="7865"/>
                    <a:pt x="8679" y="6650"/>
                  </a:cubicBezTo>
                  <a:cubicBezTo>
                    <a:pt x="9165" y="5435"/>
                    <a:pt x="9389" y="4760"/>
                    <a:pt x="9501" y="4760"/>
                  </a:cubicBezTo>
                  <a:cubicBezTo>
                    <a:pt x="9613" y="4760"/>
                    <a:pt x="9613" y="5435"/>
                    <a:pt x="9688" y="6110"/>
                  </a:cubicBezTo>
                  <a:cubicBezTo>
                    <a:pt x="9763" y="6785"/>
                    <a:pt x="9912" y="7460"/>
                    <a:pt x="10174" y="7865"/>
                  </a:cubicBezTo>
                  <a:cubicBezTo>
                    <a:pt x="10435" y="8270"/>
                    <a:pt x="10809" y="8405"/>
                    <a:pt x="11332" y="8135"/>
                  </a:cubicBezTo>
                  <a:cubicBezTo>
                    <a:pt x="11855" y="7865"/>
                    <a:pt x="12528" y="7190"/>
                    <a:pt x="13014" y="6515"/>
                  </a:cubicBezTo>
                  <a:cubicBezTo>
                    <a:pt x="13500" y="5840"/>
                    <a:pt x="13799" y="5165"/>
                    <a:pt x="14023" y="4490"/>
                  </a:cubicBezTo>
                  <a:cubicBezTo>
                    <a:pt x="14247" y="3815"/>
                    <a:pt x="14397" y="3140"/>
                    <a:pt x="14322" y="2600"/>
                  </a:cubicBezTo>
                  <a:cubicBezTo>
                    <a:pt x="14247" y="2060"/>
                    <a:pt x="13948" y="1655"/>
                    <a:pt x="13649" y="1655"/>
                  </a:cubicBezTo>
                  <a:cubicBezTo>
                    <a:pt x="13350" y="1655"/>
                    <a:pt x="13051" y="2060"/>
                    <a:pt x="12827" y="3005"/>
                  </a:cubicBezTo>
                  <a:cubicBezTo>
                    <a:pt x="12603" y="3950"/>
                    <a:pt x="12453" y="5435"/>
                    <a:pt x="12379" y="6583"/>
                  </a:cubicBezTo>
                  <a:cubicBezTo>
                    <a:pt x="12304" y="7730"/>
                    <a:pt x="12304" y="8540"/>
                    <a:pt x="12491" y="9013"/>
                  </a:cubicBezTo>
                  <a:cubicBezTo>
                    <a:pt x="12678" y="9485"/>
                    <a:pt x="13051" y="9620"/>
                    <a:pt x="13575" y="9418"/>
                  </a:cubicBezTo>
                  <a:cubicBezTo>
                    <a:pt x="14098" y="9215"/>
                    <a:pt x="14770" y="8675"/>
                    <a:pt x="15219" y="8135"/>
                  </a:cubicBezTo>
                  <a:cubicBezTo>
                    <a:pt x="15667" y="7595"/>
                    <a:pt x="15891" y="7055"/>
                    <a:pt x="16153" y="6583"/>
                  </a:cubicBezTo>
                  <a:cubicBezTo>
                    <a:pt x="16415" y="6110"/>
                    <a:pt x="16714" y="5705"/>
                    <a:pt x="16826" y="5840"/>
                  </a:cubicBezTo>
                  <a:cubicBezTo>
                    <a:pt x="16938" y="5975"/>
                    <a:pt x="16863" y="6650"/>
                    <a:pt x="16788" y="7460"/>
                  </a:cubicBezTo>
                  <a:cubicBezTo>
                    <a:pt x="16714" y="8270"/>
                    <a:pt x="16639" y="9215"/>
                    <a:pt x="16639" y="9283"/>
                  </a:cubicBezTo>
                  <a:cubicBezTo>
                    <a:pt x="16639" y="9350"/>
                    <a:pt x="16714" y="8540"/>
                    <a:pt x="17050" y="7055"/>
                  </a:cubicBezTo>
                  <a:cubicBezTo>
                    <a:pt x="17386" y="5570"/>
                    <a:pt x="17984" y="3410"/>
                    <a:pt x="18395" y="2060"/>
                  </a:cubicBezTo>
                  <a:cubicBezTo>
                    <a:pt x="18806" y="710"/>
                    <a:pt x="19031" y="170"/>
                    <a:pt x="19330" y="35"/>
                  </a:cubicBezTo>
                  <a:cubicBezTo>
                    <a:pt x="19628" y="-100"/>
                    <a:pt x="20002" y="170"/>
                    <a:pt x="20226" y="642"/>
                  </a:cubicBezTo>
                  <a:cubicBezTo>
                    <a:pt x="20451" y="1115"/>
                    <a:pt x="20525" y="1790"/>
                    <a:pt x="20563" y="2802"/>
                  </a:cubicBezTo>
                  <a:cubicBezTo>
                    <a:pt x="20600" y="3815"/>
                    <a:pt x="20600" y="5165"/>
                    <a:pt x="20600" y="6245"/>
                  </a:cubicBezTo>
                  <a:cubicBezTo>
                    <a:pt x="20600" y="7325"/>
                    <a:pt x="20600" y="8135"/>
                    <a:pt x="20750" y="8338"/>
                  </a:cubicBezTo>
                  <a:cubicBezTo>
                    <a:pt x="20899" y="8540"/>
                    <a:pt x="21198" y="8135"/>
                    <a:pt x="21497" y="77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" name="Line"/>
            <p:cNvSpPr/>
            <p:nvPr/>
          </p:nvSpPr>
          <p:spPr>
            <a:xfrm>
              <a:off x="7005459" y="1170558"/>
              <a:ext cx="304119" cy="164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9" fill="norm" stroke="1" extrusionOk="0">
                  <a:moveTo>
                    <a:pt x="3086" y="10135"/>
                  </a:moveTo>
                  <a:cubicBezTo>
                    <a:pt x="3630" y="8498"/>
                    <a:pt x="4175" y="6862"/>
                    <a:pt x="4629" y="5062"/>
                  </a:cubicBezTo>
                  <a:cubicBezTo>
                    <a:pt x="5082" y="3262"/>
                    <a:pt x="5445" y="1298"/>
                    <a:pt x="5173" y="644"/>
                  </a:cubicBezTo>
                  <a:cubicBezTo>
                    <a:pt x="4901" y="-11"/>
                    <a:pt x="3993" y="644"/>
                    <a:pt x="3086" y="2935"/>
                  </a:cubicBezTo>
                  <a:cubicBezTo>
                    <a:pt x="2178" y="5226"/>
                    <a:pt x="1271" y="9153"/>
                    <a:pt x="726" y="11935"/>
                  </a:cubicBezTo>
                  <a:cubicBezTo>
                    <a:pt x="182" y="14717"/>
                    <a:pt x="0" y="16353"/>
                    <a:pt x="0" y="17989"/>
                  </a:cubicBezTo>
                  <a:cubicBezTo>
                    <a:pt x="0" y="19626"/>
                    <a:pt x="182" y="21262"/>
                    <a:pt x="1815" y="21098"/>
                  </a:cubicBezTo>
                  <a:cubicBezTo>
                    <a:pt x="3449" y="20935"/>
                    <a:pt x="6534" y="18971"/>
                    <a:pt x="8803" y="15862"/>
                  </a:cubicBezTo>
                  <a:cubicBezTo>
                    <a:pt x="11072" y="12753"/>
                    <a:pt x="12524" y="8498"/>
                    <a:pt x="13341" y="5553"/>
                  </a:cubicBezTo>
                  <a:cubicBezTo>
                    <a:pt x="14158" y="2607"/>
                    <a:pt x="14339" y="971"/>
                    <a:pt x="13976" y="317"/>
                  </a:cubicBezTo>
                  <a:cubicBezTo>
                    <a:pt x="13613" y="-338"/>
                    <a:pt x="12706" y="-11"/>
                    <a:pt x="11798" y="1626"/>
                  </a:cubicBezTo>
                  <a:cubicBezTo>
                    <a:pt x="10891" y="3262"/>
                    <a:pt x="9983" y="6207"/>
                    <a:pt x="9529" y="8498"/>
                  </a:cubicBezTo>
                  <a:cubicBezTo>
                    <a:pt x="9076" y="10789"/>
                    <a:pt x="9076" y="12426"/>
                    <a:pt x="10528" y="14226"/>
                  </a:cubicBezTo>
                  <a:cubicBezTo>
                    <a:pt x="11980" y="16026"/>
                    <a:pt x="14884" y="17989"/>
                    <a:pt x="16971" y="18644"/>
                  </a:cubicBezTo>
                  <a:cubicBezTo>
                    <a:pt x="19059" y="19298"/>
                    <a:pt x="20329" y="18644"/>
                    <a:pt x="21600" y="179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" name="Line"/>
            <p:cNvSpPr/>
            <p:nvPr/>
          </p:nvSpPr>
          <p:spPr>
            <a:xfrm>
              <a:off x="7709623" y="960420"/>
              <a:ext cx="310885" cy="701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474" fill="norm" stroke="1" extrusionOk="0">
                  <a:moveTo>
                    <a:pt x="10358" y="8389"/>
                  </a:moveTo>
                  <a:cubicBezTo>
                    <a:pt x="10358" y="7998"/>
                    <a:pt x="10358" y="7607"/>
                    <a:pt x="10184" y="7215"/>
                  </a:cubicBezTo>
                  <a:cubicBezTo>
                    <a:pt x="10009" y="6824"/>
                    <a:pt x="9661" y="6433"/>
                    <a:pt x="8529" y="6394"/>
                  </a:cubicBezTo>
                  <a:cubicBezTo>
                    <a:pt x="7397" y="6354"/>
                    <a:pt x="5480" y="6667"/>
                    <a:pt x="3826" y="7450"/>
                  </a:cubicBezTo>
                  <a:cubicBezTo>
                    <a:pt x="2171" y="8233"/>
                    <a:pt x="777" y="9485"/>
                    <a:pt x="255" y="10307"/>
                  </a:cubicBezTo>
                  <a:cubicBezTo>
                    <a:pt x="-268" y="11128"/>
                    <a:pt x="80" y="11520"/>
                    <a:pt x="690" y="11715"/>
                  </a:cubicBezTo>
                  <a:cubicBezTo>
                    <a:pt x="1300" y="11911"/>
                    <a:pt x="2171" y="11911"/>
                    <a:pt x="3651" y="11480"/>
                  </a:cubicBezTo>
                  <a:cubicBezTo>
                    <a:pt x="5132" y="11050"/>
                    <a:pt x="7222" y="10189"/>
                    <a:pt x="8442" y="9015"/>
                  </a:cubicBezTo>
                  <a:cubicBezTo>
                    <a:pt x="9661" y="7841"/>
                    <a:pt x="10009" y="6354"/>
                    <a:pt x="10184" y="5415"/>
                  </a:cubicBezTo>
                  <a:cubicBezTo>
                    <a:pt x="10358" y="4476"/>
                    <a:pt x="10358" y="4085"/>
                    <a:pt x="11055" y="3615"/>
                  </a:cubicBezTo>
                  <a:cubicBezTo>
                    <a:pt x="11751" y="3146"/>
                    <a:pt x="13145" y="2598"/>
                    <a:pt x="14626" y="2050"/>
                  </a:cubicBezTo>
                  <a:cubicBezTo>
                    <a:pt x="16106" y="1502"/>
                    <a:pt x="17674" y="954"/>
                    <a:pt x="18893" y="563"/>
                  </a:cubicBezTo>
                  <a:cubicBezTo>
                    <a:pt x="20113" y="172"/>
                    <a:pt x="20984" y="-63"/>
                    <a:pt x="21158" y="15"/>
                  </a:cubicBezTo>
                  <a:cubicBezTo>
                    <a:pt x="21332" y="94"/>
                    <a:pt x="20809" y="485"/>
                    <a:pt x="19242" y="1854"/>
                  </a:cubicBezTo>
                  <a:cubicBezTo>
                    <a:pt x="17674" y="3224"/>
                    <a:pt x="15061" y="5572"/>
                    <a:pt x="12884" y="7841"/>
                  </a:cubicBezTo>
                  <a:cubicBezTo>
                    <a:pt x="10706" y="10111"/>
                    <a:pt x="8964" y="12302"/>
                    <a:pt x="7919" y="14259"/>
                  </a:cubicBezTo>
                  <a:cubicBezTo>
                    <a:pt x="6874" y="16215"/>
                    <a:pt x="6526" y="17937"/>
                    <a:pt x="6438" y="19033"/>
                  </a:cubicBezTo>
                  <a:cubicBezTo>
                    <a:pt x="6351" y="20128"/>
                    <a:pt x="6526" y="20598"/>
                    <a:pt x="6961" y="20950"/>
                  </a:cubicBezTo>
                  <a:cubicBezTo>
                    <a:pt x="7397" y="21302"/>
                    <a:pt x="8093" y="21537"/>
                    <a:pt x="8616" y="21459"/>
                  </a:cubicBezTo>
                  <a:cubicBezTo>
                    <a:pt x="9138" y="21380"/>
                    <a:pt x="9487" y="20989"/>
                    <a:pt x="10271" y="19815"/>
                  </a:cubicBezTo>
                  <a:cubicBezTo>
                    <a:pt x="11055" y="18641"/>
                    <a:pt x="12274" y="16685"/>
                    <a:pt x="12884" y="15394"/>
                  </a:cubicBezTo>
                  <a:cubicBezTo>
                    <a:pt x="13493" y="14102"/>
                    <a:pt x="13493" y="13476"/>
                    <a:pt x="13232" y="13007"/>
                  </a:cubicBezTo>
                  <a:cubicBezTo>
                    <a:pt x="12971" y="12537"/>
                    <a:pt x="12448" y="12224"/>
                    <a:pt x="12622" y="12067"/>
                  </a:cubicBezTo>
                  <a:cubicBezTo>
                    <a:pt x="12797" y="11911"/>
                    <a:pt x="13667" y="11911"/>
                    <a:pt x="15061" y="11833"/>
                  </a:cubicBezTo>
                  <a:cubicBezTo>
                    <a:pt x="16455" y="11754"/>
                    <a:pt x="18371" y="11598"/>
                    <a:pt x="20287" y="114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" name="Line"/>
            <p:cNvSpPr/>
            <p:nvPr/>
          </p:nvSpPr>
          <p:spPr>
            <a:xfrm>
              <a:off x="8531533" y="925660"/>
              <a:ext cx="257744" cy="414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368" fill="norm" stroke="1" extrusionOk="0">
                  <a:moveTo>
                    <a:pt x="12971" y="2080"/>
                  </a:moveTo>
                  <a:cubicBezTo>
                    <a:pt x="12971" y="1158"/>
                    <a:pt x="12971" y="236"/>
                    <a:pt x="12657" y="39"/>
                  </a:cubicBezTo>
                  <a:cubicBezTo>
                    <a:pt x="12342" y="-159"/>
                    <a:pt x="11713" y="368"/>
                    <a:pt x="10455" y="2409"/>
                  </a:cubicBezTo>
                  <a:cubicBezTo>
                    <a:pt x="9197" y="4451"/>
                    <a:pt x="7309" y="8007"/>
                    <a:pt x="6156" y="11102"/>
                  </a:cubicBezTo>
                  <a:cubicBezTo>
                    <a:pt x="5002" y="14197"/>
                    <a:pt x="4583" y="16831"/>
                    <a:pt x="4478" y="18478"/>
                  </a:cubicBezTo>
                  <a:cubicBezTo>
                    <a:pt x="4373" y="20124"/>
                    <a:pt x="4583" y="20782"/>
                    <a:pt x="5212" y="21112"/>
                  </a:cubicBezTo>
                  <a:cubicBezTo>
                    <a:pt x="5841" y="21441"/>
                    <a:pt x="6890" y="21441"/>
                    <a:pt x="7729" y="21178"/>
                  </a:cubicBezTo>
                  <a:cubicBezTo>
                    <a:pt x="8567" y="20914"/>
                    <a:pt x="9197" y="20387"/>
                    <a:pt x="9301" y="19729"/>
                  </a:cubicBezTo>
                  <a:cubicBezTo>
                    <a:pt x="9406" y="19070"/>
                    <a:pt x="8987" y="18280"/>
                    <a:pt x="8253" y="17687"/>
                  </a:cubicBezTo>
                  <a:cubicBezTo>
                    <a:pt x="7519" y="17095"/>
                    <a:pt x="6470" y="16700"/>
                    <a:pt x="4793" y="15975"/>
                  </a:cubicBezTo>
                  <a:cubicBezTo>
                    <a:pt x="3115" y="15251"/>
                    <a:pt x="808" y="14197"/>
                    <a:pt x="179" y="13604"/>
                  </a:cubicBezTo>
                  <a:cubicBezTo>
                    <a:pt x="-450" y="13012"/>
                    <a:pt x="599" y="12880"/>
                    <a:pt x="3010" y="12617"/>
                  </a:cubicBezTo>
                  <a:cubicBezTo>
                    <a:pt x="5422" y="12353"/>
                    <a:pt x="9197" y="11958"/>
                    <a:pt x="11608" y="11761"/>
                  </a:cubicBezTo>
                  <a:cubicBezTo>
                    <a:pt x="14020" y="11563"/>
                    <a:pt x="15068" y="11563"/>
                    <a:pt x="15698" y="11892"/>
                  </a:cubicBezTo>
                  <a:cubicBezTo>
                    <a:pt x="16327" y="12221"/>
                    <a:pt x="16536" y="12880"/>
                    <a:pt x="16746" y="13604"/>
                  </a:cubicBezTo>
                  <a:cubicBezTo>
                    <a:pt x="16956" y="14329"/>
                    <a:pt x="17166" y="15119"/>
                    <a:pt x="17270" y="16173"/>
                  </a:cubicBezTo>
                  <a:cubicBezTo>
                    <a:pt x="17375" y="17226"/>
                    <a:pt x="17375" y="18543"/>
                    <a:pt x="17375" y="18807"/>
                  </a:cubicBezTo>
                  <a:cubicBezTo>
                    <a:pt x="17375" y="19070"/>
                    <a:pt x="17375" y="18280"/>
                    <a:pt x="17585" y="16700"/>
                  </a:cubicBezTo>
                  <a:cubicBezTo>
                    <a:pt x="17795" y="15119"/>
                    <a:pt x="18214" y="12748"/>
                    <a:pt x="18843" y="11168"/>
                  </a:cubicBezTo>
                  <a:cubicBezTo>
                    <a:pt x="19472" y="9587"/>
                    <a:pt x="20311" y="8797"/>
                    <a:pt x="21150" y="80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" name="Line"/>
            <p:cNvSpPr/>
            <p:nvPr/>
          </p:nvSpPr>
          <p:spPr>
            <a:xfrm>
              <a:off x="8851570" y="1088691"/>
              <a:ext cx="374717" cy="197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109" fill="norm" stroke="1" extrusionOk="0">
                  <a:moveTo>
                    <a:pt x="1708" y="0"/>
                  </a:moveTo>
                  <a:cubicBezTo>
                    <a:pt x="1414" y="5468"/>
                    <a:pt x="1121" y="10937"/>
                    <a:pt x="827" y="14491"/>
                  </a:cubicBezTo>
                  <a:cubicBezTo>
                    <a:pt x="533" y="18046"/>
                    <a:pt x="239" y="19686"/>
                    <a:pt x="92" y="19686"/>
                  </a:cubicBezTo>
                  <a:cubicBezTo>
                    <a:pt x="-55" y="19686"/>
                    <a:pt x="-55" y="18046"/>
                    <a:pt x="312" y="15858"/>
                  </a:cubicBezTo>
                  <a:cubicBezTo>
                    <a:pt x="680" y="13671"/>
                    <a:pt x="1414" y="10937"/>
                    <a:pt x="2076" y="9159"/>
                  </a:cubicBezTo>
                  <a:cubicBezTo>
                    <a:pt x="2737" y="7382"/>
                    <a:pt x="3325" y="6562"/>
                    <a:pt x="3692" y="6835"/>
                  </a:cubicBezTo>
                  <a:cubicBezTo>
                    <a:pt x="4059" y="7109"/>
                    <a:pt x="4206" y="8476"/>
                    <a:pt x="4206" y="9980"/>
                  </a:cubicBezTo>
                  <a:cubicBezTo>
                    <a:pt x="4206" y="11484"/>
                    <a:pt x="4059" y="13124"/>
                    <a:pt x="4353" y="13124"/>
                  </a:cubicBezTo>
                  <a:cubicBezTo>
                    <a:pt x="4647" y="13124"/>
                    <a:pt x="5382" y="11484"/>
                    <a:pt x="6337" y="9570"/>
                  </a:cubicBezTo>
                  <a:cubicBezTo>
                    <a:pt x="7292" y="7656"/>
                    <a:pt x="8467" y="5468"/>
                    <a:pt x="9349" y="3965"/>
                  </a:cubicBezTo>
                  <a:cubicBezTo>
                    <a:pt x="10231" y="2461"/>
                    <a:pt x="10818" y="1641"/>
                    <a:pt x="11259" y="1914"/>
                  </a:cubicBezTo>
                  <a:cubicBezTo>
                    <a:pt x="11700" y="2187"/>
                    <a:pt x="11994" y="3554"/>
                    <a:pt x="11994" y="5878"/>
                  </a:cubicBezTo>
                  <a:cubicBezTo>
                    <a:pt x="11994" y="8203"/>
                    <a:pt x="11700" y="11484"/>
                    <a:pt x="11480" y="14354"/>
                  </a:cubicBezTo>
                  <a:cubicBezTo>
                    <a:pt x="11259" y="17225"/>
                    <a:pt x="11112" y="19686"/>
                    <a:pt x="11406" y="20643"/>
                  </a:cubicBezTo>
                  <a:cubicBezTo>
                    <a:pt x="11700" y="21600"/>
                    <a:pt x="12435" y="21053"/>
                    <a:pt x="13610" y="19276"/>
                  </a:cubicBezTo>
                  <a:cubicBezTo>
                    <a:pt x="14786" y="17499"/>
                    <a:pt x="16402" y="14491"/>
                    <a:pt x="17357" y="12304"/>
                  </a:cubicBezTo>
                  <a:cubicBezTo>
                    <a:pt x="18312" y="10116"/>
                    <a:pt x="18606" y="8749"/>
                    <a:pt x="18827" y="7109"/>
                  </a:cubicBezTo>
                  <a:cubicBezTo>
                    <a:pt x="19047" y="5468"/>
                    <a:pt x="19194" y="3554"/>
                    <a:pt x="18900" y="3008"/>
                  </a:cubicBezTo>
                  <a:cubicBezTo>
                    <a:pt x="18606" y="2461"/>
                    <a:pt x="17872" y="3281"/>
                    <a:pt x="17284" y="5195"/>
                  </a:cubicBezTo>
                  <a:cubicBezTo>
                    <a:pt x="16696" y="7109"/>
                    <a:pt x="16255" y="10116"/>
                    <a:pt x="16035" y="12714"/>
                  </a:cubicBezTo>
                  <a:cubicBezTo>
                    <a:pt x="15814" y="15311"/>
                    <a:pt x="15814" y="17499"/>
                    <a:pt x="16770" y="18729"/>
                  </a:cubicBezTo>
                  <a:cubicBezTo>
                    <a:pt x="17725" y="19959"/>
                    <a:pt x="19635" y="20233"/>
                    <a:pt x="21545" y="205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" name="Line"/>
            <p:cNvSpPr/>
            <p:nvPr/>
          </p:nvSpPr>
          <p:spPr>
            <a:xfrm>
              <a:off x="9302955" y="1219027"/>
              <a:ext cx="161004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" name="Line"/>
            <p:cNvSpPr/>
            <p:nvPr/>
          </p:nvSpPr>
          <p:spPr>
            <a:xfrm>
              <a:off x="9617296" y="1119358"/>
              <a:ext cx="7667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" name="Line"/>
            <p:cNvSpPr/>
            <p:nvPr/>
          </p:nvSpPr>
          <p:spPr>
            <a:xfrm>
              <a:off x="9640296" y="1050356"/>
              <a:ext cx="15335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" name="Line"/>
            <p:cNvSpPr/>
            <p:nvPr/>
          </p:nvSpPr>
          <p:spPr>
            <a:xfrm>
              <a:off x="9736907" y="1079777"/>
              <a:ext cx="133395" cy="20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073" fill="norm" stroke="1" extrusionOk="0">
                  <a:moveTo>
                    <a:pt x="1711" y="4130"/>
                  </a:moveTo>
                  <a:cubicBezTo>
                    <a:pt x="1303" y="8664"/>
                    <a:pt x="896" y="13197"/>
                    <a:pt x="692" y="16264"/>
                  </a:cubicBezTo>
                  <a:cubicBezTo>
                    <a:pt x="488" y="19330"/>
                    <a:pt x="488" y="20930"/>
                    <a:pt x="284" y="21064"/>
                  </a:cubicBezTo>
                  <a:cubicBezTo>
                    <a:pt x="81" y="21197"/>
                    <a:pt x="-327" y="19864"/>
                    <a:pt x="488" y="16930"/>
                  </a:cubicBezTo>
                  <a:cubicBezTo>
                    <a:pt x="1303" y="13997"/>
                    <a:pt x="3341" y="9464"/>
                    <a:pt x="5786" y="6264"/>
                  </a:cubicBezTo>
                  <a:cubicBezTo>
                    <a:pt x="8231" y="3064"/>
                    <a:pt x="11084" y="1197"/>
                    <a:pt x="13530" y="397"/>
                  </a:cubicBezTo>
                  <a:cubicBezTo>
                    <a:pt x="15975" y="-403"/>
                    <a:pt x="18013" y="-136"/>
                    <a:pt x="19235" y="2530"/>
                  </a:cubicBezTo>
                  <a:cubicBezTo>
                    <a:pt x="20458" y="5197"/>
                    <a:pt x="20865" y="10264"/>
                    <a:pt x="21069" y="13330"/>
                  </a:cubicBezTo>
                  <a:cubicBezTo>
                    <a:pt x="21273" y="16397"/>
                    <a:pt x="21273" y="17464"/>
                    <a:pt x="21273" y="185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" name="Line"/>
            <p:cNvSpPr/>
            <p:nvPr/>
          </p:nvSpPr>
          <p:spPr>
            <a:xfrm>
              <a:off x="9956382" y="857322"/>
              <a:ext cx="170484" cy="418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428" fill="norm" stroke="1" extrusionOk="0">
                  <a:moveTo>
                    <a:pt x="11218" y="14994"/>
                  </a:moveTo>
                  <a:cubicBezTo>
                    <a:pt x="11854" y="14339"/>
                    <a:pt x="12489" y="13684"/>
                    <a:pt x="12012" y="13226"/>
                  </a:cubicBezTo>
                  <a:cubicBezTo>
                    <a:pt x="11536" y="12768"/>
                    <a:pt x="9948" y="12506"/>
                    <a:pt x="8518" y="12637"/>
                  </a:cubicBezTo>
                  <a:cubicBezTo>
                    <a:pt x="7089" y="12768"/>
                    <a:pt x="5818" y="13292"/>
                    <a:pt x="4389" y="14274"/>
                  </a:cubicBezTo>
                  <a:cubicBezTo>
                    <a:pt x="2959" y="15255"/>
                    <a:pt x="1371" y="16695"/>
                    <a:pt x="577" y="17939"/>
                  </a:cubicBezTo>
                  <a:cubicBezTo>
                    <a:pt x="-217" y="19183"/>
                    <a:pt x="-217" y="20230"/>
                    <a:pt x="736" y="20819"/>
                  </a:cubicBezTo>
                  <a:cubicBezTo>
                    <a:pt x="1689" y="21408"/>
                    <a:pt x="3595" y="21539"/>
                    <a:pt x="5024" y="21343"/>
                  </a:cubicBezTo>
                  <a:cubicBezTo>
                    <a:pt x="6454" y="21146"/>
                    <a:pt x="7407" y="20623"/>
                    <a:pt x="9471" y="18659"/>
                  </a:cubicBezTo>
                  <a:cubicBezTo>
                    <a:pt x="11536" y="16695"/>
                    <a:pt x="14712" y="13292"/>
                    <a:pt x="16777" y="10215"/>
                  </a:cubicBezTo>
                  <a:cubicBezTo>
                    <a:pt x="18842" y="7139"/>
                    <a:pt x="19795" y="4390"/>
                    <a:pt x="20430" y="2623"/>
                  </a:cubicBezTo>
                  <a:cubicBezTo>
                    <a:pt x="21065" y="855"/>
                    <a:pt x="21383" y="70"/>
                    <a:pt x="21065" y="4"/>
                  </a:cubicBezTo>
                  <a:cubicBezTo>
                    <a:pt x="20748" y="-61"/>
                    <a:pt x="19795" y="594"/>
                    <a:pt x="18683" y="2623"/>
                  </a:cubicBezTo>
                  <a:cubicBezTo>
                    <a:pt x="17571" y="4652"/>
                    <a:pt x="16301" y="8055"/>
                    <a:pt x="15665" y="10870"/>
                  </a:cubicBezTo>
                  <a:cubicBezTo>
                    <a:pt x="15030" y="13684"/>
                    <a:pt x="15030" y="15910"/>
                    <a:pt x="15824" y="17219"/>
                  </a:cubicBezTo>
                  <a:cubicBezTo>
                    <a:pt x="16618" y="18528"/>
                    <a:pt x="18207" y="18921"/>
                    <a:pt x="19795" y="193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" name="Line"/>
            <p:cNvSpPr/>
            <p:nvPr/>
          </p:nvSpPr>
          <p:spPr>
            <a:xfrm>
              <a:off x="10179038" y="1064145"/>
              <a:ext cx="135941" cy="170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0925" fill="norm" stroke="1" extrusionOk="0">
                  <a:moveTo>
                    <a:pt x="2077" y="11459"/>
                  </a:moveTo>
                  <a:cubicBezTo>
                    <a:pt x="4077" y="11146"/>
                    <a:pt x="6077" y="10833"/>
                    <a:pt x="7877" y="10050"/>
                  </a:cubicBezTo>
                  <a:cubicBezTo>
                    <a:pt x="9677" y="9267"/>
                    <a:pt x="11277" y="8015"/>
                    <a:pt x="12477" y="6137"/>
                  </a:cubicBezTo>
                  <a:cubicBezTo>
                    <a:pt x="13677" y="4259"/>
                    <a:pt x="14477" y="1754"/>
                    <a:pt x="13877" y="659"/>
                  </a:cubicBezTo>
                  <a:cubicBezTo>
                    <a:pt x="13277" y="-437"/>
                    <a:pt x="11277" y="-124"/>
                    <a:pt x="9077" y="1285"/>
                  </a:cubicBezTo>
                  <a:cubicBezTo>
                    <a:pt x="6877" y="2693"/>
                    <a:pt x="4477" y="5198"/>
                    <a:pt x="2677" y="8485"/>
                  </a:cubicBezTo>
                  <a:cubicBezTo>
                    <a:pt x="877" y="11772"/>
                    <a:pt x="-323" y="15841"/>
                    <a:pt x="77" y="18189"/>
                  </a:cubicBezTo>
                  <a:cubicBezTo>
                    <a:pt x="477" y="20537"/>
                    <a:pt x="2477" y="21163"/>
                    <a:pt x="6277" y="20850"/>
                  </a:cubicBezTo>
                  <a:cubicBezTo>
                    <a:pt x="10077" y="20537"/>
                    <a:pt x="15677" y="19285"/>
                    <a:pt x="21277" y="180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" name="Line"/>
            <p:cNvSpPr/>
            <p:nvPr/>
          </p:nvSpPr>
          <p:spPr>
            <a:xfrm>
              <a:off x="10376313" y="1065690"/>
              <a:ext cx="115003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6480"/>
                    <a:pt x="9600" y="12960"/>
                    <a:pt x="13200" y="16560"/>
                  </a:cubicBezTo>
                  <a:cubicBezTo>
                    <a:pt x="16800" y="20160"/>
                    <a:pt x="19200" y="2088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" name="Line"/>
            <p:cNvSpPr/>
            <p:nvPr/>
          </p:nvSpPr>
          <p:spPr>
            <a:xfrm>
              <a:off x="10381424" y="1035023"/>
              <a:ext cx="186560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21" y="0"/>
                    <a:pt x="18641" y="0"/>
                    <a:pt x="15238" y="2640"/>
                  </a:cubicBezTo>
                  <a:cubicBezTo>
                    <a:pt x="11836" y="5280"/>
                    <a:pt x="6510" y="10560"/>
                    <a:pt x="3551" y="13800"/>
                  </a:cubicBezTo>
                  <a:cubicBezTo>
                    <a:pt x="592" y="17040"/>
                    <a:pt x="0" y="18240"/>
                    <a:pt x="0" y="19200"/>
                  </a:cubicBezTo>
                  <a:cubicBezTo>
                    <a:pt x="0" y="20160"/>
                    <a:pt x="592" y="20880"/>
                    <a:pt x="118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" name="Line"/>
            <p:cNvSpPr/>
            <p:nvPr/>
          </p:nvSpPr>
          <p:spPr>
            <a:xfrm>
              <a:off x="10566599" y="1049693"/>
              <a:ext cx="162389" cy="218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0965" fill="norm" stroke="1" extrusionOk="0">
                  <a:moveTo>
                    <a:pt x="2173" y="8900"/>
                  </a:moveTo>
                  <a:cubicBezTo>
                    <a:pt x="5497" y="8655"/>
                    <a:pt x="8820" y="8409"/>
                    <a:pt x="11146" y="7673"/>
                  </a:cubicBezTo>
                  <a:cubicBezTo>
                    <a:pt x="13472" y="6937"/>
                    <a:pt x="14801" y="5709"/>
                    <a:pt x="15466" y="4359"/>
                  </a:cubicBezTo>
                  <a:cubicBezTo>
                    <a:pt x="16130" y="3009"/>
                    <a:pt x="16130" y="1537"/>
                    <a:pt x="15133" y="678"/>
                  </a:cubicBezTo>
                  <a:cubicBezTo>
                    <a:pt x="14136" y="-182"/>
                    <a:pt x="12143" y="-427"/>
                    <a:pt x="9484" y="1168"/>
                  </a:cubicBezTo>
                  <a:cubicBezTo>
                    <a:pt x="6826" y="2764"/>
                    <a:pt x="3503" y="6200"/>
                    <a:pt x="1675" y="9268"/>
                  </a:cubicBezTo>
                  <a:cubicBezTo>
                    <a:pt x="-153" y="12337"/>
                    <a:pt x="-485" y="15037"/>
                    <a:pt x="678" y="17123"/>
                  </a:cubicBezTo>
                  <a:cubicBezTo>
                    <a:pt x="1841" y="19209"/>
                    <a:pt x="4500" y="20682"/>
                    <a:pt x="8155" y="20928"/>
                  </a:cubicBezTo>
                  <a:cubicBezTo>
                    <a:pt x="11810" y="21173"/>
                    <a:pt x="16463" y="20191"/>
                    <a:pt x="21115" y="192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" name="Line"/>
            <p:cNvSpPr/>
            <p:nvPr/>
          </p:nvSpPr>
          <p:spPr>
            <a:xfrm>
              <a:off x="10783682" y="795334"/>
              <a:ext cx="204430" cy="462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456" fill="norm" stroke="1" extrusionOk="0">
                  <a:moveTo>
                    <a:pt x="11893" y="13623"/>
                  </a:moveTo>
                  <a:cubicBezTo>
                    <a:pt x="10826" y="13267"/>
                    <a:pt x="9760" y="12911"/>
                    <a:pt x="8560" y="12852"/>
                  </a:cubicBezTo>
                  <a:cubicBezTo>
                    <a:pt x="7360" y="12792"/>
                    <a:pt x="6026" y="13030"/>
                    <a:pt x="4560" y="13682"/>
                  </a:cubicBezTo>
                  <a:cubicBezTo>
                    <a:pt x="3093" y="14335"/>
                    <a:pt x="1493" y="15403"/>
                    <a:pt x="693" y="16293"/>
                  </a:cubicBezTo>
                  <a:cubicBezTo>
                    <a:pt x="-107" y="17183"/>
                    <a:pt x="-107" y="17896"/>
                    <a:pt x="160" y="18548"/>
                  </a:cubicBezTo>
                  <a:cubicBezTo>
                    <a:pt x="426" y="19201"/>
                    <a:pt x="960" y="19794"/>
                    <a:pt x="1893" y="19913"/>
                  </a:cubicBezTo>
                  <a:cubicBezTo>
                    <a:pt x="2826" y="20032"/>
                    <a:pt x="4160" y="19676"/>
                    <a:pt x="6693" y="18014"/>
                  </a:cubicBezTo>
                  <a:cubicBezTo>
                    <a:pt x="9226" y="16353"/>
                    <a:pt x="12960" y="13386"/>
                    <a:pt x="15626" y="10478"/>
                  </a:cubicBezTo>
                  <a:cubicBezTo>
                    <a:pt x="18293" y="7570"/>
                    <a:pt x="19893" y="4722"/>
                    <a:pt x="20693" y="2882"/>
                  </a:cubicBezTo>
                  <a:cubicBezTo>
                    <a:pt x="21493" y="1043"/>
                    <a:pt x="21493" y="212"/>
                    <a:pt x="20960" y="34"/>
                  </a:cubicBezTo>
                  <a:cubicBezTo>
                    <a:pt x="20426" y="-144"/>
                    <a:pt x="19360" y="331"/>
                    <a:pt x="18160" y="2408"/>
                  </a:cubicBezTo>
                  <a:cubicBezTo>
                    <a:pt x="16960" y="4485"/>
                    <a:pt x="15626" y="8164"/>
                    <a:pt x="15093" y="11605"/>
                  </a:cubicBezTo>
                  <a:cubicBezTo>
                    <a:pt x="14560" y="15047"/>
                    <a:pt x="14826" y="18252"/>
                    <a:pt x="15093" y="214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" name="Line"/>
            <p:cNvSpPr/>
            <p:nvPr/>
          </p:nvSpPr>
          <p:spPr>
            <a:xfrm>
              <a:off x="11508449" y="881126"/>
              <a:ext cx="157260" cy="376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486" fill="norm" stroke="1" extrusionOk="0">
                  <a:moveTo>
                    <a:pt x="3428" y="11854"/>
                  </a:moveTo>
                  <a:cubicBezTo>
                    <a:pt x="2743" y="14481"/>
                    <a:pt x="2057" y="17108"/>
                    <a:pt x="1543" y="18859"/>
                  </a:cubicBezTo>
                  <a:cubicBezTo>
                    <a:pt x="1028" y="20610"/>
                    <a:pt x="686" y="21486"/>
                    <a:pt x="343" y="21486"/>
                  </a:cubicBezTo>
                  <a:cubicBezTo>
                    <a:pt x="0" y="21486"/>
                    <a:pt x="-343" y="20610"/>
                    <a:pt x="686" y="17983"/>
                  </a:cubicBezTo>
                  <a:cubicBezTo>
                    <a:pt x="1714" y="15356"/>
                    <a:pt x="4114" y="10978"/>
                    <a:pt x="6686" y="7913"/>
                  </a:cubicBezTo>
                  <a:cubicBezTo>
                    <a:pt x="9257" y="4848"/>
                    <a:pt x="12000" y="3097"/>
                    <a:pt x="13886" y="1929"/>
                  </a:cubicBezTo>
                  <a:cubicBezTo>
                    <a:pt x="15771" y="762"/>
                    <a:pt x="16800" y="178"/>
                    <a:pt x="18171" y="32"/>
                  </a:cubicBezTo>
                  <a:cubicBezTo>
                    <a:pt x="19543" y="-114"/>
                    <a:pt x="21257" y="178"/>
                    <a:pt x="21086" y="2221"/>
                  </a:cubicBezTo>
                  <a:cubicBezTo>
                    <a:pt x="20914" y="4264"/>
                    <a:pt x="18857" y="8059"/>
                    <a:pt x="17143" y="10175"/>
                  </a:cubicBezTo>
                  <a:cubicBezTo>
                    <a:pt x="15428" y="12291"/>
                    <a:pt x="14057" y="12729"/>
                    <a:pt x="12000" y="13167"/>
                  </a:cubicBezTo>
                  <a:cubicBezTo>
                    <a:pt x="9943" y="13605"/>
                    <a:pt x="7200" y="14043"/>
                    <a:pt x="6686" y="14845"/>
                  </a:cubicBezTo>
                  <a:cubicBezTo>
                    <a:pt x="6171" y="15648"/>
                    <a:pt x="7886" y="16816"/>
                    <a:pt x="10628" y="17618"/>
                  </a:cubicBezTo>
                  <a:cubicBezTo>
                    <a:pt x="13371" y="18421"/>
                    <a:pt x="17143" y="18859"/>
                    <a:pt x="20914" y="192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" name="Line"/>
            <p:cNvSpPr/>
            <p:nvPr/>
          </p:nvSpPr>
          <p:spPr>
            <a:xfrm>
              <a:off x="11771677" y="958354"/>
              <a:ext cx="176339" cy="317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2" fill="norm" stroke="1" extrusionOk="0">
                  <a:moveTo>
                    <a:pt x="0" y="0"/>
                  </a:moveTo>
                  <a:cubicBezTo>
                    <a:pt x="313" y="5357"/>
                    <a:pt x="626" y="10714"/>
                    <a:pt x="939" y="13910"/>
                  </a:cubicBezTo>
                  <a:cubicBezTo>
                    <a:pt x="1252" y="17107"/>
                    <a:pt x="1565" y="18144"/>
                    <a:pt x="2035" y="19181"/>
                  </a:cubicBezTo>
                  <a:cubicBezTo>
                    <a:pt x="2504" y="20218"/>
                    <a:pt x="3130" y="21254"/>
                    <a:pt x="3913" y="21427"/>
                  </a:cubicBezTo>
                  <a:cubicBezTo>
                    <a:pt x="4696" y="21600"/>
                    <a:pt x="5635" y="20909"/>
                    <a:pt x="7670" y="18144"/>
                  </a:cubicBezTo>
                  <a:cubicBezTo>
                    <a:pt x="9704" y="15379"/>
                    <a:pt x="12835" y="10541"/>
                    <a:pt x="14713" y="7603"/>
                  </a:cubicBezTo>
                  <a:cubicBezTo>
                    <a:pt x="16591" y="4666"/>
                    <a:pt x="17217" y="3629"/>
                    <a:pt x="18000" y="2678"/>
                  </a:cubicBezTo>
                  <a:cubicBezTo>
                    <a:pt x="18783" y="1728"/>
                    <a:pt x="19722" y="864"/>
                    <a:pt x="20035" y="864"/>
                  </a:cubicBezTo>
                  <a:cubicBezTo>
                    <a:pt x="20348" y="864"/>
                    <a:pt x="20035" y="1728"/>
                    <a:pt x="20191" y="3197"/>
                  </a:cubicBezTo>
                  <a:cubicBezTo>
                    <a:pt x="20348" y="4666"/>
                    <a:pt x="20974" y="6739"/>
                    <a:pt x="21600" y="88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" name="Line"/>
            <p:cNvSpPr/>
            <p:nvPr/>
          </p:nvSpPr>
          <p:spPr>
            <a:xfrm>
              <a:off x="11917347" y="1165359"/>
              <a:ext cx="83193" cy="178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0" h="21600" fill="norm" stroke="1" extrusionOk="0">
                  <a:moveTo>
                    <a:pt x="17153" y="6480"/>
                  </a:moveTo>
                  <a:cubicBezTo>
                    <a:pt x="16518" y="4937"/>
                    <a:pt x="15882" y="3394"/>
                    <a:pt x="14294" y="2160"/>
                  </a:cubicBezTo>
                  <a:cubicBezTo>
                    <a:pt x="12706" y="926"/>
                    <a:pt x="10165" y="0"/>
                    <a:pt x="7623" y="0"/>
                  </a:cubicBezTo>
                  <a:cubicBezTo>
                    <a:pt x="5082" y="0"/>
                    <a:pt x="2541" y="926"/>
                    <a:pt x="1271" y="2160"/>
                  </a:cubicBezTo>
                  <a:cubicBezTo>
                    <a:pt x="0" y="3394"/>
                    <a:pt x="0" y="4937"/>
                    <a:pt x="3176" y="7251"/>
                  </a:cubicBezTo>
                  <a:cubicBezTo>
                    <a:pt x="6353" y="9566"/>
                    <a:pt x="12706" y="12651"/>
                    <a:pt x="16518" y="14966"/>
                  </a:cubicBezTo>
                  <a:cubicBezTo>
                    <a:pt x="20329" y="17280"/>
                    <a:pt x="21600" y="18823"/>
                    <a:pt x="20012" y="19903"/>
                  </a:cubicBezTo>
                  <a:cubicBezTo>
                    <a:pt x="18424" y="20983"/>
                    <a:pt x="13976" y="21600"/>
                    <a:pt x="10165" y="21600"/>
                  </a:cubicBezTo>
                  <a:cubicBezTo>
                    <a:pt x="6353" y="21600"/>
                    <a:pt x="3176" y="20983"/>
                    <a:pt x="0" y="203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" name="Line"/>
            <p:cNvSpPr/>
            <p:nvPr/>
          </p:nvSpPr>
          <p:spPr>
            <a:xfrm>
              <a:off x="11963348" y="1341696"/>
              <a:ext cx="78756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20250" y="0"/>
                  </a:moveTo>
                  <a:cubicBezTo>
                    <a:pt x="20925" y="2571"/>
                    <a:pt x="21600" y="5143"/>
                    <a:pt x="18225" y="8743"/>
                  </a:cubicBezTo>
                  <a:cubicBezTo>
                    <a:pt x="14850" y="12343"/>
                    <a:pt x="7425" y="1697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" name="Line"/>
            <p:cNvSpPr/>
            <p:nvPr/>
          </p:nvSpPr>
          <p:spPr>
            <a:xfrm>
              <a:off x="670094" y="2091105"/>
              <a:ext cx="306674" cy="354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9" fill="norm" stroke="1" extrusionOk="0">
                  <a:moveTo>
                    <a:pt x="0" y="4746"/>
                  </a:moveTo>
                  <a:cubicBezTo>
                    <a:pt x="0" y="3975"/>
                    <a:pt x="0" y="3203"/>
                    <a:pt x="990" y="2355"/>
                  </a:cubicBezTo>
                  <a:cubicBezTo>
                    <a:pt x="1980" y="1506"/>
                    <a:pt x="3960" y="580"/>
                    <a:pt x="5400" y="195"/>
                  </a:cubicBezTo>
                  <a:cubicBezTo>
                    <a:pt x="6840" y="-191"/>
                    <a:pt x="7740" y="-37"/>
                    <a:pt x="8640" y="966"/>
                  </a:cubicBezTo>
                  <a:cubicBezTo>
                    <a:pt x="9540" y="1969"/>
                    <a:pt x="10440" y="3820"/>
                    <a:pt x="11970" y="6520"/>
                  </a:cubicBezTo>
                  <a:cubicBezTo>
                    <a:pt x="13500" y="9220"/>
                    <a:pt x="15660" y="12769"/>
                    <a:pt x="17370" y="15392"/>
                  </a:cubicBezTo>
                  <a:cubicBezTo>
                    <a:pt x="19080" y="18015"/>
                    <a:pt x="20340" y="19712"/>
                    <a:pt x="21600" y="214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" name="Line"/>
            <p:cNvSpPr/>
            <p:nvPr/>
          </p:nvSpPr>
          <p:spPr>
            <a:xfrm>
              <a:off x="769762" y="2070046"/>
              <a:ext cx="253007" cy="40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55" y="815"/>
                    <a:pt x="18109" y="1630"/>
                    <a:pt x="14945" y="4347"/>
                  </a:cubicBezTo>
                  <a:cubicBezTo>
                    <a:pt x="11782" y="7064"/>
                    <a:pt x="7200" y="11683"/>
                    <a:pt x="4473" y="14875"/>
                  </a:cubicBezTo>
                  <a:cubicBezTo>
                    <a:pt x="1745" y="18068"/>
                    <a:pt x="873" y="1983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" name="Line"/>
            <p:cNvSpPr/>
            <p:nvPr/>
          </p:nvSpPr>
          <p:spPr>
            <a:xfrm>
              <a:off x="1092987" y="2294468"/>
              <a:ext cx="120494" cy="166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016" fill="norm" stroke="1" extrusionOk="0">
                  <a:moveTo>
                    <a:pt x="11936" y="3606"/>
                  </a:moveTo>
                  <a:cubicBezTo>
                    <a:pt x="11036" y="1994"/>
                    <a:pt x="10136" y="382"/>
                    <a:pt x="8786" y="59"/>
                  </a:cubicBezTo>
                  <a:cubicBezTo>
                    <a:pt x="7436" y="-263"/>
                    <a:pt x="5636" y="704"/>
                    <a:pt x="4061" y="3444"/>
                  </a:cubicBezTo>
                  <a:cubicBezTo>
                    <a:pt x="2486" y="6185"/>
                    <a:pt x="1136" y="10698"/>
                    <a:pt x="461" y="13761"/>
                  </a:cubicBezTo>
                  <a:cubicBezTo>
                    <a:pt x="-214" y="16824"/>
                    <a:pt x="-214" y="18436"/>
                    <a:pt x="911" y="19564"/>
                  </a:cubicBezTo>
                  <a:cubicBezTo>
                    <a:pt x="2036" y="20692"/>
                    <a:pt x="4286" y="21337"/>
                    <a:pt x="7436" y="20853"/>
                  </a:cubicBezTo>
                  <a:cubicBezTo>
                    <a:pt x="10586" y="20370"/>
                    <a:pt x="14636" y="18758"/>
                    <a:pt x="17111" y="16340"/>
                  </a:cubicBezTo>
                  <a:cubicBezTo>
                    <a:pt x="19586" y="13922"/>
                    <a:pt x="20486" y="10698"/>
                    <a:pt x="20936" y="8280"/>
                  </a:cubicBezTo>
                  <a:cubicBezTo>
                    <a:pt x="21386" y="5862"/>
                    <a:pt x="21386" y="4250"/>
                    <a:pt x="20261" y="3283"/>
                  </a:cubicBezTo>
                  <a:cubicBezTo>
                    <a:pt x="19136" y="2316"/>
                    <a:pt x="16886" y="1994"/>
                    <a:pt x="14636" y="16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" name="Line"/>
            <p:cNvSpPr/>
            <p:nvPr/>
          </p:nvSpPr>
          <p:spPr>
            <a:xfrm>
              <a:off x="1291107" y="2453388"/>
              <a:ext cx="38336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" name="Line"/>
            <p:cNvSpPr/>
            <p:nvPr/>
          </p:nvSpPr>
          <p:spPr>
            <a:xfrm>
              <a:off x="1564558" y="2041028"/>
              <a:ext cx="240229" cy="32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327" fill="norm" stroke="1" extrusionOk="0">
                  <a:moveTo>
                    <a:pt x="228" y="8865"/>
                  </a:moveTo>
                  <a:cubicBezTo>
                    <a:pt x="0" y="8035"/>
                    <a:pt x="-227" y="7204"/>
                    <a:pt x="455" y="6124"/>
                  </a:cubicBezTo>
                  <a:cubicBezTo>
                    <a:pt x="1137" y="5044"/>
                    <a:pt x="2729" y="3715"/>
                    <a:pt x="3979" y="2718"/>
                  </a:cubicBezTo>
                  <a:cubicBezTo>
                    <a:pt x="5230" y="1721"/>
                    <a:pt x="6139" y="1056"/>
                    <a:pt x="7162" y="558"/>
                  </a:cubicBezTo>
                  <a:cubicBezTo>
                    <a:pt x="8186" y="59"/>
                    <a:pt x="9322" y="-273"/>
                    <a:pt x="10118" y="309"/>
                  </a:cubicBezTo>
                  <a:cubicBezTo>
                    <a:pt x="10914" y="890"/>
                    <a:pt x="11369" y="2385"/>
                    <a:pt x="12733" y="5709"/>
                  </a:cubicBezTo>
                  <a:cubicBezTo>
                    <a:pt x="14097" y="9032"/>
                    <a:pt x="16371" y="14182"/>
                    <a:pt x="17962" y="17090"/>
                  </a:cubicBezTo>
                  <a:cubicBezTo>
                    <a:pt x="19554" y="19998"/>
                    <a:pt x="20464" y="20662"/>
                    <a:pt x="21373" y="213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" name="Line"/>
            <p:cNvSpPr/>
            <p:nvPr/>
          </p:nvSpPr>
          <p:spPr>
            <a:xfrm>
              <a:off x="1628448" y="2034268"/>
              <a:ext cx="260674" cy="411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73"/>
                  </a:moveTo>
                  <a:cubicBezTo>
                    <a:pt x="20965" y="537"/>
                    <a:pt x="20329" y="0"/>
                    <a:pt x="19694" y="0"/>
                  </a:cubicBezTo>
                  <a:cubicBezTo>
                    <a:pt x="19059" y="0"/>
                    <a:pt x="18424" y="537"/>
                    <a:pt x="16518" y="2750"/>
                  </a:cubicBezTo>
                  <a:cubicBezTo>
                    <a:pt x="14612" y="4964"/>
                    <a:pt x="11435" y="8855"/>
                    <a:pt x="8471" y="12276"/>
                  </a:cubicBezTo>
                  <a:cubicBezTo>
                    <a:pt x="5506" y="15697"/>
                    <a:pt x="2753" y="1864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" name="Line"/>
            <p:cNvSpPr/>
            <p:nvPr/>
          </p:nvSpPr>
          <p:spPr>
            <a:xfrm>
              <a:off x="2073125" y="2315385"/>
              <a:ext cx="1" cy="153338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" name="Line"/>
            <p:cNvSpPr/>
            <p:nvPr/>
          </p:nvSpPr>
          <p:spPr>
            <a:xfrm>
              <a:off x="2226462" y="2407387"/>
              <a:ext cx="38335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" name="Line"/>
            <p:cNvSpPr/>
            <p:nvPr/>
          </p:nvSpPr>
          <p:spPr>
            <a:xfrm>
              <a:off x="2602137" y="2361386"/>
              <a:ext cx="84336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" name="Line"/>
            <p:cNvSpPr/>
            <p:nvPr/>
          </p:nvSpPr>
          <p:spPr>
            <a:xfrm>
              <a:off x="2893477" y="2323052"/>
              <a:ext cx="115004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" name="Line"/>
            <p:cNvSpPr/>
            <p:nvPr/>
          </p:nvSpPr>
          <p:spPr>
            <a:xfrm>
              <a:off x="3184817" y="2315385"/>
              <a:ext cx="23001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" name="Line"/>
            <p:cNvSpPr/>
            <p:nvPr/>
          </p:nvSpPr>
          <p:spPr>
            <a:xfrm>
              <a:off x="3307486" y="2445721"/>
              <a:ext cx="30669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" name="Line"/>
            <p:cNvSpPr/>
            <p:nvPr/>
          </p:nvSpPr>
          <p:spPr>
            <a:xfrm>
              <a:off x="3883067" y="2169392"/>
              <a:ext cx="199451" cy="186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0962" fill="norm" stroke="1" extrusionOk="0">
                  <a:moveTo>
                    <a:pt x="4040" y="4356"/>
                  </a:moveTo>
                  <a:cubicBezTo>
                    <a:pt x="3220" y="2340"/>
                    <a:pt x="2400" y="324"/>
                    <a:pt x="1853" y="36"/>
                  </a:cubicBezTo>
                  <a:cubicBezTo>
                    <a:pt x="1306" y="-252"/>
                    <a:pt x="1033" y="1188"/>
                    <a:pt x="759" y="3636"/>
                  </a:cubicBezTo>
                  <a:cubicBezTo>
                    <a:pt x="486" y="6084"/>
                    <a:pt x="212" y="9540"/>
                    <a:pt x="76" y="11988"/>
                  </a:cubicBezTo>
                  <a:cubicBezTo>
                    <a:pt x="-61" y="14436"/>
                    <a:pt x="-61" y="15876"/>
                    <a:pt x="486" y="17028"/>
                  </a:cubicBezTo>
                  <a:cubicBezTo>
                    <a:pt x="1033" y="18180"/>
                    <a:pt x="2126" y="19044"/>
                    <a:pt x="3220" y="19044"/>
                  </a:cubicBezTo>
                  <a:cubicBezTo>
                    <a:pt x="4314" y="19044"/>
                    <a:pt x="5407" y="18180"/>
                    <a:pt x="6091" y="17028"/>
                  </a:cubicBezTo>
                  <a:cubicBezTo>
                    <a:pt x="6774" y="15876"/>
                    <a:pt x="7048" y="14436"/>
                    <a:pt x="7595" y="14292"/>
                  </a:cubicBezTo>
                  <a:cubicBezTo>
                    <a:pt x="8142" y="14148"/>
                    <a:pt x="8962" y="15300"/>
                    <a:pt x="10192" y="16740"/>
                  </a:cubicBezTo>
                  <a:cubicBezTo>
                    <a:pt x="11423" y="18180"/>
                    <a:pt x="13063" y="19908"/>
                    <a:pt x="14567" y="20628"/>
                  </a:cubicBezTo>
                  <a:cubicBezTo>
                    <a:pt x="16071" y="21348"/>
                    <a:pt x="17438" y="21060"/>
                    <a:pt x="18668" y="18180"/>
                  </a:cubicBezTo>
                  <a:cubicBezTo>
                    <a:pt x="19899" y="15300"/>
                    <a:pt x="20992" y="9828"/>
                    <a:pt x="21266" y="6372"/>
                  </a:cubicBezTo>
                  <a:cubicBezTo>
                    <a:pt x="21539" y="2916"/>
                    <a:pt x="20992" y="1476"/>
                    <a:pt x="20445" y="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" name="Line"/>
            <p:cNvSpPr/>
            <p:nvPr/>
          </p:nvSpPr>
          <p:spPr>
            <a:xfrm>
              <a:off x="4181506" y="2169715"/>
              <a:ext cx="15335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" name="Line"/>
            <p:cNvSpPr/>
            <p:nvPr/>
          </p:nvSpPr>
          <p:spPr>
            <a:xfrm>
              <a:off x="4227507" y="2024045"/>
              <a:ext cx="23002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" name="Line"/>
            <p:cNvSpPr/>
            <p:nvPr/>
          </p:nvSpPr>
          <p:spPr>
            <a:xfrm>
              <a:off x="4355803" y="1824707"/>
              <a:ext cx="331715" cy="427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496" fill="norm" stroke="1" extrusionOk="0">
                  <a:moveTo>
                    <a:pt x="8541" y="0"/>
                  </a:moveTo>
                  <a:cubicBezTo>
                    <a:pt x="7387" y="2957"/>
                    <a:pt x="6233" y="5914"/>
                    <a:pt x="5573" y="8743"/>
                  </a:cubicBezTo>
                  <a:cubicBezTo>
                    <a:pt x="4913" y="11571"/>
                    <a:pt x="4749" y="14271"/>
                    <a:pt x="4666" y="16264"/>
                  </a:cubicBezTo>
                  <a:cubicBezTo>
                    <a:pt x="4584" y="18257"/>
                    <a:pt x="4584" y="19543"/>
                    <a:pt x="4913" y="20379"/>
                  </a:cubicBezTo>
                  <a:cubicBezTo>
                    <a:pt x="5243" y="21214"/>
                    <a:pt x="5903" y="21600"/>
                    <a:pt x="6315" y="21471"/>
                  </a:cubicBezTo>
                  <a:cubicBezTo>
                    <a:pt x="6727" y="21343"/>
                    <a:pt x="6892" y="20700"/>
                    <a:pt x="6645" y="19800"/>
                  </a:cubicBezTo>
                  <a:cubicBezTo>
                    <a:pt x="6397" y="18900"/>
                    <a:pt x="5738" y="17743"/>
                    <a:pt x="4996" y="16971"/>
                  </a:cubicBezTo>
                  <a:cubicBezTo>
                    <a:pt x="4254" y="16200"/>
                    <a:pt x="3429" y="15814"/>
                    <a:pt x="2440" y="15300"/>
                  </a:cubicBezTo>
                  <a:cubicBezTo>
                    <a:pt x="1451" y="14786"/>
                    <a:pt x="297" y="14143"/>
                    <a:pt x="49" y="13564"/>
                  </a:cubicBezTo>
                  <a:cubicBezTo>
                    <a:pt x="-198" y="12986"/>
                    <a:pt x="462" y="12471"/>
                    <a:pt x="2605" y="10864"/>
                  </a:cubicBezTo>
                  <a:cubicBezTo>
                    <a:pt x="4749" y="9257"/>
                    <a:pt x="8376" y="6557"/>
                    <a:pt x="10767" y="4950"/>
                  </a:cubicBezTo>
                  <a:cubicBezTo>
                    <a:pt x="13158" y="3343"/>
                    <a:pt x="14312" y="2829"/>
                    <a:pt x="14889" y="3021"/>
                  </a:cubicBezTo>
                  <a:cubicBezTo>
                    <a:pt x="15466" y="3214"/>
                    <a:pt x="15466" y="4114"/>
                    <a:pt x="15219" y="6236"/>
                  </a:cubicBezTo>
                  <a:cubicBezTo>
                    <a:pt x="14971" y="8357"/>
                    <a:pt x="14477" y="11700"/>
                    <a:pt x="14147" y="13950"/>
                  </a:cubicBezTo>
                  <a:cubicBezTo>
                    <a:pt x="13817" y="16200"/>
                    <a:pt x="13652" y="17357"/>
                    <a:pt x="13735" y="17550"/>
                  </a:cubicBezTo>
                  <a:cubicBezTo>
                    <a:pt x="13817" y="17743"/>
                    <a:pt x="14147" y="16971"/>
                    <a:pt x="14559" y="16264"/>
                  </a:cubicBezTo>
                  <a:cubicBezTo>
                    <a:pt x="14971" y="15557"/>
                    <a:pt x="15466" y="14914"/>
                    <a:pt x="16208" y="14529"/>
                  </a:cubicBezTo>
                  <a:cubicBezTo>
                    <a:pt x="16950" y="14143"/>
                    <a:pt x="17939" y="14014"/>
                    <a:pt x="18599" y="14271"/>
                  </a:cubicBezTo>
                  <a:cubicBezTo>
                    <a:pt x="19258" y="14529"/>
                    <a:pt x="19588" y="15171"/>
                    <a:pt x="20000" y="16071"/>
                  </a:cubicBezTo>
                  <a:cubicBezTo>
                    <a:pt x="20413" y="16971"/>
                    <a:pt x="20907" y="18129"/>
                    <a:pt x="21402" y="192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" name="Line"/>
            <p:cNvSpPr/>
            <p:nvPr/>
          </p:nvSpPr>
          <p:spPr>
            <a:xfrm>
              <a:off x="5385638" y="1922051"/>
              <a:ext cx="283236" cy="332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20" fill="norm" stroke="1" extrusionOk="0">
                  <a:moveTo>
                    <a:pt x="545" y="4602"/>
                  </a:moveTo>
                  <a:cubicBezTo>
                    <a:pt x="160" y="3777"/>
                    <a:pt x="-226" y="2953"/>
                    <a:pt x="160" y="2128"/>
                  </a:cubicBezTo>
                  <a:cubicBezTo>
                    <a:pt x="545" y="1304"/>
                    <a:pt x="1703" y="480"/>
                    <a:pt x="2763" y="150"/>
                  </a:cubicBezTo>
                  <a:cubicBezTo>
                    <a:pt x="3824" y="-180"/>
                    <a:pt x="4788" y="-15"/>
                    <a:pt x="6138" y="1139"/>
                  </a:cubicBezTo>
                  <a:cubicBezTo>
                    <a:pt x="7488" y="2293"/>
                    <a:pt x="9224" y="4437"/>
                    <a:pt x="11056" y="7405"/>
                  </a:cubicBezTo>
                  <a:cubicBezTo>
                    <a:pt x="12888" y="10373"/>
                    <a:pt x="14817" y="14165"/>
                    <a:pt x="16070" y="16638"/>
                  </a:cubicBezTo>
                  <a:cubicBezTo>
                    <a:pt x="17324" y="19112"/>
                    <a:pt x="17903" y="20266"/>
                    <a:pt x="18674" y="20843"/>
                  </a:cubicBezTo>
                  <a:cubicBezTo>
                    <a:pt x="19445" y="21420"/>
                    <a:pt x="20410" y="21420"/>
                    <a:pt x="21374" y="214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" name="Line"/>
            <p:cNvSpPr/>
            <p:nvPr/>
          </p:nvSpPr>
          <p:spPr>
            <a:xfrm>
              <a:off x="5477202" y="1886628"/>
              <a:ext cx="245340" cy="436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fill="norm" stroke="1" extrusionOk="0">
                  <a:moveTo>
                    <a:pt x="21600" y="1102"/>
                  </a:moveTo>
                  <a:cubicBezTo>
                    <a:pt x="21600" y="474"/>
                    <a:pt x="21600" y="-154"/>
                    <a:pt x="21038" y="34"/>
                  </a:cubicBezTo>
                  <a:cubicBezTo>
                    <a:pt x="20475" y="223"/>
                    <a:pt x="19350" y="1227"/>
                    <a:pt x="16988" y="3488"/>
                  </a:cubicBezTo>
                  <a:cubicBezTo>
                    <a:pt x="14625" y="5748"/>
                    <a:pt x="11025" y="9265"/>
                    <a:pt x="7988" y="12153"/>
                  </a:cubicBezTo>
                  <a:cubicBezTo>
                    <a:pt x="4950" y="15041"/>
                    <a:pt x="2475" y="17302"/>
                    <a:pt x="1238" y="18746"/>
                  </a:cubicBezTo>
                  <a:cubicBezTo>
                    <a:pt x="0" y="20190"/>
                    <a:pt x="0" y="20818"/>
                    <a:pt x="0" y="214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" name="Line"/>
            <p:cNvSpPr/>
            <p:nvPr/>
          </p:nvSpPr>
          <p:spPr>
            <a:xfrm>
              <a:off x="5998547" y="2100713"/>
              <a:ext cx="122670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" name="Line"/>
            <p:cNvSpPr/>
            <p:nvPr/>
          </p:nvSpPr>
          <p:spPr>
            <a:xfrm>
              <a:off x="5975547" y="2238717"/>
              <a:ext cx="191671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72" y="18720"/>
                    <a:pt x="10944" y="15840"/>
                    <a:pt x="14544" y="12240"/>
                  </a:cubicBezTo>
                  <a:cubicBezTo>
                    <a:pt x="18144" y="8640"/>
                    <a:pt x="19872" y="432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" name="Line"/>
            <p:cNvSpPr/>
            <p:nvPr/>
          </p:nvSpPr>
          <p:spPr>
            <a:xfrm>
              <a:off x="6515745" y="1824707"/>
              <a:ext cx="134485" cy="46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556" fill="norm" stroke="1" extrusionOk="0">
                  <a:moveTo>
                    <a:pt x="21446" y="712"/>
                  </a:moveTo>
                  <a:cubicBezTo>
                    <a:pt x="19816" y="356"/>
                    <a:pt x="18186" y="0"/>
                    <a:pt x="15537" y="0"/>
                  </a:cubicBezTo>
                  <a:cubicBezTo>
                    <a:pt x="12887" y="0"/>
                    <a:pt x="9220" y="356"/>
                    <a:pt x="7182" y="1187"/>
                  </a:cubicBezTo>
                  <a:cubicBezTo>
                    <a:pt x="5144" y="2018"/>
                    <a:pt x="4737" y="3323"/>
                    <a:pt x="5144" y="4629"/>
                  </a:cubicBezTo>
                  <a:cubicBezTo>
                    <a:pt x="5552" y="5934"/>
                    <a:pt x="6774" y="7240"/>
                    <a:pt x="7386" y="8189"/>
                  </a:cubicBezTo>
                  <a:cubicBezTo>
                    <a:pt x="7997" y="9138"/>
                    <a:pt x="7997" y="9732"/>
                    <a:pt x="7386" y="10266"/>
                  </a:cubicBezTo>
                  <a:cubicBezTo>
                    <a:pt x="6774" y="10800"/>
                    <a:pt x="5552" y="11275"/>
                    <a:pt x="5755" y="11690"/>
                  </a:cubicBezTo>
                  <a:cubicBezTo>
                    <a:pt x="5959" y="12105"/>
                    <a:pt x="7589" y="12462"/>
                    <a:pt x="7793" y="13055"/>
                  </a:cubicBezTo>
                  <a:cubicBezTo>
                    <a:pt x="7997" y="13648"/>
                    <a:pt x="6774" y="14479"/>
                    <a:pt x="5552" y="15251"/>
                  </a:cubicBezTo>
                  <a:cubicBezTo>
                    <a:pt x="4329" y="16022"/>
                    <a:pt x="3106" y="16734"/>
                    <a:pt x="2087" y="17387"/>
                  </a:cubicBezTo>
                  <a:cubicBezTo>
                    <a:pt x="1069" y="18040"/>
                    <a:pt x="254" y="18633"/>
                    <a:pt x="50" y="19226"/>
                  </a:cubicBezTo>
                  <a:cubicBezTo>
                    <a:pt x="-154" y="19820"/>
                    <a:pt x="254" y="20413"/>
                    <a:pt x="1476" y="20829"/>
                  </a:cubicBezTo>
                  <a:cubicBezTo>
                    <a:pt x="2699" y="21244"/>
                    <a:pt x="4737" y="21481"/>
                    <a:pt x="7182" y="21541"/>
                  </a:cubicBezTo>
                  <a:cubicBezTo>
                    <a:pt x="9627" y="21600"/>
                    <a:pt x="12480" y="21481"/>
                    <a:pt x="15333" y="213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" name="Line"/>
            <p:cNvSpPr/>
            <p:nvPr/>
          </p:nvSpPr>
          <p:spPr>
            <a:xfrm>
              <a:off x="6849566" y="1918111"/>
              <a:ext cx="260673" cy="325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2" fill="norm" stroke="1" extrusionOk="0">
                  <a:moveTo>
                    <a:pt x="0" y="3897"/>
                  </a:moveTo>
                  <a:cubicBezTo>
                    <a:pt x="212" y="3066"/>
                    <a:pt x="424" y="2235"/>
                    <a:pt x="1376" y="1405"/>
                  </a:cubicBezTo>
                  <a:cubicBezTo>
                    <a:pt x="2329" y="574"/>
                    <a:pt x="4024" y="-257"/>
                    <a:pt x="5612" y="75"/>
                  </a:cubicBezTo>
                  <a:cubicBezTo>
                    <a:pt x="7200" y="408"/>
                    <a:pt x="8682" y="1903"/>
                    <a:pt x="10271" y="4645"/>
                  </a:cubicBezTo>
                  <a:cubicBezTo>
                    <a:pt x="11859" y="7386"/>
                    <a:pt x="13553" y="11374"/>
                    <a:pt x="14824" y="14365"/>
                  </a:cubicBezTo>
                  <a:cubicBezTo>
                    <a:pt x="16094" y="17355"/>
                    <a:pt x="16941" y="19349"/>
                    <a:pt x="17894" y="20346"/>
                  </a:cubicBezTo>
                  <a:cubicBezTo>
                    <a:pt x="18847" y="21343"/>
                    <a:pt x="19906" y="21343"/>
                    <a:pt x="20541" y="20845"/>
                  </a:cubicBezTo>
                  <a:cubicBezTo>
                    <a:pt x="21176" y="20346"/>
                    <a:pt x="21388" y="19349"/>
                    <a:pt x="21600" y="183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" name="Line"/>
            <p:cNvSpPr/>
            <p:nvPr/>
          </p:nvSpPr>
          <p:spPr>
            <a:xfrm>
              <a:off x="6926234" y="1924376"/>
              <a:ext cx="222340" cy="30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117" y="1980"/>
                    <a:pt x="16634" y="3960"/>
                    <a:pt x="13655" y="6660"/>
                  </a:cubicBezTo>
                  <a:cubicBezTo>
                    <a:pt x="10676" y="9360"/>
                    <a:pt x="7200" y="12780"/>
                    <a:pt x="4841" y="15390"/>
                  </a:cubicBezTo>
                  <a:cubicBezTo>
                    <a:pt x="2483" y="18000"/>
                    <a:pt x="1241" y="198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" name="Line"/>
            <p:cNvSpPr/>
            <p:nvPr/>
          </p:nvSpPr>
          <p:spPr>
            <a:xfrm>
              <a:off x="7203200" y="2123714"/>
              <a:ext cx="60377" cy="201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325" fill="norm" stroke="1" extrusionOk="0">
                  <a:moveTo>
                    <a:pt x="5062" y="0"/>
                  </a:moveTo>
                  <a:cubicBezTo>
                    <a:pt x="3262" y="5670"/>
                    <a:pt x="1462" y="11340"/>
                    <a:pt x="562" y="14985"/>
                  </a:cubicBezTo>
                  <a:cubicBezTo>
                    <a:pt x="-338" y="18630"/>
                    <a:pt x="-338" y="20250"/>
                    <a:pt x="1912" y="20925"/>
                  </a:cubicBezTo>
                  <a:cubicBezTo>
                    <a:pt x="4162" y="21600"/>
                    <a:pt x="8662" y="21330"/>
                    <a:pt x="12262" y="20790"/>
                  </a:cubicBezTo>
                  <a:cubicBezTo>
                    <a:pt x="15862" y="20250"/>
                    <a:pt x="18562" y="19440"/>
                    <a:pt x="21262" y="186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" name="Line"/>
            <p:cNvSpPr/>
            <p:nvPr/>
          </p:nvSpPr>
          <p:spPr>
            <a:xfrm>
              <a:off x="7186907" y="2215716"/>
              <a:ext cx="115004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" name="Line"/>
            <p:cNvSpPr/>
            <p:nvPr/>
          </p:nvSpPr>
          <p:spPr>
            <a:xfrm>
              <a:off x="7531915" y="2269384"/>
              <a:ext cx="46002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400"/>
                    <a:pt x="21600" y="10800"/>
                    <a:pt x="18000" y="14400"/>
                  </a:cubicBezTo>
                  <a:cubicBezTo>
                    <a:pt x="14400" y="18000"/>
                    <a:pt x="7200" y="198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" name="Line"/>
            <p:cNvSpPr/>
            <p:nvPr/>
          </p:nvSpPr>
          <p:spPr>
            <a:xfrm>
              <a:off x="8008808" y="1863628"/>
              <a:ext cx="98121" cy="391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229" fill="norm" stroke="1" extrusionOk="0">
                  <a:moveTo>
                    <a:pt x="21264" y="1215"/>
                  </a:moveTo>
                  <a:cubicBezTo>
                    <a:pt x="20710" y="522"/>
                    <a:pt x="20156" y="-170"/>
                    <a:pt x="19049" y="38"/>
                  </a:cubicBezTo>
                  <a:cubicBezTo>
                    <a:pt x="17941" y="245"/>
                    <a:pt x="16279" y="1353"/>
                    <a:pt x="14064" y="3430"/>
                  </a:cubicBezTo>
                  <a:cubicBezTo>
                    <a:pt x="11849" y="5507"/>
                    <a:pt x="9079" y="8553"/>
                    <a:pt x="6587" y="11115"/>
                  </a:cubicBezTo>
                  <a:cubicBezTo>
                    <a:pt x="4095" y="13676"/>
                    <a:pt x="1879" y="15753"/>
                    <a:pt x="772" y="17415"/>
                  </a:cubicBezTo>
                  <a:cubicBezTo>
                    <a:pt x="-336" y="19076"/>
                    <a:pt x="-336" y="20322"/>
                    <a:pt x="1326" y="20876"/>
                  </a:cubicBezTo>
                  <a:cubicBezTo>
                    <a:pt x="2987" y="21430"/>
                    <a:pt x="6310" y="21292"/>
                    <a:pt x="9910" y="20738"/>
                  </a:cubicBezTo>
                  <a:cubicBezTo>
                    <a:pt x="13510" y="20184"/>
                    <a:pt x="17387" y="19215"/>
                    <a:pt x="21264" y="182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" name="Line"/>
            <p:cNvSpPr/>
            <p:nvPr/>
          </p:nvSpPr>
          <p:spPr>
            <a:xfrm>
              <a:off x="7999592" y="2047046"/>
              <a:ext cx="84336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" name="Line"/>
            <p:cNvSpPr/>
            <p:nvPr/>
          </p:nvSpPr>
          <p:spPr>
            <a:xfrm>
              <a:off x="8352267" y="1985711"/>
              <a:ext cx="252961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0" y="0"/>
                  </a:moveTo>
                  <a:cubicBezTo>
                    <a:pt x="4104" y="2016"/>
                    <a:pt x="8208" y="4032"/>
                    <a:pt x="11340" y="5184"/>
                  </a:cubicBezTo>
                  <a:cubicBezTo>
                    <a:pt x="14472" y="6336"/>
                    <a:pt x="16632" y="6624"/>
                    <a:pt x="18252" y="6912"/>
                  </a:cubicBezTo>
                  <a:cubicBezTo>
                    <a:pt x="19872" y="7200"/>
                    <a:pt x="20952" y="7488"/>
                    <a:pt x="21276" y="8352"/>
                  </a:cubicBezTo>
                  <a:cubicBezTo>
                    <a:pt x="21600" y="9216"/>
                    <a:pt x="21168" y="10656"/>
                    <a:pt x="19980" y="12384"/>
                  </a:cubicBezTo>
                  <a:cubicBezTo>
                    <a:pt x="18792" y="14112"/>
                    <a:pt x="16848" y="16128"/>
                    <a:pt x="14796" y="17712"/>
                  </a:cubicBezTo>
                  <a:cubicBezTo>
                    <a:pt x="12744" y="19296"/>
                    <a:pt x="10584" y="20448"/>
                    <a:pt x="842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" name="Line"/>
            <p:cNvSpPr/>
            <p:nvPr/>
          </p:nvSpPr>
          <p:spPr>
            <a:xfrm>
              <a:off x="8551605" y="2167962"/>
              <a:ext cx="176338" cy="116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6" fill="norm" stroke="1" extrusionOk="0">
                  <a:moveTo>
                    <a:pt x="21600" y="315"/>
                  </a:moveTo>
                  <a:cubicBezTo>
                    <a:pt x="20035" y="-144"/>
                    <a:pt x="18470" y="-604"/>
                    <a:pt x="14870" y="2843"/>
                  </a:cubicBezTo>
                  <a:cubicBezTo>
                    <a:pt x="11270" y="6290"/>
                    <a:pt x="5635" y="13643"/>
                    <a:pt x="0" y="209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" name="Line"/>
            <p:cNvSpPr/>
            <p:nvPr/>
          </p:nvSpPr>
          <p:spPr>
            <a:xfrm>
              <a:off x="8861295" y="1985685"/>
              <a:ext cx="215075" cy="215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0936" fill="norm" stroke="1" extrusionOk="0">
                  <a:moveTo>
                    <a:pt x="14019" y="3726"/>
                  </a:moveTo>
                  <a:cubicBezTo>
                    <a:pt x="13015" y="2982"/>
                    <a:pt x="12010" y="2237"/>
                    <a:pt x="10377" y="2485"/>
                  </a:cubicBezTo>
                  <a:cubicBezTo>
                    <a:pt x="8745" y="2733"/>
                    <a:pt x="6484" y="3975"/>
                    <a:pt x="4601" y="6457"/>
                  </a:cubicBezTo>
                  <a:cubicBezTo>
                    <a:pt x="2717" y="8940"/>
                    <a:pt x="1210" y="12664"/>
                    <a:pt x="456" y="15271"/>
                  </a:cubicBezTo>
                  <a:cubicBezTo>
                    <a:pt x="-297" y="17878"/>
                    <a:pt x="-297" y="19368"/>
                    <a:pt x="1838" y="20237"/>
                  </a:cubicBezTo>
                  <a:cubicBezTo>
                    <a:pt x="3973" y="21106"/>
                    <a:pt x="8243" y="21354"/>
                    <a:pt x="11759" y="19864"/>
                  </a:cubicBezTo>
                  <a:cubicBezTo>
                    <a:pt x="15275" y="18375"/>
                    <a:pt x="18038" y="15147"/>
                    <a:pt x="19545" y="12168"/>
                  </a:cubicBezTo>
                  <a:cubicBezTo>
                    <a:pt x="21052" y="9188"/>
                    <a:pt x="21303" y="6457"/>
                    <a:pt x="21052" y="4595"/>
                  </a:cubicBezTo>
                  <a:cubicBezTo>
                    <a:pt x="20801" y="2733"/>
                    <a:pt x="20047" y="1740"/>
                    <a:pt x="18791" y="995"/>
                  </a:cubicBezTo>
                  <a:cubicBezTo>
                    <a:pt x="17536" y="251"/>
                    <a:pt x="15777" y="-246"/>
                    <a:pt x="14773" y="126"/>
                  </a:cubicBezTo>
                  <a:cubicBezTo>
                    <a:pt x="13768" y="499"/>
                    <a:pt x="13517" y="1740"/>
                    <a:pt x="13266" y="29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" name="Line"/>
            <p:cNvSpPr/>
            <p:nvPr/>
          </p:nvSpPr>
          <p:spPr>
            <a:xfrm>
              <a:off x="9226286" y="1778706"/>
              <a:ext cx="141554" cy="550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1532" fill="norm" stroke="1" extrusionOk="0">
                  <a:moveTo>
                    <a:pt x="6821" y="0"/>
                  </a:moveTo>
                  <a:cubicBezTo>
                    <a:pt x="10232" y="0"/>
                    <a:pt x="13642" y="0"/>
                    <a:pt x="16484" y="550"/>
                  </a:cubicBezTo>
                  <a:cubicBezTo>
                    <a:pt x="19326" y="1100"/>
                    <a:pt x="21600" y="2200"/>
                    <a:pt x="20842" y="3400"/>
                  </a:cubicBezTo>
                  <a:cubicBezTo>
                    <a:pt x="20084" y="4600"/>
                    <a:pt x="16295" y="5900"/>
                    <a:pt x="12505" y="7250"/>
                  </a:cubicBezTo>
                  <a:cubicBezTo>
                    <a:pt x="8716" y="8600"/>
                    <a:pt x="4926" y="10000"/>
                    <a:pt x="3032" y="10950"/>
                  </a:cubicBezTo>
                  <a:cubicBezTo>
                    <a:pt x="1137" y="11900"/>
                    <a:pt x="1137" y="12400"/>
                    <a:pt x="2084" y="12850"/>
                  </a:cubicBezTo>
                  <a:cubicBezTo>
                    <a:pt x="3032" y="13300"/>
                    <a:pt x="4926" y="13700"/>
                    <a:pt x="7011" y="14350"/>
                  </a:cubicBezTo>
                  <a:cubicBezTo>
                    <a:pt x="9095" y="15000"/>
                    <a:pt x="11368" y="15900"/>
                    <a:pt x="12884" y="16900"/>
                  </a:cubicBezTo>
                  <a:cubicBezTo>
                    <a:pt x="14400" y="17900"/>
                    <a:pt x="15158" y="19000"/>
                    <a:pt x="14968" y="19800"/>
                  </a:cubicBezTo>
                  <a:cubicBezTo>
                    <a:pt x="14779" y="20600"/>
                    <a:pt x="13642" y="21100"/>
                    <a:pt x="11558" y="21350"/>
                  </a:cubicBezTo>
                  <a:cubicBezTo>
                    <a:pt x="9474" y="21600"/>
                    <a:pt x="6442" y="21600"/>
                    <a:pt x="4358" y="21300"/>
                  </a:cubicBezTo>
                  <a:cubicBezTo>
                    <a:pt x="2274" y="21000"/>
                    <a:pt x="1137" y="20400"/>
                    <a:pt x="0" y="198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" name="Line"/>
            <p:cNvSpPr/>
            <p:nvPr/>
          </p:nvSpPr>
          <p:spPr>
            <a:xfrm>
              <a:off x="9486959" y="2208049"/>
              <a:ext cx="15334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" name="Line"/>
            <p:cNvSpPr/>
            <p:nvPr/>
          </p:nvSpPr>
          <p:spPr>
            <a:xfrm>
              <a:off x="375104" y="3724717"/>
              <a:ext cx="18984" cy="308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5" h="21517" fill="norm" stroke="1" extrusionOk="0">
                  <a:moveTo>
                    <a:pt x="20055" y="1702"/>
                  </a:moveTo>
                  <a:cubicBezTo>
                    <a:pt x="14655" y="810"/>
                    <a:pt x="9255" y="-83"/>
                    <a:pt x="6555" y="6"/>
                  </a:cubicBezTo>
                  <a:cubicBezTo>
                    <a:pt x="3855" y="96"/>
                    <a:pt x="3855" y="1167"/>
                    <a:pt x="2505" y="4558"/>
                  </a:cubicBezTo>
                  <a:cubicBezTo>
                    <a:pt x="1155" y="7950"/>
                    <a:pt x="-1545" y="13662"/>
                    <a:pt x="1155" y="16876"/>
                  </a:cubicBezTo>
                  <a:cubicBezTo>
                    <a:pt x="3855" y="20089"/>
                    <a:pt x="11955" y="20803"/>
                    <a:pt x="20055" y="215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" name="Line"/>
            <p:cNvSpPr/>
            <p:nvPr/>
          </p:nvSpPr>
          <p:spPr>
            <a:xfrm>
              <a:off x="361389" y="3592714"/>
              <a:ext cx="220223" cy="504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1" h="21306" fill="norm" stroke="1" extrusionOk="0">
                  <a:moveTo>
                    <a:pt x="911" y="8228"/>
                  </a:moveTo>
                  <a:cubicBezTo>
                    <a:pt x="191" y="6608"/>
                    <a:pt x="-529" y="4988"/>
                    <a:pt x="551" y="3584"/>
                  </a:cubicBezTo>
                  <a:cubicBezTo>
                    <a:pt x="1631" y="2180"/>
                    <a:pt x="4511" y="992"/>
                    <a:pt x="7391" y="398"/>
                  </a:cubicBezTo>
                  <a:cubicBezTo>
                    <a:pt x="10271" y="-196"/>
                    <a:pt x="13151" y="-196"/>
                    <a:pt x="15551" y="884"/>
                  </a:cubicBezTo>
                  <a:cubicBezTo>
                    <a:pt x="17951" y="1964"/>
                    <a:pt x="19871" y="4124"/>
                    <a:pt x="20471" y="6770"/>
                  </a:cubicBezTo>
                  <a:cubicBezTo>
                    <a:pt x="21071" y="9416"/>
                    <a:pt x="20351" y="12548"/>
                    <a:pt x="18791" y="14870"/>
                  </a:cubicBezTo>
                  <a:cubicBezTo>
                    <a:pt x="17231" y="17192"/>
                    <a:pt x="14831" y="18704"/>
                    <a:pt x="13151" y="19622"/>
                  </a:cubicBezTo>
                  <a:cubicBezTo>
                    <a:pt x="11471" y="20540"/>
                    <a:pt x="10511" y="20864"/>
                    <a:pt x="9431" y="21080"/>
                  </a:cubicBezTo>
                  <a:cubicBezTo>
                    <a:pt x="8351" y="21296"/>
                    <a:pt x="7151" y="21404"/>
                    <a:pt x="6311" y="21188"/>
                  </a:cubicBezTo>
                  <a:cubicBezTo>
                    <a:pt x="5471" y="20972"/>
                    <a:pt x="4991" y="20432"/>
                    <a:pt x="4511" y="19730"/>
                  </a:cubicBezTo>
                  <a:cubicBezTo>
                    <a:pt x="4031" y="19028"/>
                    <a:pt x="3551" y="18164"/>
                    <a:pt x="3071" y="173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" name="Line"/>
            <p:cNvSpPr/>
            <p:nvPr/>
          </p:nvSpPr>
          <p:spPr>
            <a:xfrm>
              <a:off x="693094" y="3856420"/>
              <a:ext cx="7668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" name="Line"/>
            <p:cNvSpPr/>
            <p:nvPr/>
          </p:nvSpPr>
          <p:spPr>
            <a:xfrm>
              <a:off x="708428" y="3756751"/>
              <a:ext cx="15334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" name="Line"/>
            <p:cNvSpPr/>
            <p:nvPr/>
          </p:nvSpPr>
          <p:spPr>
            <a:xfrm>
              <a:off x="810926" y="3723005"/>
              <a:ext cx="112174" cy="243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259" fill="norm" stroke="1" extrusionOk="0">
                  <a:moveTo>
                    <a:pt x="13869" y="2941"/>
                  </a:moveTo>
                  <a:cubicBezTo>
                    <a:pt x="12429" y="2050"/>
                    <a:pt x="10989" y="1159"/>
                    <a:pt x="9069" y="602"/>
                  </a:cubicBezTo>
                  <a:cubicBezTo>
                    <a:pt x="7149" y="46"/>
                    <a:pt x="4749" y="-177"/>
                    <a:pt x="2829" y="157"/>
                  </a:cubicBezTo>
                  <a:cubicBezTo>
                    <a:pt x="909" y="491"/>
                    <a:pt x="-531" y="1382"/>
                    <a:pt x="189" y="3386"/>
                  </a:cubicBezTo>
                  <a:cubicBezTo>
                    <a:pt x="909" y="5390"/>
                    <a:pt x="3789" y="8508"/>
                    <a:pt x="7149" y="10846"/>
                  </a:cubicBezTo>
                  <a:cubicBezTo>
                    <a:pt x="10509" y="13184"/>
                    <a:pt x="14349" y="14743"/>
                    <a:pt x="16989" y="15967"/>
                  </a:cubicBezTo>
                  <a:cubicBezTo>
                    <a:pt x="19629" y="17192"/>
                    <a:pt x="21069" y="18083"/>
                    <a:pt x="21069" y="18974"/>
                  </a:cubicBezTo>
                  <a:cubicBezTo>
                    <a:pt x="21069" y="19864"/>
                    <a:pt x="19629" y="20755"/>
                    <a:pt x="17229" y="21089"/>
                  </a:cubicBezTo>
                  <a:cubicBezTo>
                    <a:pt x="14829" y="21423"/>
                    <a:pt x="11469" y="21200"/>
                    <a:pt x="8109" y="209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" name="Line"/>
            <p:cNvSpPr/>
            <p:nvPr/>
          </p:nvSpPr>
          <p:spPr>
            <a:xfrm>
              <a:off x="1040020" y="3764357"/>
              <a:ext cx="105419" cy="192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118" fill="norm" stroke="1" extrusionOk="0">
                  <a:moveTo>
                    <a:pt x="19671" y="848"/>
                  </a:moveTo>
                  <a:cubicBezTo>
                    <a:pt x="17100" y="287"/>
                    <a:pt x="14528" y="-274"/>
                    <a:pt x="12214" y="147"/>
                  </a:cubicBezTo>
                  <a:cubicBezTo>
                    <a:pt x="9900" y="568"/>
                    <a:pt x="7843" y="1970"/>
                    <a:pt x="5785" y="4775"/>
                  </a:cubicBezTo>
                  <a:cubicBezTo>
                    <a:pt x="3728" y="7581"/>
                    <a:pt x="1671" y="11788"/>
                    <a:pt x="643" y="14594"/>
                  </a:cubicBezTo>
                  <a:cubicBezTo>
                    <a:pt x="-386" y="17399"/>
                    <a:pt x="-386" y="18801"/>
                    <a:pt x="2185" y="19783"/>
                  </a:cubicBezTo>
                  <a:cubicBezTo>
                    <a:pt x="4757" y="20765"/>
                    <a:pt x="9900" y="21326"/>
                    <a:pt x="13500" y="21045"/>
                  </a:cubicBezTo>
                  <a:cubicBezTo>
                    <a:pt x="17100" y="20765"/>
                    <a:pt x="19157" y="19643"/>
                    <a:pt x="21214" y="185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" name="Line"/>
            <p:cNvSpPr/>
            <p:nvPr/>
          </p:nvSpPr>
          <p:spPr>
            <a:xfrm>
              <a:off x="1206772" y="3733750"/>
              <a:ext cx="130338" cy="195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0" y="5049"/>
                  </a:moveTo>
                  <a:cubicBezTo>
                    <a:pt x="0" y="3647"/>
                    <a:pt x="0" y="2244"/>
                    <a:pt x="1059" y="1964"/>
                  </a:cubicBezTo>
                  <a:cubicBezTo>
                    <a:pt x="2118" y="1683"/>
                    <a:pt x="4235" y="2525"/>
                    <a:pt x="6565" y="5470"/>
                  </a:cubicBezTo>
                  <a:cubicBezTo>
                    <a:pt x="8894" y="8416"/>
                    <a:pt x="11435" y="13465"/>
                    <a:pt x="12494" y="16691"/>
                  </a:cubicBezTo>
                  <a:cubicBezTo>
                    <a:pt x="13553" y="19917"/>
                    <a:pt x="13129" y="21319"/>
                    <a:pt x="12071" y="21460"/>
                  </a:cubicBezTo>
                  <a:cubicBezTo>
                    <a:pt x="11012" y="21600"/>
                    <a:pt x="9318" y="20478"/>
                    <a:pt x="8471" y="17813"/>
                  </a:cubicBezTo>
                  <a:cubicBezTo>
                    <a:pt x="7624" y="15148"/>
                    <a:pt x="7624" y="10940"/>
                    <a:pt x="9953" y="7714"/>
                  </a:cubicBezTo>
                  <a:cubicBezTo>
                    <a:pt x="12282" y="4488"/>
                    <a:pt x="16941" y="224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" name="Line"/>
            <p:cNvSpPr/>
            <p:nvPr/>
          </p:nvSpPr>
          <p:spPr>
            <a:xfrm>
              <a:off x="1377645" y="3513695"/>
              <a:ext cx="411808" cy="427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276" fill="norm" stroke="1" extrusionOk="0">
                  <a:moveTo>
                    <a:pt x="1085" y="13990"/>
                  </a:moveTo>
                  <a:cubicBezTo>
                    <a:pt x="1752" y="13735"/>
                    <a:pt x="2418" y="13481"/>
                    <a:pt x="2952" y="12782"/>
                  </a:cubicBezTo>
                  <a:cubicBezTo>
                    <a:pt x="3485" y="12084"/>
                    <a:pt x="3885" y="10940"/>
                    <a:pt x="3752" y="10559"/>
                  </a:cubicBezTo>
                  <a:cubicBezTo>
                    <a:pt x="3618" y="10178"/>
                    <a:pt x="2952" y="10559"/>
                    <a:pt x="2218" y="11639"/>
                  </a:cubicBezTo>
                  <a:cubicBezTo>
                    <a:pt x="1485" y="12719"/>
                    <a:pt x="685" y="14498"/>
                    <a:pt x="285" y="16213"/>
                  </a:cubicBezTo>
                  <a:cubicBezTo>
                    <a:pt x="-115" y="17928"/>
                    <a:pt x="-115" y="19580"/>
                    <a:pt x="418" y="20470"/>
                  </a:cubicBezTo>
                  <a:cubicBezTo>
                    <a:pt x="952" y="21359"/>
                    <a:pt x="2018" y="21486"/>
                    <a:pt x="3218" y="20978"/>
                  </a:cubicBezTo>
                  <a:cubicBezTo>
                    <a:pt x="4418" y="20470"/>
                    <a:pt x="5752" y="19326"/>
                    <a:pt x="7152" y="16848"/>
                  </a:cubicBezTo>
                  <a:cubicBezTo>
                    <a:pt x="8552" y="14371"/>
                    <a:pt x="10018" y="10559"/>
                    <a:pt x="11085" y="7891"/>
                  </a:cubicBezTo>
                  <a:cubicBezTo>
                    <a:pt x="12152" y="5222"/>
                    <a:pt x="12818" y="3698"/>
                    <a:pt x="13218" y="2427"/>
                  </a:cubicBezTo>
                  <a:cubicBezTo>
                    <a:pt x="13618" y="1157"/>
                    <a:pt x="13752" y="140"/>
                    <a:pt x="13618" y="13"/>
                  </a:cubicBezTo>
                  <a:cubicBezTo>
                    <a:pt x="13485" y="-114"/>
                    <a:pt x="13085" y="648"/>
                    <a:pt x="12418" y="2491"/>
                  </a:cubicBezTo>
                  <a:cubicBezTo>
                    <a:pt x="11752" y="4333"/>
                    <a:pt x="10818" y="7255"/>
                    <a:pt x="10218" y="9860"/>
                  </a:cubicBezTo>
                  <a:cubicBezTo>
                    <a:pt x="9618" y="12465"/>
                    <a:pt x="9352" y="14752"/>
                    <a:pt x="9218" y="16213"/>
                  </a:cubicBezTo>
                  <a:cubicBezTo>
                    <a:pt x="9085" y="17674"/>
                    <a:pt x="9085" y="18310"/>
                    <a:pt x="9352" y="18818"/>
                  </a:cubicBezTo>
                  <a:cubicBezTo>
                    <a:pt x="9618" y="19326"/>
                    <a:pt x="10152" y="19707"/>
                    <a:pt x="10752" y="19707"/>
                  </a:cubicBezTo>
                  <a:cubicBezTo>
                    <a:pt x="11352" y="19707"/>
                    <a:pt x="12018" y="19326"/>
                    <a:pt x="12752" y="18564"/>
                  </a:cubicBezTo>
                  <a:cubicBezTo>
                    <a:pt x="13485" y="17801"/>
                    <a:pt x="14285" y="16658"/>
                    <a:pt x="14952" y="15451"/>
                  </a:cubicBezTo>
                  <a:cubicBezTo>
                    <a:pt x="15618" y="14244"/>
                    <a:pt x="16152" y="12973"/>
                    <a:pt x="16152" y="12528"/>
                  </a:cubicBezTo>
                  <a:cubicBezTo>
                    <a:pt x="16152" y="12084"/>
                    <a:pt x="15618" y="12465"/>
                    <a:pt x="15085" y="13164"/>
                  </a:cubicBezTo>
                  <a:cubicBezTo>
                    <a:pt x="14552" y="13862"/>
                    <a:pt x="14018" y="14879"/>
                    <a:pt x="13752" y="15832"/>
                  </a:cubicBezTo>
                  <a:cubicBezTo>
                    <a:pt x="13485" y="16785"/>
                    <a:pt x="13485" y="17674"/>
                    <a:pt x="13952" y="18182"/>
                  </a:cubicBezTo>
                  <a:cubicBezTo>
                    <a:pt x="14418" y="18691"/>
                    <a:pt x="15352" y="18818"/>
                    <a:pt x="16685" y="18373"/>
                  </a:cubicBezTo>
                  <a:cubicBezTo>
                    <a:pt x="18018" y="17928"/>
                    <a:pt x="19752" y="16912"/>
                    <a:pt x="21485" y="158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" name="Line"/>
            <p:cNvSpPr/>
            <p:nvPr/>
          </p:nvSpPr>
          <p:spPr>
            <a:xfrm>
              <a:off x="1482778" y="3595747"/>
              <a:ext cx="306675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20" y="18000"/>
                    <a:pt x="3240" y="14400"/>
                    <a:pt x="6840" y="10800"/>
                  </a:cubicBezTo>
                  <a:cubicBezTo>
                    <a:pt x="10440" y="7200"/>
                    <a:pt x="16020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" name="Line"/>
            <p:cNvSpPr/>
            <p:nvPr/>
          </p:nvSpPr>
          <p:spPr>
            <a:xfrm>
              <a:off x="2395132" y="3541750"/>
              <a:ext cx="22488" cy="330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455" fill="norm" stroke="1" extrusionOk="0">
                  <a:moveTo>
                    <a:pt x="14400" y="1517"/>
                  </a:moveTo>
                  <a:cubicBezTo>
                    <a:pt x="16800" y="686"/>
                    <a:pt x="19200" y="-145"/>
                    <a:pt x="20400" y="21"/>
                  </a:cubicBezTo>
                  <a:cubicBezTo>
                    <a:pt x="21600" y="187"/>
                    <a:pt x="21600" y="1350"/>
                    <a:pt x="18000" y="4258"/>
                  </a:cubicBezTo>
                  <a:cubicBezTo>
                    <a:pt x="14400" y="7166"/>
                    <a:pt x="7200" y="11818"/>
                    <a:pt x="3600" y="14643"/>
                  </a:cubicBezTo>
                  <a:cubicBezTo>
                    <a:pt x="0" y="17467"/>
                    <a:pt x="0" y="18464"/>
                    <a:pt x="0" y="19461"/>
                  </a:cubicBezTo>
                  <a:cubicBezTo>
                    <a:pt x="0" y="20458"/>
                    <a:pt x="0" y="21455"/>
                    <a:pt x="1200" y="21455"/>
                  </a:cubicBezTo>
                  <a:cubicBezTo>
                    <a:pt x="2400" y="21455"/>
                    <a:pt x="4800" y="20458"/>
                    <a:pt x="7200" y="194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" name="Line"/>
            <p:cNvSpPr/>
            <p:nvPr/>
          </p:nvSpPr>
          <p:spPr>
            <a:xfrm>
              <a:off x="2240092" y="3457744"/>
              <a:ext cx="362046" cy="21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600" fill="norm" stroke="1" extrusionOk="0">
                  <a:moveTo>
                    <a:pt x="101" y="21600"/>
                  </a:moveTo>
                  <a:cubicBezTo>
                    <a:pt x="-50" y="20314"/>
                    <a:pt x="-201" y="19029"/>
                    <a:pt x="1007" y="16971"/>
                  </a:cubicBezTo>
                  <a:cubicBezTo>
                    <a:pt x="2216" y="14914"/>
                    <a:pt x="4784" y="12086"/>
                    <a:pt x="8182" y="9129"/>
                  </a:cubicBezTo>
                  <a:cubicBezTo>
                    <a:pt x="11581" y="6171"/>
                    <a:pt x="15810" y="3086"/>
                    <a:pt x="18151" y="1543"/>
                  </a:cubicBezTo>
                  <a:cubicBezTo>
                    <a:pt x="20493" y="0"/>
                    <a:pt x="20946" y="0"/>
                    <a:pt x="2139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" name="Line"/>
            <p:cNvSpPr/>
            <p:nvPr/>
          </p:nvSpPr>
          <p:spPr>
            <a:xfrm>
              <a:off x="2579137" y="3657082"/>
              <a:ext cx="7667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400"/>
                    <a:pt x="21600" y="10800"/>
                    <a:pt x="18000" y="14400"/>
                  </a:cubicBezTo>
                  <a:cubicBezTo>
                    <a:pt x="14400" y="18000"/>
                    <a:pt x="7200" y="198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" name="Line"/>
            <p:cNvSpPr/>
            <p:nvPr/>
          </p:nvSpPr>
          <p:spPr>
            <a:xfrm>
              <a:off x="2586803" y="3565080"/>
              <a:ext cx="23002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" name="Line"/>
            <p:cNvSpPr/>
            <p:nvPr/>
          </p:nvSpPr>
          <p:spPr>
            <a:xfrm>
              <a:off x="2664430" y="3622895"/>
              <a:ext cx="436053" cy="164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069" fill="norm" stroke="1" extrusionOk="0">
                  <a:moveTo>
                    <a:pt x="1469" y="2414"/>
                  </a:moveTo>
                  <a:cubicBezTo>
                    <a:pt x="1342" y="7324"/>
                    <a:pt x="1216" y="12233"/>
                    <a:pt x="964" y="15669"/>
                  </a:cubicBezTo>
                  <a:cubicBezTo>
                    <a:pt x="711" y="19105"/>
                    <a:pt x="332" y="21069"/>
                    <a:pt x="142" y="21069"/>
                  </a:cubicBezTo>
                  <a:cubicBezTo>
                    <a:pt x="-47" y="21069"/>
                    <a:pt x="-47" y="19105"/>
                    <a:pt x="142" y="16651"/>
                  </a:cubicBezTo>
                  <a:cubicBezTo>
                    <a:pt x="332" y="14196"/>
                    <a:pt x="711" y="11251"/>
                    <a:pt x="1090" y="9124"/>
                  </a:cubicBezTo>
                  <a:cubicBezTo>
                    <a:pt x="1469" y="6996"/>
                    <a:pt x="1848" y="5687"/>
                    <a:pt x="2164" y="5851"/>
                  </a:cubicBezTo>
                  <a:cubicBezTo>
                    <a:pt x="2479" y="6014"/>
                    <a:pt x="2732" y="7651"/>
                    <a:pt x="2858" y="9287"/>
                  </a:cubicBezTo>
                  <a:cubicBezTo>
                    <a:pt x="2985" y="10924"/>
                    <a:pt x="2985" y="12560"/>
                    <a:pt x="3048" y="14196"/>
                  </a:cubicBezTo>
                  <a:cubicBezTo>
                    <a:pt x="3111" y="15833"/>
                    <a:pt x="3237" y="17469"/>
                    <a:pt x="3427" y="17305"/>
                  </a:cubicBezTo>
                  <a:cubicBezTo>
                    <a:pt x="3616" y="17142"/>
                    <a:pt x="3869" y="15178"/>
                    <a:pt x="4311" y="13051"/>
                  </a:cubicBezTo>
                  <a:cubicBezTo>
                    <a:pt x="4753" y="10924"/>
                    <a:pt x="5385" y="8633"/>
                    <a:pt x="6016" y="7160"/>
                  </a:cubicBezTo>
                  <a:cubicBezTo>
                    <a:pt x="6648" y="5687"/>
                    <a:pt x="7279" y="5033"/>
                    <a:pt x="7658" y="5524"/>
                  </a:cubicBezTo>
                  <a:cubicBezTo>
                    <a:pt x="8037" y="6014"/>
                    <a:pt x="8164" y="7651"/>
                    <a:pt x="8227" y="9287"/>
                  </a:cubicBezTo>
                  <a:cubicBezTo>
                    <a:pt x="8290" y="10924"/>
                    <a:pt x="8290" y="12560"/>
                    <a:pt x="8290" y="14196"/>
                  </a:cubicBezTo>
                  <a:cubicBezTo>
                    <a:pt x="8290" y="15833"/>
                    <a:pt x="8290" y="17469"/>
                    <a:pt x="8669" y="18287"/>
                  </a:cubicBezTo>
                  <a:cubicBezTo>
                    <a:pt x="9048" y="19105"/>
                    <a:pt x="9806" y="19105"/>
                    <a:pt x="10690" y="17633"/>
                  </a:cubicBezTo>
                  <a:cubicBezTo>
                    <a:pt x="11574" y="16160"/>
                    <a:pt x="12585" y="13214"/>
                    <a:pt x="13279" y="11087"/>
                  </a:cubicBezTo>
                  <a:cubicBezTo>
                    <a:pt x="13974" y="8960"/>
                    <a:pt x="14353" y="7651"/>
                    <a:pt x="14606" y="5687"/>
                  </a:cubicBezTo>
                  <a:cubicBezTo>
                    <a:pt x="14858" y="3724"/>
                    <a:pt x="14985" y="1105"/>
                    <a:pt x="14795" y="287"/>
                  </a:cubicBezTo>
                  <a:cubicBezTo>
                    <a:pt x="14606" y="-531"/>
                    <a:pt x="14100" y="451"/>
                    <a:pt x="13532" y="2578"/>
                  </a:cubicBezTo>
                  <a:cubicBezTo>
                    <a:pt x="12964" y="4705"/>
                    <a:pt x="12332" y="7978"/>
                    <a:pt x="12016" y="10433"/>
                  </a:cubicBezTo>
                  <a:cubicBezTo>
                    <a:pt x="11700" y="12887"/>
                    <a:pt x="11700" y="14524"/>
                    <a:pt x="12269" y="15996"/>
                  </a:cubicBezTo>
                  <a:cubicBezTo>
                    <a:pt x="12837" y="17469"/>
                    <a:pt x="13974" y="18778"/>
                    <a:pt x="15616" y="18614"/>
                  </a:cubicBezTo>
                  <a:cubicBezTo>
                    <a:pt x="17258" y="18451"/>
                    <a:pt x="19406" y="16814"/>
                    <a:pt x="21553" y="151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" name="Line"/>
            <p:cNvSpPr/>
            <p:nvPr/>
          </p:nvSpPr>
          <p:spPr>
            <a:xfrm>
              <a:off x="3547714" y="3340186"/>
              <a:ext cx="260674" cy="419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0" y="7639"/>
                  </a:moveTo>
                  <a:cubicBezTo>
                    <a:pt x="2753" y="10932"/>
                    <a:pt x="1906" y="14224"/>
                    <a:pt x="1376" y="16332"/>
                  </a:cubicBezTo>
                  <a:cubicBezTo>
                    <a:pt x="847" y="18439"/>
                    <a:pt x="635" y="19361"/>
                    <a:pt x="529" y="20151"/>
                  </a:cubicBezTo>
                  <a:cubicBezTo>
                    <a:pt x="424" y="20941"/>
                    <a:pt x="424" y="21600"/>
                    <a:pt x="318" y="21600"/>
                  </a:cubicBezTo>
                  <a:cubicBezTo>
                    <a:pt x="212" y="21600"/>
                    <a:pt x="0" y="20941"/>
                    <a:pt x="0" y="18241"/>
                  </a:cubicBezTo>
                  <a:cubicBezTo>
                    <a:pt x="0" y="15541"/>
                    <a:pt x="212" y="10800"/>
                    <a:pt x="318" y="7968"/>
                  </a:cubicBezTo>
                  <a:cubicBezTo>
                    <a:pt x="424" y="5137"/>
                    <a:pt x="424" y="4215"/>
                    <a:pt x="529" y="3424"/>
                  </a:cubicBezTo>
                  <a:cubicBezTo>
                    <a:pt x="635" y="2634"/>
                    <a:pt x="847" y="1976"/>
                    <a:pt x="1376" y="1910"/>
                  </a:cubicBezTo>
                  <a:cubicBezTo>
                    <a:pt x="1906" y="1844"/>
                    <a:pt x="2753" y="2371"/>
                    <a:pt x="3706" y="3029"/>
                  </a:cubicBezTo>
                  <a:cubicBezTo>
                    <a:pt x="4659" y="3688"/>
                    <a:pt x="5718" y="4478"/>
                    <a:pt x="6882" y="4873"/>
                  </a:cubicBezTo>
                  <a:cubicBezTo>
                    <a:pt x="8047" y="5268"/>
                    <a:pt x="9318" y="5268"/>
                    <a:pt x="11224" y="4610"/>
                  </a:cubicBezTo>
                  <a:cubicBezTo>
                    <a:pt x="13129" y="3951"/>
                    <a:pt x="15671" y="2634"/>
                    <a:pt x="17365" y="1646"/>
                  </a:cubicBezTo>
                  <a:cubicBezTo>
                    <a:pt x="19059" y="659"/>
                    <a:pt x="19906" y="0"/>
                    <a:pt x="20541" y="0"/>
                  </a:cubicBezTo>
                  <a:cubicBezTo>
                    <a:pt x="21176" y="0"/>
                    <a:pt x="21600" y="659"/>
                    <a:pt x="21600" y="2766"/>
                  </a:cubicBezTo>
                  <a:cubicBezTo>
                    <a:pt x="21600" y="4873"/>
                    <a:pt x="21176" y="8429"/>
                    <a:pt x="20753" y="11393"/>
                  </a:cubicBezTo>
                  <a:cubicBezTo>
                    <a:pt x="20329" y="14356"/>
                    <a:pt x="19906" y="16727"/>
                    <a:pt x="19482" y="190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" name="Line"/>
            <p:cNvSpPr/>
            <p:nvPr/>
          </p:nvSpPr>
          <p:spPr>
            <a:xfrm>
              <a:off x="3876148" y="3512554"/>
              <a:ext cx="182690" cy="175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60" fill="norm" stroke="1" extrusionOk="0">
                  <a:moveTo>
                    <a:pt x="11546" y="12069"/>
                  </a:moveTo>
                  <a:cubicBezTo>
                    <a:pt x="11846" y="8938"/>
                    <a:pt x="12146" y="5808"/>
                    <a:pt x="11846" y="3617"/>
                  </a:cubicBezTo>
                  <a:cubicBezTo>
                    <a:pt x="11546" y="1425"/>
                    <a:pt x="10646" y="173"/>
                    <a:pt x="9446" y="17"/>
                  </a:cubicBezTo>
                  <a:cubicBezTo>
                    <a:pt x="8246" y="-140"/>
                    <a:pt x="6746" y="799"/>
                    <a:pt x="5096" y="3147"/>
                  </a:cubicBezTo>
                  <a:cubicBezTo>
                    <a:pt x="3446" y="5495"/>
                    <a:pt x="1646" y="9251"/>
                    <a:pt x="746" y="11912"/>
                  </a:cubicBezTo>
                  <a:cubicBezTo>
                    <a:pt x="-154" y="14573"/>
                    <a:pt x="-154" y="16138"/>
                    <a:pt x="296" y="17547"/>
                  </a:cubicBezTo>
                  <a:cubicBezTo>
                    <a:pt x="746" y="18956"/>
                    <a:pt x="1646" y="20208"/>
                    <a:pt x="2696" y="20208"/>
                  </a:cubicBezTo>
                  <a:cubicBezTo>
                    <a:pt x="3746" y="20208"/>
                    <a:pt x="4946" y="18956"/>
                    <a:pt x="6146" y="17547"/>
                  </a:cubicBezTo>
                  <a:cubicBezTo>
                    <a:pt x="7346" y="16138"/>
                    <a:pt x="8546" y="14573"/>
                    <a:pt x="9596" y="13008"/>
                  </a:cubicBezTo>
                  <a:cubicBezTo>
                    <a:pt x="10646" y="11443"/>
                    <a:pt x="11546" y="9877"/>
                    <a:pt x="12146" y="10034"/>
                  </a:cubicBezTo>
                  <a:cubicBezTo>
                    <a:pt x="12746" y="10190"/>
                    <a:pt x="13046" y="12069"/>
                    <a:pt x="13496" y="13790"/>
                  </a:cubicBezTo>
                  <a:cubicBezTo>
                    <a:pt x="13946" y="15512"/>
                    <a:pt x="14546" y="17077"/>
                    <a:pt x="15896" y="18330"/>
                  </a:cubicBezTo>
                  <a:cubicBezTo>
                    <a:pt x="17246" y="19582"/>
                    <a:pt x="19346" y="20521"/>
                    <a:pt x="21446" y="214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" name="Line"/>
            <p:cNvSpPr/>
            <p:nvPr/>
          </p:nvSpPr>
          <p:spPr>
            <a:xfrm>
              <a:off x="4112504" y="3434743"/>
              <a:ext cx="153338" cy="218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5" fill="norm" stroke="1" extrusionOk="0">
                  <a:moveTo>
                    <a:pt x="0" y="7535"/>
                  </a:moveTo>
                  <a:cubicBezTo>
                    <a:pt x="1800" y="7284"/>
                    <a:pt x="3600" y="7033"/>
                    <a:pt x="4860" y="7535"/>
                  </a:cubicBezTo>
                  <a:cubicBezTo>
                    <a:pt x="6120" y="8037"/>
                    <a:pt x="6840" y="9293"/>
                    <a:pt x="7560" y="11302"/>
                  </a:cubicBezTo>
                  <a:cubicBezTo>
                    <a:pt x="8280" y="13312"/>
                    <a:pt x="9000" y="16074"/>
                    <a:pt x="9000" y="18084"/>
                  </a:cubicBezTo>
                  <a:cubicBezTo>
                    <a:pt x="9000" y="20093"/>
                    <a:pt x="8280" y="21349"/>
                    <a:pt x="7380" y="21474"/>
                  </a:cubicBezTo>
                  <a:cubicBezTo>
                    <a:pt x="6480" y="21600"/>
                    <a:pt x="5400" y="20595"/>
                    <a:pt x="4860" y="18837"/>
                  </a:cubicBezTo>
                  <a:cubicBezTo>
                    <a:pt x="4320" y="17079"/>
                    <a:pt x="4320" y="14567"/>
                    <a:pt x="7200" y="11302"/>
                  </a:cubicBezTo>
                  <a:cubicBezTo>
                    <a:pt x="10080" y="8037"/>
                    <a:pt x="15840" y="401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" name="Line"/>
            <p:cNvSpPr/>
            <p:nvPr/>
          </p:nvSpPr>
          <p:spPr>
            <a:xfrm>
              <a:off x="4329731" y="3293940"/>
              <a:ext cx="50339" cy="372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399" fill="norm" stroke="1" extrusionOk="0">
                  <a:moveTo>
                    <a:pt x="15120" y="1924"/>
                  </a:moveTo>
                  <a:cubicBezTo>
                    <a:pt x="17280" y="896"/>
                    <a:pt x="19440" y="-133"/>
                    <a:pt x="20520" y="14"/>
                  </a:cubicBezTo>
                  <a:cubicBezTo>
                    <a:pt x="21600" y="161"/>
                    <a:pt x="21600" y="1483"/>
                    <a:pt x="19980" y="3834"/>
                  </a:cubicBezTo>
                  <a:cubicBezTo>
                    <a:pt x="18360" y="6185"/>
                    <a:pt x="15120" y="9565"/>
                    <a:pt x="11880" y="12357"/>
                  </a:cubicBezTo>
                  <a:cubicBezTo>
                    <a:pt x="8640" y="15149"/>
                    <a:pt x="5400" y="17353"/>
                    <a:pt x="3240" y="18896"/>
                  </a:cubicBezTo>
                  <a:cubicBezTo>
                    <a:pt x="1080" y="20438"/>
                    <a:pt x="0" y="21320"/>
                    <a:pt x="0" y="21394"/>
                  </a:cubicBezTo>
                  <a:cubicBezTo>
                    <a:pt x="0" y="21467"/>
                    <a:pt x="1080" y="20732"/>
                    <a:pt x="2160" y="199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" name="Line"/>
            <p:cNvSpPr/>
            <p:nvPr/>
          </p:nvSpPr>
          <p:spPr>
            <a:xfrm>
              <a:off x="4335982" y="3442410"/>
              <a:ext cx="106197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600" fill="norm" stroke="1" extrusionOk="0">
                  <a:moveTo>
                    <a:pt x="21371" y="0"/>
                  </a:moveTo>
                  <a:cubicBezTo>
                    <a:pt x="18800" y="554"/>
                    <a:pt x="16228" y="1108"/>
                    <a:pt x="13142" y="3600"/>
                  </a:cubicBezTo>
                  <a:cubicBezTo>
                    <a:pt x="10057" y="6092"/>
                    <a:pt x="6457" y="10523"/>
                    <a:pt x="3885" y="13569"/>
                  </a:cubicBezTo>
                  <a:cubicBezTo>
                    <a:pt x="1314" y="16615"/>
                    <a:pt x="-229" y="18277"/>
                    <a:pt x="28" y="19523"/>
                  </a:cubicBezTo>
                  <a:cubicBezTo>
                    <a:pt x="285" y="20769"/>
                    <a:pt x="2342" y="21600"/>
                    <a:pt x="6200" y="21600"/>
                  </a:cubicBezTo>
                  <a:cubicBezTo>
                    <a:pt x="10057" y="21600"/>
                    <a:pt x="15714" y="20769"/>
                    <a:pt x="21371" y="199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" name="Line"/>
            <p:cNvSpPr/>
            <p:nvPr/>
          </p:nvSpPr>
          <p:spPr>
            <a:xfrm>
              <a:off x="4473456" y="3459247"/>
              <a:ext cx="117007" cy="176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0767" fill="norm" stroke="1" extrusionOk="0">
                  <a:moveTo>
                    <a:pt x="19192" y="724"/>
                  </a:moveTo>
                  <a:cubicBezTo>
                    <a:pt x="16435" y="124"/>
                    <a:pt x="13677" y="-476"/>
                    <a:pt x="10690" y="574"/>
                  </a:cubicBezTo>
                  <a:cubicBezTo>
                    <a:pt x="7703" y="1624"/>
                    <a:pt x="4486" y="4324"/>
                    <a:pt x="2647" y="7174"/>
                  </a:cubicBezTo>
                  <a:cubicBezTo>
                    <a:pt x="809" y="10024"/>
                    <a:pt x="350" y="13024"/>
                    <a:pt x="120" y="15274"/>
                  </a:cubicBezTo>
                  <a:cubicBezTo>
                    <a:pt x="-110" y="17524"/>
                    <a:pt x="-110" y="19024"/>
                    <a:pt x="1039" y="19924"/>
                  </a:cubicBezTo>
                  <a:cubicBezTo>
                    <a:pt x="2188" y="20824"/>
                    <a:pt x="4486" y="21124"/>
                    <a:pt x="7473" y="20224"/>
                  </a:cubicBezTo>
                  <a:cubicBezTo>
                    <a:pt x="10460" y="19324"/>
                    <a:pt x="14137" y="17224"/>
                    <a:pt x="16435" y="15424"/>
                  </a:cubicBezTo>
                  <a:cubicBezTo>
                    <a:pt x="18733" y="13624"/>
                    <a:pt x="19652" y="12124"/>
                    <a:pt x="20341" y="10324"/>
                  </a:cubicBezTo>
                  <a:cubicBezTo>
                    <a:pt x="21030" y="8524"/>
                    <a:pt x="21490" y="6424"/>
                    <a:pt x="20341" y="5074"/>
                  </a:cubicBezTo>
                  <a:cubicBezTo>
                    <a:pt x="19192" y="3724"/>
                    <a:pt x="16435" y="3124"/>
                    <a:pt x="14367" y="3424"/>
                  </a:cubicBezTo>
                  <a:cubicBezTo>
                    <a:pt x="12298" y="3724"/>
                    <a:pt x="10920" y="4924"/>
                    <a:pt x="10460" y="5824"/>
                  </a:cubicBezTo>
                  <a:cubicBezTo>
                    <a:pt x="10001" y="6724"/>
                    <a:pt x="10460" y="7324"/>
                    <a:pt x="10920" y="79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" name="Line"/>
            <p:cNvSpPr/>
            <p:nvPr/>
          </p:nvSpPr>
          <p:spPr>
            <a:xfrm>
              <a:off x="4618516" y="3473078"/>
              <a:ext cx="161005" cy="208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8" fill="norm" stroke="1" extrusionOk="0">
                  <a:moveTo>
                    <a:pt x="0" y="1561"/>
                  </a:moveTo>
                  <a:cubicBezTo>
                    <a:pt x="1371" y="2602"/>
                    <a:pt x="2743" y="3643"/>
                    <a:pt x="3600" y="6636"/>
                  </a:cubicBezTo>
                  <a:cubicBezTo>
                    <a:pt x="4457" y="9629"/>
                    <a:pt x="4800" y="14573"/>
                    <a:pt x="5486" y="17566"/>
                  </a:cubicBezTo>
                  <a:cubicBezTo>
                    <a:pt x="6171" y="20559"/>
                    <a:pt x="7200" y="21600"/>
                    <a:pt x="8229" y="21080"/>
                  </a:cubicBezTo>
                  <a:cubicBezTo>
                    <a:pt x="9257" y="20559"/>
                    <a:pt x="10286" y="18477"/>
                    <a:pt x="11657" y="15224"/>
                  </a:cubicBezTo>
                  <a:cubicBezTo>
                    <a:pt x="13029" y="11971"/>
                    <a:pt x="14743" y="7547"/>
                    <a:pt x="16457" y="4814"/>
                  </a:cubicBezTo>
                  <a:cubicBezTo>
                    <a:pt x="18171" y="2082"/>
                    <a:pt x="19886" y="104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" name="Line"/>
            <p:cNvSpPr/>
            <p:nvPr/>
          </p:nvSpPr>
          <p:spPr>
            <a:xfrm>
              <a:off x="5181070" y="3246009"/>
              <a:ext cx="196464" cy="443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192" fill="norm" stroke="1" extrusionOk="0">
                  <a:moveTo>
                    <a:pt x="13811" y="4253"/>
                  </a:moveTo>
                  <a:cubicBezTo>
                    <a:pt x="15750" y="3399"/>
                    <a:pt x="17688" y="2545"/>
                    <a:pt x="18796" y="1752"/>
                  </a:cubicBezTo>
                  <a:cubicBezTo>
                    <a:pt x="19903" y="958"/>
                    <a:pt x="20180" y="226"/>
                    <a:pt x="19350" y="43"/>
                  </a:cubicBezTo>
                  <a:cubicBezTo>
                    <a:pt x="18519" y="-140"/>
                    <a:pt x="16580" y="226"/>
                    <a:pt x="13811" y="1874"/>
                  </a:cubicBezTo>
                  <a:cubicBezTo>
                    <a:pt x="11042" y="3521"/>
                    <a:pt x="7442" y="6450"/>
                    <a:pt x="4811" y="9196"/>
                  </a:cubicBezTo>
                  <a:cubicBezTo>
                    <a:pt x="2180" y="11941"/>
                    <a:pt x="519" y="14504"/>
                    <a:pt x="103" y="16396"/>
                  </a:cubicBezTo>
                  <a:cubicBezTo>
                    <a:pt x="-312" y="18287"/>
                    <a:pt x="519" y="19507"/>
                    <a:pt x="2596" y="20301"/>
                  </a:cubicBezTo>
                  <a:cubicBezTo>
                    <a:pt x="4673" y="21094"/>
                    <a:pt x="7996" y="21460"/>
                    <a:pt x="11319" y="20972"/>
                  </a:cubicBezTo>
                  <a:cubicBezTo>
                    <a:pt x="14642" y="20484"/>
                    <a:pt x="17965" y="19141"/>
                    <a:pt x="21288" y="177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" name="Line"/>
            <p:cNvSpPr/>
            <p:nvPr/>
          </p:nvSpPr>
          <p:spPr>
            <a:xfrm>
              <a:off x="5463085" y="3281407"/>
              <a:ext cx="144454" cy="360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600" fill="norm" stroke="1" extrusionOk="0">
                  <a:moveTo>
                    <a:pt x="7778" y="0"/>
                  </a:moveTo>
                  <a:cubicBezTo>
                    <a:pt x="6641" y="4136"/>
                    <a:pt x="5504" y="8272"/>
                    <a:pt x="4746" y="11106"/>
                  </a:cubicBezTo>
                  <a:cubicBezTo>
                    <a:pt x="3988" y="13940"/>
                    <a:pt x="3609" y="15472"/>
                    <a:pt x="2852" y="16698"/>
                  </a:cubicBezTo>
                  <a:cubicBezTo>
                    <a:pt x="2094" y="17923"/>
                    <a:pt x="957" y="18843"/>
                    <a:pt x="388" y="18919"/>
                  </a:cubicBezTo>
                  <a:cubicBezTo>
                    <a:pt x="-180" y="18996"/>
                    <a:pt x="-180" y="18230"/>
                    <a:pt x="767" y="17157"/>
                  </a:cubicBezTo>
                  <a:cubicBezTo>
                    <a:pt x="1715" y="16085"/>
                    <a:pt x="3609" y="14706"/>
                    <a:pt x="5504" y="13711"/>
                  </a:cubicBezTo>
                  <a:cubicBezTo>
                    <a:pt x="7399" y="12715"/>
                    <a:pt x="9294" y="12102"/>
                    <a:pt x="11188" y="11719"/>
                  </a:cubicBezTo>
                  <a:cubicBezTo>
                    <a:pt x="13083" y="11336"/>
                    <a:pt x="14978" y="11183"/>
                    <a:pt x="16304" y="11489"/>
                  </a:cubicBezTo>
                  <a:cubicBezTo>
                    <a:pt x="17631" y="11796"/>
                    <a:pt x="18388" y="12562"/>
                    <a:pt x="19146" y="14323"/>
                  </a:cubicBezTo>
                  <a:cubicBezTo>
                    <a:pt x="19904" y="16085"/>
                    <a:pt x="20662" y="18843"/>
                    <a:pt x="2142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" name="Line"/>
            <p:cNvSpPr/>
            <p:nvPr/>
          </p:nvSpPr>
          <p:spPr>
            <a:xfrm>
              <a:off x="5663046" y="3456783"/>
              <a:ext cx="197499" cy="158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0607" fill="norm" stroke="1" extrusionOk="0">
                  <a:moveTo>
                    <a:pt x="14755" y="4112"/>
                  </a:moveTo>
                  <a:cubicBezTo>
                    <a:pt x="13647" y="2783"/>
                    <a:pt x="12539" y="1454"/>
                    <a:pt x="11293" y="623"/>
                  </a:cubicBezTo>
                  <a:cubicBezTo>
                    <a:pt x="10047" y="-208"/>
                    <a:pt x="8663" y="-540"/>
                    <a:pt x="6724" y="1786"/>
                  </a:cubicBezTo>
                  <a:cubicBezTo>
                    <a:pt x="4786" y="4112"/>
                    <a:pt x="2293" y="9097"/>
                    <a:pt x="1047" y="12420"/>
                  </a:cubicBezTo>
                  <a:cubicBezTo>
                    <a:pt x="-199" y="15743"/>
                    <a:pt x="-199" y="17405"/>
                    <a:pt x="355" y="18734"/>
                  </a:cubicBezTo>
                  <a:cubicBezTo>
                    <a:pt x="909" y="20063"/>
                    <a:pt x="2016" y="21060"/>
                    <a:pt x="3816" y="20395"/>
                  </a:cubicBezTo>
                  <a:cubicBezTo>
                    <a:pt x="5616" y="19731"/>
                    <a:pt x="8109" y="17405"/>
                    <a:pt x="10047" y="14414"/>
                  </a:cubicBezTo>
                  <a:cubicBezTo>
                    <a:pt x="11986" y="11423"/>
                    <a:pt x="13370" y="7768"/>
                    <a:pt x="13786" y="6937"/>
                  </a:cubicBezTo>
                  <a:cubicBezTo>
                    <a:pt x="14201" y="6106"/>
                    <a:pt x="13647" y="8100"/>
                    <a:pt x="13370" y="9928"/>
                  </a:cubicBezTo>
                  <a:cubicBezTo>
                    <a:pt x="13093" y="11755"/>
                    <a:pt x="13093" y="13417"/>
                    <a:pt x="13232" y="15078"/>
                  </a:cubicBezTo>
                  <a:cubicBezTo>
                    <a:pt x="13370" y="16740"/>
                    <a:pt x="13647" y="18402"/>
                    <a:pt x="14478" y="19398"/>
                  </a:cubicBezTo>
                  <a:cubicBezTo>
                    <a:pt x="15309" y="20395"/>
                    <a:pt x="16693" y="20728"/>
                    <a:pt x="17939" y="20063"/>
                  </a:cubicBezTo>
                  <a:cubicBezTo>
                    <a:pt x="19186" y="19398"/>
                    <a:pt x="20293" y="17737"/>
                    <a:pt x="21401" y="160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" name="Line"/>
            <p:cNvSpPr/>
            <p:nvPr/>
          </p:nvSpPr>
          <p:spPr>
            <a:xfrm>
              <a:off x="5883544" y="3525386"/>
              <a:ext cx="30101" cy="131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002" fill="norm" stroke="1" extrusionOk="0">
                  <a:moveTo>
                    <a:pt x="0" y="2662"/>
                  </a:moveTo>
                  <a:cubicBezTo>
                    <a:pt x="7200" y="1032"/>
                    <a:pt x="14400" y="-598"/>
                    <a:pt x="18000" y="217"/>
                  </a:cubicBezTo>
                  <a:cubicBezTo>
                    <a:pt x="21600" y="1032"/>
                    <a:pt x="21600" y="4293"/>
                    <a:pt x="20700" y="8164"/>
                  </a:cubicBezTo>
                  <a:cubicBezTo>
                    <a:pt x="19800" y="12036"/>
                    <a:pt x="18000" y="16519"/>
                    <a:pt x="16200" y="210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" name="Line"/>
            <p:cNvSpPr/>
            <p:nvPr/>
          </p:nvSpPr>
          <p:spPr>
            <a:xfrm>
              <a:off x="5921878" y="3392851"/>
              <a:ext cx="30669" cy="57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20153"/>
                  </a:moveTo>
                  <a:cubicBezTo>
                    <a:pt x="1800" y="11153"/>
                    <a:pt x="3600" y="2153"/>
                    <a:pt x="7200" y="353"/>
                  </a:cubicBezTo>
                  <a:cubicBezTo>
                    <a:pt x="10800" y="-1447"/>
                    <a:pt x="16200" y="3953"/>
                    <a:pt x="21600" y="93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" name="Line"/>
            <p:cNvSpPr/>
            <p:nvPr/>
          </p:nvSpPr>
          <p:spPr>
            <a:xfrm>
              <a:off x="5992097" y="3457744"/>
              <a:ext cx="129120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600" fill="norm" stroke="1" extrusionOk="0">
                  <a:moveTo>
                    <a:pt x="6151" y="0"/>
                  </a:moveTo>
                  <a:cubicBezTo>
                    <a:pt x="5727" y="4896"/>
                    <a:pt x="5304" y="9792"/>
                    <a:pt x="4880" y="12960"/>
                  </a:cubicBezTo>
                  <a:cubicBezTo>
                    <a:pt x="4457" y="16128"/>
                    <a:pt x="4033" y="17568"/>
                    <a:pt x="3186" y="18864"/>
                  </a:cubicBezTo>
                  <a:cubicBezTo>
                    <a:pt x="2339" y="20160"/>
                    <a:pt x="1069" y="21312"/>
                    <a:pt x="433" y="21168"/>
                  </a:cubicBezTo>
                  <a:cubicBezTo>
                    <a:pt x="-202" y="21024"/>
                    <a:pt x="-202" y="19584"/>
                    <a:pt x="857" y="16560"/>
                  </a:cubicBezTo>
                  <a:cubicBezTo>
                    <a:pt x="1916" y="13536"/>
                    <a:pt x="4033" y="8928"/>
                    <a:pt x="5939" y="6048"/>
                  </a:cubicBezTo>
                  <a:cubicBezTo>
                    <a:pt x="7845" y="3168"/>
                    <a:pt x="9539" y="2016"/>
                    <a:pt x="11445" y="1440"/>
                  </a:cubicBezTo>
                  <a:cubicBezTo>
                    <a:pt x="13351" y="864"/>
                    <a:pt x="15469" y="864"/>
                    <a:pt x="16739" y="2736"/>
                  </a:cubicBezTo>
                  <a:cubicBezTo>
                    <a:pt x="18010" y="4608"/>
                    <a:pt x="18433" y="8352"/>
                    <a:pt x="19069" y="11808"/>
                  </a:cubicBezTo>
                  <a:cubicBezTo>
                    <a:pt x="19704" y="15264"/>
                    <a:pt x="20551" y="18432"/>
                    <a:pt x="2139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" name="Line"/>
            <p:cNvSpPr/>
            <p:nvPr/>
          </p:nvSpPr>
          <p:spPr>
            <a:xfrm>
              <a:off x="6597704" y="3257803"/>
              <a:ext cx="144528" cy="347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1" h="21154" fill="norm" stroke="1" extrusionOk="0">
                  <a:moveTo>
                    <a:pt x="18826" y="3766"/>
                  </a:moveTo>
                  <a:cubicBezTo>
                    <a:pt x="18454" y="2368"/>
                    <a:pt x="18082" y="969"/>
                    <a:pt x="16964" y="348"/>
                  </a:cubicBezTo>
                  <a:cubicBezTo>
                    <a:pt x="15847" y="-274"/>
                    <a:pt x="13985" y="-119"/>
                    <a:pt x="11192" y="1280"/>
                  </a:cubicBezTo>
                  <a:cubicBezTo>
                    <a:pt x="8399" y="2679"/>
                    <a:pt x="4675" y="5320"/>
                    <a:pt x="2440" y="8350"/>
                  </a:cubicBezTo>
                  <a:cubicBezTo>
                    <a:pt x="206" y="11381"/>
                    <a:pt x="-539" y="14799"/>
                    <a:pt x="392" y="17053"/>
                  </a:cubicBezTo>
                  <a:cubicBezTo>
                    <a:pt x="1323" y="19306"/>
                    <a:pt x="3930" y="20394"/>
                    <a:pt x="7095" y="20860"/>
                  </a:cubicBezTo>
                  <a:cubicBezTo>
                    <a:pt x="10261" y="21326"/>
                    <a:pt x="13985" y="21171"/>
                    <a:pt x="16406" y="20860"/>
                  </a:cubicBezTo>
                  <a:cubicBezTo>
                    <a:pt x="18826" y="20549"/>
                    <a:pt x="19944" y="20083"/>
                    <a:pt x="21061" y="196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" name="Line"/>
            <p:cNvSpPr/>
            <p:nvPr/>
          </p:nvSpPr>
          <p:spPr>
            <a:xfrm>
              <a:off x="6819412" y="3267699"/>
              <a:ext cx="135603" cy="314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8" h="21237" fill="norm" stroke="1" extrusionOk="0">
                  <a:moveTo>
                    <a:pt x="3455" y="7147"/>
                  </a:moveTo>
                  <a:cubicBezTo>
                    <a:pt x="2277" y="7839"/>
                    <a:pt x="1099" y="8530"/>
                    <a:pt x="510" y="10603"/>
                  </a:cubicBezTo>
                  <a:cubicBezTo>
                    <a:pt x="-79" y="12677"/>
                    <a:pt x="-79" y="16133"/>
                    <a:pt x="117" y="18293"/>
                  </a:cubicBezTo>
                  <a:cubicBezTo>
                    <a:pt x="314" y="20453"/>
                    <a:pt x="706" y="21317"/>
                    <a:pt x="903" y="21231"/>
                  </a:cubicBezTo>
                  <a:cubicBezTo>
                    <a:pt x="1099" y="21144"/>
                    <a:pt x="1099" y="20107"/>
                    <a:pt x="903" y="17429"/>
                  </a:cubicBezTo>
                  <a:cubicBezTo>
                    <a:pt x="706" y="14751"/>
                    <a:pt x="314" y="10431"/>
                    <a:pt x="706" y="7320"/>
                  </a:cubicBezTo>
                  <a:cubicBezTo>
                    <a:pt x="1099" y="4210"/>
                    <a:pt x="2277" y="2309"/>
                    <a:pt x="4045" y="1186"/>
                  </a:cubicBezTo>
                  <a:cubicBezTo>
                    <a:pt x="5812" y="63"/>
                    <a:pt x="8168" y="-283"/>
                    <a:pt x="10917" y="235"/>
                  </a:cubicBezTo>
                  <a:cubicBezTo>
                    <a:pt x="13666" y="754"/>
                    <a:pt x="16808" y="2136"/>
                    <a:pt x="18772" y="4728"/>
                  </a:cubicBezTo>
                  <a:cubicBezTo>
                    <a:pt x="20736" y="7320"/>
                    <a:pt x="21521" y="11122"/>
                    <a:pt x="20146" y="13973"/>
                  </a:cubicBezTo>
                  <a:cubicBezTo>
                    <a:pt x="18772" y="16824"/>
                    <a:pt x="15237" y="18725"/>
                    <a:pt x="12488" y="19762"/>
                  </a:cubicBezTo>
                  <a:cubicBezTo>
                    <a:pt x="9739" y="20799"/>
                    <a:pt x="7776" y="20971"/>
                    <a:pt x="6008" y="20799"/>
                  </a:cubicBezTo>
                  <a:cubicBezTo>
                    <a:pt x="4241" y="20626"/>
                    <a:pt x="2670" y="20107"/>
                    <a:pt x="3063" y="19589"/>
                  </a:cubicBezTo>
                  <a:cubicBezTo>
                    <a:pt x="3456" y="19071"/>
                    <a:pt x="5812" y="18552"/>
                    <a:pt x="7776" y="18034"/>
                  </a:cubicBezTo>
                  <a:cubicBezTo>
                    <a:pt x="9739" y="17515"/>
                    <a:pt x="11310" y="16997"/>
                    <a:pt x="12881" y="164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" name="Line"/>
            <p:cNvSpPr/>
            <p:nvPr/>
          </p:nvSpPr>
          <p:spPr>
            <a:xfrm>
              <a:off x="7202241" y="3335075"/>
              <a:ext cx="15335" cy="184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46" fill="norm" stroke="1" extrusionOk="0">
                  <a:moveTo>
                    <a:pt x="21600" y="0"/>
                  </a:moveTo>
                  <a:cubicBezTo>
                    <a:pt x="14400" y="8031"/>
                    <a:pt x="7200" y="16062"/>
                    <a:pt x="3600" y="18831"/>
                  </a:cubicBezTo>
                  <a:cubicBezTo>
                    <a:pt x="0" y="21600"/>
                    <a:pt x="0" y="19108"/>
                    <a:pt x="0" y="166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" name="Line"/>
            <p:cNvSpPr/>
            <p:nvPr/>
          </p:nvSpPr>
          <p:spPr>
            <a:xfrm>
              <a:off x="7134388" y="3273740"/>
              <a:ext cx="236524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1986" y="21600"/>
                  </a:moveTo>
                  <a:cubicBezTo>
                    <a:pt x="1057" y="20250"/>
                    <a:pt x="128" y="18900"/>
                    <a:pt x="12" y="17325"/>
                  </a:cubicBezTo>
                  <a:cubicBezTo>
                    <a:pt x="-104" y="15750"/>
                    <a:pt x="593" y="13950"/>
                    <a:pt x="4309" y="11025"/>
                  </a:cubicBezTo>
                  <a:cubicBezTo>
                    <a:pt x="8025" y="8100"/>
                    <a:pt x="14761" y="4050"/>
                    <a:pt x="2149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" name="Line"/>
            <p:cNvSpPr/>
            <p:nvPr/>
          </p:nvSpPr>
          <p:spPr>
            <a:xfrm>
              <a:off x="7417997" y="3264707"/>
              <a:ext cx="278481" cy="310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518" fill="norm" stroke="1" extrusionOk="0">
                  <a:moveTo>
                    <a:pt x="2273" y="4344"/>
                  </a:moveTo>
                  <a:cubicBezTo>
                    <a:pt x="2077" y="8239"/>
                    <a:pt x="1881" y="12134"/>
                    <a:pt x="1684" y="14702"/>
                  </a:cubicBezTo>
                  <a:cubicBezTo>
                    <a:pt x="1488" y="17269"/>
                    <a:pt x="1292" y="18508"/>
                    <a:pt x="997" y="19570"/>
                  </a:cubicBezTo>
                  <a:cubicBezTo>
                    <a:pt x="702" y="20633"/>
                    <a:pt x="310" y="21518"/>
                    <a:pt x="113" y="21518"/>
                  </a:cubicBezTo>
                  <a:cubicBezTo>
                    <a:pt x="-83" y="21518"/>
                    <a:pt x="-83" y="20633"/>
                    <a:pt x="604" y="17446"/>
                  </a:cubicBezTo>
                  <a:cubicBezTo>
                    <a:pt x="1292" y="14259"/>
                    <a:pt x="2666" y="8770"/>
                    <a:pt x="3648" y="5672"/>
                  </a:cubicBezTo>
                  <a:cubicBezTo>
                    <a:pt x="4630" y="2574"/>
                    <a:pt x="5219" y="1866"/>
                    <a:pt x="5513" y="2043"/>
                  </a:cubicBezTo>
                  <a:cubicBezTo>
                    <a:pt x="5808" y="2220"/>
                    <a:pt x="5808" y="3282"/>
                    <a:pt x="6102" y="4167"/>
                  </a:cubicBezTo>
                  <a:cubicBezTo>
                    <a:pt x="6397" y="5052"/>
                    <a:pt x="6986" y="5761"/>
                    <a:pt x="8950" y="5672"/>
                  </a:cubicBezTo>
                  <a:cubicBezTo>
                    <a:pt x="10913" y="5584"/>
                    <a:pt x="14252" y="4698"/>
                    <a:pt x="16313" y="3902"/>
                  </a:cubicBezTo>
                  <a:cubicBezTo>
                    <a:pt x="18375" y="3105"/>
                    <a:pt x="19161" y="2397"/>
                    <a:pt x="19848" y="1600"/>
                  </a:cubicBezTo>
                  <a:cubicBezTo>
                    <a:pt x="20535" y="803"/>
                    <a:pt x="21124" y="-82"/>
                    <a:pt x="21321" y="7"/>
                  </a:cubicBezTo>
                  <a:cubicBezTo>
                    <a:pt x="21517" y="95"/>
                    <a:pt x="21321" y="1157"/>
                    <a:pt x="20928" y="3725"/>
                  </a:cubicBezTo>
                  <a:cubicBezTo>
                    <a:pt x="20535" y="6292"/>
                    <a:pt x="19946" y="10364"/>
                    <a:pt x="19455" y="12843"/>
                  </a:cubicBezTo>
                  <a:cubicBezTo>
                    <a:pt x="18964" y="15321"/>
                    <a:pt x="18572" y="16207"/>
                    <a:pt x="18670" y="17003"/>
                  </a:cubicBezTo>
                  <a:cubicBezTo>
                    <a:pt x="18768" y="17800"/>
                    <a:pt x="19357" y="18508"/>
                    <a:pt x="19946" y="192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" name="Line"/>
            <p:cNvSpPr/>
            <p:nvPr/>
          </p:nvSpPr>
          <p:spPr>
            <a:xfrm>
              <a:off x="7807921" y="3314642"/>
              <a:ext cx="168672" cy="222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12764" y="3435"/>
                  </a:moveTo>
                  <a:cubicBezTo>
                    <a:pt x="13091" y="2208"/>
                    <a:pt x="13418" y="980"/>
                    <a:pt x="12764" y="367"/>
                  </a:cubicBezTo>
                  <a:cubicBezTo>
                    <a:pt x="12109" y="-247"/>
                    <a:pt x="10473" y="-247"/>
                    <a:pt x="8509" y="1594"/>
                  </a:cubicBezTo>
                  <a:cubicBezTo>
                    <a:pt x="6545" y="3435"/>
                    <a:pt x="4255" y="7117"/>
                    <a:pt x="2618" y="10308"/>
                  </a:cubicBezTo>
                  <a:cubicBezTo>
                    <a:pt x="982" y="13498"/>
                    <a:pt x="0" y="16198"/>
                    <a:pt x="0" y="18162"/>
                  </a:cubicBezTo>
                  <a:cubicBezTo>
                    <a:pt x="0" y="20126"/>
                    <a:pt x="982" y="21353"/>
                    <a:pt x="4745" y="21353"/>
                  </a:cubicBezTo>
                  <a:cubicBezTo>
                    <a:pt x="8509" y="21353"/>
                    <a:pt x="15055" y="20126"/>
                    <a:pt x="21600" y="188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" name="Line"/>
            <p:cNvSpPr/>
            <p:nvPr/>
          </p:nvSpPr>
          <p:spPr>
            <a:xfrm>
              <a:off x="7999592" y="3212405"/>
              <a:ext cx="129194" cy="351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1393" fill="norm" stroke="1" extrusionOk="0">
                  <a:moveTo>
                    <a:pt x="13708" y="0"/>
                  </a:moveTo>
                  <a:cubicBezTo>
                    <a:pt x="16615" y="4196"/>
                    <a:pt x="19523" y="8391"/>
                    <a:pt x="20562" y="11499"/>
                  </a:cubicBezTo>
                  <a:cubicBezTo>
                    <a:pt x="21600" y="14607"/>
                    <a:pt x="20769" y="16627"/>
                    <a:pt x="18277" y="18181"/>
                  </a:cubicBezTo>
                  <a:cubicBezTo>
                    <a:pt x="15785" y="19735"/>
                    <a:pt x="11631" y="20823"/>
                    <a:pt x="8308" y="21212"/>
                  </a:cubicBezTo>
                  <a:cubicBezTo>
                    <a:pt x="4985" y="21600"/>
                    <a:pt x="2492" y="21289"/>
                    <a:pt x="0" y="209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" name="Line"/>
            <p:cNvSpPr/>
            <p:nvPr/>
          </p:nvSpPr>
          <p:spPr>
            <a:xfrm>
              <a:off x="524424" y="3603414"/>
              <a:ext cx="7521170" cy="613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2" y="21060"/>
                    <a:pt x="484" y="20520"/>
                    <a:pt x="738" y="20025"/>
                  </a:cubicBezTo>
                  <a:cubicBezTo>
                    <a:pt x="991" y="19530"/>
                    <a:pt x="1255" y="19080"/>
                    <a:pt x="1527" y="18675"/>
                  </a:cubicBezTo>
                  <a:cubicBezTo>
                    <a:pt x="1798" y="18270"/>
                    <a:pt x="2077" y="17910"/>
                    <a:pt x="2363" y="17595"/>
                  </a:cubicBezTo>
                  <a:cubicBezTo>
                    <a:pt x="2650" y="17280"/>
                    <a:pt x="2943" y="17010"/>
                    <a:pt x="3233" y="16830"/>
                  </a:cubicBezTo>
                  <a:cubicBezTo>
                    <a:pt x="3523" y="16650"/>
                    <a:pt x="3809" y="16560"/>
                    <a:pt x="4084" y="16425"/>
                  </a:cubicBezTo>
                  <a:cubicBezTo>
                    <a:pt x="4360" y="16290"/>
                    <a:pt x="4624" y="16110"/>
                    <a:pt x="4899" y="15930"/>
                  </a:cubicBezTo>
                  <a:cubicBezTo>
                    <a:pt x="5174" y="15750"/>
                    <a:pt x="5461" y="15570"/>
                    <a:pt x="5732" y="15345"/>
                  </a:cubicBezTo>
                  <a:cubicBezTo>
                    <a:pt x="6004" y="15120"/>
                    <a:pt x="6261" y="14850"/>
                    <a:pt x="6521" y="14535"/>
                  </a:cubicBezTo>
                  <a:cubicBezTo>
                    <a:pt x="6782" y="14220"/>
                    <a:pt x="7046" y="13860"/>
                    <a:pt x="7317" y="13455"/>
                  </a:cubicBezTo>
                  <a:cubicBezTo>
                    <a:pt x="7589" y="13050"/>
                    <a:pt x="7868" y="12600"/>
                    <a:pt x="8143" y="12195"/>
                  </a:cubicBezTo>
                  <a:cubicBezTo>
                    <a:pt x="8418" y="11790"/>
                    <a:pt x="8690" y="11430"/>
                    <a:pt x="8961" y="11070"/>
                  </a:cubicBezTo>
                  <a:cubicBezTo>
                    <a:pt x="9233" y="10710"/>
                    <a:pt x="9505" y="10350"/>
                    <a:pt x="9772" y="10035"/>
                  </a:cubicBezTo>
                  <a:cubicBezTo>
                    <a:pt x="10040" y="9720"/>
                    <a:pt x="10305" y="9450"/>
                    <a:pt x="10591" y="9180"/>
                  </a:cubicBezTo>
                  <a:cubicBezTo>
                    <a:pt x="10877" y="8910"/>
                    <a:pt x="11185" y="8640"/>
                    <a:pt x="11486" y="8370"/>
                  </a:cubicBezTo>
                  <a:cubicBezTo>
                    <a:pt x="11787" y="8100"/>
                    <a:pt x="12081" y="7830"/>
                    <a:pt x="12371" y="7605"/>
                  </a:cubicBezTo>
                  <a:cubicBezTo>
                    <a:pt x="12661" y="7380"/>
                    <a:pt x="12947" y="7200"/>
                    <a:pt x="13233" y="7020"/>
                  </a:cubicBezTo>
                  <a:cubicBezTo>
                    <a:pt x="13519" y="6840"/>
                    <a:pt x="13806" y="6660"/>
                    <a:pt x="14081" y="6480"/>
                  </a:cubicBezTo>
                  <a:cubicBezTo>
                    <a:pt x="14356" y="6300"/>
                    <a:pt x="14620" y="6120"/>
                    <a:pt x="14892" y="5940"/>
                  </a:cubicBezTo>
                  <a:cubicBezTo>
                    <a:pt x="15163" y="5760"/>
                    <a:pt x="15442" y="5580"/>
                    <a:pt x="15706" y="5400"/>
                  </a:cubicBezTo>
                  <a:cubicBezTo>
                    <a:pt x="15971" y="5220"/>
                    <a:pt x="16220" y="5040"/>
                    <a:pt x="16462" y="4815"/>
                  </a:cubicBezTo>
                  <a:cubicBezTo>
                    <a:pt x="16705" y="4590"/>
                    <a:pt x="16939" y="4320"/>
                    <a:pt x="17185" y="4095"/>
                  </a:cubicBezTo>
                  <a:cubicBezTo>
                    <a:pt x="17431" y="3870"/>
                    <a:pt x="17688" y="3690"/>
                    <a:pt x="17938" y="3510"/>
                  </a:cubicBezTo>
                  <a:cubicBezTo>
                    <a:pt x="18187" y="3330"/>
                    <a:pt x="18429" y="3150"/>
                    <a:pt x="18672" y="2925"/>
                  </a:cubicBezTo>
                  <a:cubicBezTo>
                    <a:pt x="18914" y="2700"/>
                    <a:pt x="19156" y="2430"/>
                    <a:pt x="19398" y="2160"/>
                  </a:cubicBezTo>
                  <a:cubicBezTo>
                    <a:pt x="19640" y="1890"/>
                    <a:pt x="19883" y="1620"/>
                    <a:pt x="20114" y="1395"/>
                  </a:cubicBezTo>
                  <a:cubicBezTo>
                    <a:pt x="20345" y="1170"/>
                    <a:pt x="20565" y="990"/>
                    <a:pt x="20785" y="765"/>
                  </a:cubicBezTo>
                  <a:cubicBezTo>
                    <a:pt x="21006" y="540"/>
                    <a:pt x="21226" y="270"/>
                    <a:pt x="21361" y="135"/>
                  </a:cubicBezTo>
                  <a:cubicBezTo>
                    <a:pt x="21497" y="0"/>
                    <a:pt x="21549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" name="Line"/>
            <p:cNvSpPr/>
            <p:nvPr/>
          </p:nvSpPr>
          <p:spPr>
            <a:xfrm>
              <a:off x="8413602" y="3327408"/>
              <a:ext cx="7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" name="Line"/>
            <p:cNvSpPr/>
            <p:nvPr/>
          </p:nvSpPr>
          <p:spPr>
            <a:xfrm>
              <a:off x="8428936" y="3473078"/>
              <a:ext cx="38335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" name="Line"/>
            <p:cNvSpPr/>
            <p:nvPr/>
          </p:nvSpPr>
          <p:spPr>
            <a:xfrm>
              <a:off x="8598691" y="3150757"/>
              <a:ext cx="152252" cy="408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420" fill="norm" stroke="1" extrusionOk="0">
                  <a:moveTo>
                    <a:pt x="6327" y="8871"/>
                  </a:moveTo>
                  <a:cubicBezTo>
                    <a:pt x="4887" y="12627"/>
                    <a:pt x="3447" y="16384"/>
                    <a:pt x="2367" y="18598"/>
                  </a:cubicBezTo>
                  <a:cubicBezTo>
                    <a:pt x="1287" y="20811"/>
                    <a:pt x="567" y="21482"/>
                    <a:pt x="207" y="21415"/>
                  </a:cubicBezTo>
                  <a:cubicBezTo>
                    <a:pt x="-153" y="21348"/>
                    <a:pt x="-153" y="20543"/>
                    <a:pt x="1107" y="17994"/>
                  </a:cubicBezTo>
                  <a:cubicBezTo>
                    <a:pt x="2367" y="15445"/>
                    <a:pt x="4887" y="11152"/>
                    <a:pt x="7047" y="8200"/>
                  </a:cubicBezTo>
                  <a:cubicBezTo>
                    <a:pt x="9207" y="5248"/>
                    <a:pt x="11007" y="3639"/>
                    <a:pt x="12807" y="2364"/>
                  </a:cubicBezTo>
                  <a:cubicBezTo>
                    <a:pt x="14607" y="1089"/>
                    <a:pt x="16407" y="150"/>
                    <a:pt x="17487" y="16"/>
                  </a:cubicBezTo>
                  <a:cubicBezTo>
                    <a:pt x="18567" y="-118"/>
                    <a:pt x="18927" y="553"/>
                    <a:pt x="19287" y="2565"/>
                  </a:cubicBezTo>
                  <a:cubicBezTo>
                    <a:pt x="19647" y="4578"/>
                    <a:pt x="20007" y="7932"/>
                    <a:pt x="20367" y="10682"/>
                  </a:cubicBezTo>
                  <a:cubicBezTo>
                    <a:pt x="20727" y="13432"/>
                    <a:pt x="21087" y="15579"/>
                    <a:pt x="21447" y="177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" name="Line"/>
            <p:cNvSpPr/>
            <p:nvPr/>
          </p:nvSpPr>
          <p:spPr>
            <a:xfrm>
              <a:off x="8651273" y="3381076"/>
              <a:ext cx="107337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43" y="15840"/>
                    <a:pt x="3086" y="10080"/>
                    <a:pt x="6686" y="6480"/>
                  </a:cubicBezTo>
                  <a:cubicBezTo>
                    <a:pt x="10286" y="2880"/>
                    <a:pt x="15943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" name="Line"/>
            <p:cNvSpPr/>
            <p:nvPr/>
          </p:nvSpPr>
          <p:spPr>
            <a:xfrm>
              <a:off x="9018004" y="3190364"/>
              <a:ext cx="93281" cy="278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7" h="21362" fill="norm" stroke="1" extrusionOk="0">
                  <a:moveTo>
                    <a:pt x="20747" y="2871"/>
                  </a:moveTo>
                  <a:cubicBezTo>
                    <a:pt x="20747" y="1890"/>
                    <a:pt x="20747" y="908"/>
                    <a:pt x="18758" y="417"/>
                  </a:cubicBezTo>
                  <a:cubicBezTo>
                    <a:pt x="16768" y="-74"/>
                    <a:pt x="12789" y="-74"/>
                    <a:pt x="9379" y="122"/>
                  </a:cubicBezTo>
                  <a:cubicBezTo>
                    <a:pt x="5968" y="319"/>
                    <a:pt x="3126" y="711"/>
                    <a:pt x="1421" y="2381"/>
                  </a:cubicBezTo>
                  <a:cubicBezTo>
                    <a:pt x="-285" y="4050"/>
                    <a:pt x="-853" y="6995"/>
                    <a:pt x="1989" y="9646"/>
                  </a:cubicBezTo>
                  <a:cubicBezTo>
                    <a:pt x="4831" y="12297"/>
                    <a:pt x="11084" y="14653"/>
                    <a:pt x="14210" y="16519"/>
                  </a:cubicBezTo>
                  <a:cubicBezTo>
                    <a:pt x="17336" y="18384"/>
                    <a:pt x="17336" y="19759"/>
                    <a:pt x="15347" y="20544"/>
                  </a:cubicBezTo>
                  <a:cubicBezTo>
                    <a:pt x="13358" y="21330"/>
                    <a:pt x="9379" y="21526"/>
                    <a:pt x="6537" y="21231"/>
                  </a:cubicBezTo>
                  <a:cubicBezTo>
                    <a:pt x="3694" y="20937"/>
                    <a:pt x="1989" y="20151"/>
                    <a:pt x="284" y="193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" name="Line"/>
            <p:cNvSpPr/>
            <p:nvPr/>
          </p:nvSpPr>
          <p:spPr>
            <a:xfrm>
              <a:off x="9234273" y="3146707"/>
              <a:ext cx="149808" cy="362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1134" fill="norm" stroke="1" extrusionOk="0">
                  <a:moveTo>
                    <a:pt x="3195" y="8298"/>
                  </a:moveTo>
                  <a:cubicBezTo>
                    <a:pt x="2475" y="11426"/>
                    <a:pt x="1755" y="14555"/>
                    <a:pt x="1395" y="16491"/>
                  </a:cubicBezTo>
                  <a:cubicBezTo>
                    <a:pt x="1035" y="18428"/>
                    <a:pt x="1035" y="19173"/>
                    <a:pt x="855" y="19917"/>
                  </a:cubicBezTo>
                  <a:cubicBezTo>
                    <a:pt x="675" y="20662"/>
                    <a:pt x="315" y="21407"/>
                    <a:pt x="135" y="21035"/>
                  </a:cubicBezTo>
                  <a:cubicBezTo>
                    <a:pt x="-45" y="20662"/>
                    <a:pt x="-45" y="19173"/>
                    <a:pt x="135" y="16119"/>
                  </a:cubicBezTo>
                  <a:cubicBezTo>
                    <a:pt x="315" y="13065"/>
                    <a:pt x="675" y="8447"/>
                    <a:pt x="1935" y="5468"/>
                  </a:cubicBezTo>
                  <a:cubicBezTo>
                    <a:pt x="3195" y="2488"/>
                    <a:pt x="5355" y="1148"/>
                    <a:pt x="7335" y="477"/>
                  </a:cubicBezTo>
                  <a:cubicBezTo>
                    <a:pt x="9315" y="-193"/>
                    <a:pt x="11115" y="-193"/>
                    <a:pt x="13455" y="701"/>
                  </a:cubicBezTo>
                  <a:cubicBezTo>
                    <a:pt x="15795" y="1595"/>
                    <a:pt x="18675" y="3382"/>
                    <a:pt x="20115" y="4648"/>
                  </a:cubicBezTo>
                  <a:cubicBezTo>
                    <a:pt x="21555" y="5915"/>
                    <a:pt x="21555" y="6659"/>
                    <a:pt x="19215" y="7330"/>
                  </a:cubicBezTo>
                  <a:cubicBezTo>
                    <a:pt x="16875" y="8000"/>
                    <a:pt x="12195" y="8596"/>
                    <a:pt x="7515" y="91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" name="Line"/>
            <p:cNvSpPr/>
            <p:nvPr/>
          </p:nvSpPr>
          <p:spPr>
            <a:xfrm>
              <a:off x="9887400" y="3162998"/>
              <a:ext cx="289576" cy="340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337" fill="norm" stroke="1" extrusionOk="0">
                  <a:moveTo>
                    <a:pt x="433" y="8373"/>
                  </a:moveTo>
                  <a:cubicBezTo>
                    <a:pt x="58" y="7573"/>
                    <a:pt x="-318" y="6773"/>
                    <a:pt x="433" y="5413"/>
                  </a:cubicBezTo>
                  <a:cubicBezTo>
                    <a:pt x="1185" y="4053"/>
                    <a:pt x="3063" y="2133"/>
                    <a:pt x="4472" y="1093"/>
                  </a:cubicBezTo>
                  <a:cubicBezTo>
                    <a:pt x="5880" y="53"/>
                    <a:pt x="6819" y="-107"/>
                    <a:pt x="7665" y="53"/>
                  </a:cubicBezTo>
                  <a:cubicBezTo>
                    <a:pt x="8510" y="213"/>
                    <a:pt x="9261" y="693"/>
                    <a:pt x="10294" y="2213"/>
                  </a:cubicBezTo>
                  <a:cubicBezTo>
                    <a:pt x="11327" y="3733"/>
                    <a:pt x="12642" y="6293"/>
                    <a:pt x="14239" y="9333"/>
                  </a:cubicBezTo>
                  <a:cubicBezTo>
                    <a:pt x="15835" y="12373"/>
                    <a:pt x="17713" y="15893"/>
                    <a:pt x="18746" y="18053"/>
                  </a:cubicBezTo>
                  <a:cubicBezTo>
                    <a:pt x="19779" y="20213"/>
                    <a:pt x="19967" y="21013"/>
                    <a:pt x="20249" y="21253"/>
                  </a:cubicBezTo>
                  <a:cubicBezTo>
                    <a:pt x="20531" y="21493"/>
                    <a:pt x="20906" y="21173"/>
                    <a:pt x="21282" y="208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" name="Line"/>
            <p:cNvSpPr/>
            <p:nvPr/>
          </p:nvSpPr>
          <p:spPr>
            <a:xfrm>
              <a:off x="10023637" y="3189405"/>
              <a:ext cx="214674" cy="34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29" y="1920"/>
                    <a:pt x="16457" y="3840"/>
                    <a:pt x="13371" y="6400"/>
                  </a:cubicBezTo>
                  <a:cubicBezTo>
                    <a:pt x="10286" y="8960"/>
                    <a:pt x="6686" y="12160"/>
                    <a:pt x="4371" y="14800"/>
                  </a:cubicBezTo>
                  <a:cubicBezTo>
                    <a:pt x="2057" y="17440"/>
                    <a:pt x="1029" y="1952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" name="Line"/>
            <p:cNvSpPr/>
            <p:nvPr/>
          </p:nvSpPr>
          <p:spPr>
            <a:xfrm>
              <a:off x="10314978" y="3335075"/>
              <a:ext cx="115003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" name="Line"/>
            <p:cNvSpPr/>
            <p:nvPr/>
          </p:nvSpPr>
          <p:spPr>
            <a:xfrm>
              <a:off x="10330312" y="3442410"/>
              <a:ext cx="76669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" name="Line"/>
            <p:cNvSpPr/>
            <p:nvPr/>
          </p:nvSpPr>
          <p:spPr>
            <a:xfrm>
              <a:off x="10611429" y="3067873"/>
              <a:ext cx="159507" cy="46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502" fill="norm" stroke="1" extrusionOk="0">
                  <a:moveTo>
                    <a:pt x="20914" y="2795"/>
                  </a:moveTo>
                  <a:cubicBezTo>
                    <a:pt x="21257" y="2202"/>
                    <a:pt x="21600" y="1609"/>
                    <a:pt x="21257" y="1074"/>
                  </a:cubicBezTo>
                  <a:cubicBezTo>
                    <a:pt x="20914" y="540"/>
                    <a:pt x="19886" y="66"/>
                    <a:pt x="17486" y="6"/>
                  </a:cubicBezTo>
                  <a:cubicBezTo>
                    <a:pt x="15086" y="-53"/>
                    <a:pt x="11314" y="303"/>
                    <a:pt x="8571" y="659"/>
                  </a:cubicBezTo>
                  <a:cubicBezTo>
                    <a:pt x="5829" y="1015"/>
                    <a:pt x="4114" y="1371"/>
                    <a:pt x="4114" y="2380"/>
                  </a:cubicBezTo>
                  <a:cubicBezTo>
                    <a:pt x="4114" y="3389"/>
                    <a:pt x="5829" y="5050"/>
                    <a:pt x="7200" y="6178"/>
                  </a:cubicBezTo>
                  <a:cubicBezTo>
                    <a:pt x="8571" y="7305"/>
                    <a:pt x="9600" y="7899"/>
                    <a:pt x="8914" y="8907"/>
                  </a:cubicBezTo>
                  <a:cubicBezTo>
                    <a:pt x="8229" y="9916"/>
                    <a:pt x="5829" y="11340"/>
                    <a:pt x="3771" y="12052"/>
                  </a:cubicBezTo>
                  <a:cubicBezTo>
                    <a:pt x="1714" y="12765"/>
                    <a:pt x="0" y="12765"/>
                    <a:pt x="0" y="12587"/>
                  </a:cubicBezTo>
                  <a:cubicBezTo>
                    <a:pt x="0" y="12409"/>
                    <a:pt x="1714" y="12052"/>
                    <a:pt x="3429" y="11934"/>
                  </a:cubicBezTo>
                  <a:cubicBezTo>
                    <a:pt x="5143" y="11815"/>
                    <a:pt x="6857" y="11934"/>
                    <a:pt x="7714" y="12290"/>
                  </a:cubicBezTo>
                  <a:cubicBezTo>
                    <a:pt x="8571" y="12646"/>
                    <a:pt x="8571" y="13239"/>
                    <a:pt x="7543" y="14426"/>
                  </a:cubicBezTo>
                  <a:cubicBezTo>
                    <a:pt x="6514" y="15613"/>
                    <a:pt x="4457" y="17393"/>
                    <a:pt x="3429" y="18639"/>
                  </a:cubicBezTo>
                  <a:cubicBezTo>
                    <a:pt x="2400" y="19885"/>
                    <a:pt x="2400" y="20598"/>
                    <a:pt x="3257" y="21013"/>
                  </a:cubicBezTo>
                  <a:cubicBezTo>
                    <a:pt x="4114" y="21428"/>
                    <a:pt x="5829" y="21547"/>
                    <a:pt x="8057" y="21488"/>
                  </a:cubicBezTo>
                  <a:cubicBezTo>
                    <a:pt x="10286" y="21428"/>
                    <a:pt x="13029" y="21191"/>
                    <a:pt x="15771" y="209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" name="Line"/>
            <p:cNvSpPr/>
            <p:nvPr/>
          </p:nvSpPr>
          <p:spPr>
            <a:xfrm>
              <a:off x="10833090" y="3148787"/>
              <a:ext cx="179571" cy="338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061" fill="norm" stroke="1" extrusionOk="0">
                  <a:moveTo>
                    <a:pt x="384" y="5383"/>
                  </a:moveTo>
                  <a:cubicBezTo>
                    <a:pt x="80" y="4589"/>
                    <a:pt x="-224" y="3795"/>
                    <a:pt x="232" y="3159"/>
                  </a:cubicBezTo>
                  <a:cubicBezTo>
                    <a:pt x="689" y="2524"/>
                    <a:pt x="1906" y="2048"/>
                    <a:pt x="3123" y="1571"/>
                  </a:cubicBezTo>
                  <a:cubicBezTo>
                    <a:pt x="4339" y="1095"/>
                    <a:pt x="5556" y="618"/>
                    <a:pt x="7077" y="300"/>
                  </a:cubicBezTo>
                  <a:cubicBezTo>
                    <a:pt x="8599" y="-17"/>
                    <a:pt x="10424" y="-176"/>
                    <a:pt x="11641" y="300"/>
                  </a:cubicBezTo>
                  <a:cubicBezTo>
                    <a:pt x="12858" y="777"/>
                    <a:pt x="13466" y="1889"/>
                    <a:pt x="14379" y="4271"/>
                  </a:cubicBezTo>
                  <a:cubicBezTo>
                    <a:pt x="15292" y="6653"/>
                    <a:pt x="16508" y="10306"/>
                    <a:pt x="17269" y="12530"/>
                  </a:cubicBezTo>
                  <a:cubicBezTo>
                    <a:pt x="18030" y="14753"/>
                    <a:pt x="18334" y="15548"/>
                    <a:pt x="18942" y="16977"/>
                  </a:cubicBezTo>
                  <a:cubicBezTo>
                    <a:pt x="19551" y="18406"/>
                    <a:pt x="20463" y="20471"/>
                    <a:pt x="20920" y="20948"/>
                  </a:cubicBezTo>
                  <a:cubicBezTo>
                    <a:pt x="21376" y="21424"/>
                    <a:pt x="21376" y="20312"/>
                    <a:pt x="21376" y="19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" name="Line"/>
            <p:cNvSpPr/>
            <p:nvPr/>
          </p:nvSpPr>
          <p:spPr>
            <a:xfrm>
              <a:off x="10895102" y="3181738"/>
              <a:ext cx="178894" cy="322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600" fill="norm" stroke="1" extrusionOk="0">
                  <a:moveTo>
                    <a:pt x="21296" y="0"/>
                  </a:moveTo>
                  <a:cubicBezTo>
                    <a:pt x="19471" y="1371"/>
                    <a:pt x="17645" y="2743"/>
                    <a:pt x="15059" y="4971"/>
                  </a:cubicBezTo>
                  <a:cubicBezTo>
                    <a:pt x="12473" y="7200"/>
                    <a:pt x="9127" y="10286"/>
                    <a:pt x="6389" y="12771"/>
                  </a:cubicBezTo>
                  <a:cubicBezTo>
                    <a:pt x="3651" y="15257"/>
                    <a:pt x="1521" y="17143"/>
                    <a:pt x="609" y="18514"/>
                  </a:cubicBezTo>
                  <a:cubicBezTo>
                    <a:pt x="-304" y="19886"/>
                    <a:pt x="0" y="20743"/>
                    <a:pt x="30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" name="Line"/>
            <p:cNvSpPr/>
            <p:nvPr/>
          </p:nvSpPr>
          <p:spPr>
            <a:xfrm>
              <a:off x="11070500" y="3381076"/>
              <a:ext cx="80164" cy="230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367" fill="norm" stroke="1" extrusionOk="0">
                  <a:moveTo>
                    <a:pt x="17123" y="0"/>
                  </a:moveTo>
                  <a:cubicBezTo>
                    <a:pt x="13073" y="3798"/>
                    <a:pt x="9023" y="7596"/>
                    <a:pt x="5985" y="10681"/>
                  </a:cubicBezTo>
                  <a:cubicBezTo>
                    <a:pt x="2948" y="13767"/>
                    <a:pt x="923" y="16141"/>
                    <a:pt x="248" y="17921"/>
                  </a:cubicBezTo>
                  <a:cubicBezTo>
                    <a:pt x="-427" y="19701"/>
                    <a:pt x="248" y="20888"/>
                    <a:pt x="2611" y="21244"/>
                  </a:cubicBezTo>
                  <a:cubicBezTo>
                    <a:pt x="4973" y="21600"/>
                    <a:pt x="9023" y="21125"/>
                    <a:pt x="12398" y="20532"/>
                  </a:cubicBezTo>
                  <a:cubicBezTo>
                    <a:pt x="15773" y="19938"/>
                    <a:pt x="18473" y="19226"/>
                    <a:pt x="21173" y="185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" name="Line"/>
            <p:cNvSpPr/>
            <p:nvPr/>
          </p:nvSpPr>
          <p:spPr>
            <a:xfrm>
              <a:off x="11035661" y="3496079"/>
              <a:ext cx="130337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" name="Line"/>
            <p:cNvSpPr/>
            <p:nvPr/>
          </p:nvSpPr>
          <p:spPr>
            <a:xfrm>
              <a:off x="11342334" y="3488412"/>
              <a:ext cx="46003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" name="Line"/>
            <p:cNvSpPr/>
            <p:nvPr/>
          </p:nvSpPr>
          <p:spPr>
            <a:xfrm>
              <a:off x="11672885" y="3128070"/>
              <a:ext cx="91126" cy="352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600" fill="norm" stroke="1" extrusionOk="0">
                  <a:moveTo>
                    <a:pt x="10594" y="0"/>
                  </a:moveTo>
                  <a:cubicBezTo>
                    <a:pt x="8194" y="3757"/>
                    <a:pt x="5794" y="7513"/>
                    <a:pt x="3994" y="10565"/>
                  </a:cubicBezTo>
                  <a:cubicBezTo>
                    <a:pt x="2194" y="13617"/>
                    <a:pt x="994" y="15965"/>
                    <a:pt x="394" y="17530"/>
                  </a:cubicBezTo>
                  <a:cubicBezTo>
                    <a:pt x="-206" y="19096"/>
                    <a:pt x="-206" y="19878"/>
                    <a:pt x="994" y="20504"/>
                  </a:cubicBezTo>
                  <a:cubicBezTo>
                    <a:pt x="2194" y="21130"/>
                    <a:pt x="4594" y="21600"/>
                    <a:pt x="7294" y="21600"/>
                  </a:cubicBezTo>
                  <a:cubicBezTo>
                    <a:pt x="9994" y="21600"/>
                    <a:pt x="12994" y="21130"/>
                    <a:pt x="15394" y="20583"/>
                  </a:cubicBezTo>
                  <a:cubicBezTo>
                    <a:pt x="17794" y="20035"/>
                    <a:pt x="19594" y="19409"/>
                    <a:pt x="21394" y="187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" name="Line"/>
            <p:cNvSpPr/>
            <p:nvPr/>
          </p:nvSpPr>
          <p:spPr>
            <a:xfrm>
              <a:off x="11603007" y="3304407"/>
              <a:ext cx="153337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40" y="15840"/>
                    <a:pt x="6480" y="10080"/>
                    <a:pt x="10080" y="6480"/>
                  </a:cubicBezTo>
                  <a:cubicBezTo>
                    <a:pt x="13680" y="2880"/>
                    <a:pt x="17640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" name="Line"/>
            <p:cNvSpPr/>
            <p:nvPr/>
          </p:nvSpPr>
          <p:spPr>
            <a:xfrm>
              <a:off x="11940348" y="3235406"/>
              <a:ext cx="122696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600" fill="norm" stroke="1" extrusionOk="0">
                  <a:moveTo>
                    <a:pt x="0" y="0"/>
                  </a:moveTo>
                  <a:cubicBezTo>
                    <a:pt x="4849" y="3168"/>
                    <a:pt x="9698" y="6336"/>
                    <a:pt x="13004" y="8496"/>
                  </a:cubicBezTo>
                  <a:cubicBezTo>
                    <a:pt x="16310" y="10656"/>
                    <a:pt x="18074" y="11808"/>
                    <a:pt x="19396" y="13104"/>
                  </a:cubicBezTo>
                  <a:cubicBezTo>
                    <a:pt x="20718" y="14400"/>
                    <a:pt x="21600" y="15840"/>
                    <a:pt x="20939" y="16848"/>
                  </a:cubicBezTo>
                  <a:cubicBezTo>
                    <a:pt x="20278" y="17856"/>
                    <a:pt x="18073" y="18432"/>
                    <a:pt x="14767" y="19152"/>
                  </a:cubicBezTo>
                  <a:cubicBezTo>
                    <a:pt x="11461" y="19872"/>
                    <a:pt x="7053" y="20736"/>
                    <a:pt x="264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" name="Line"/>
            <p:cNvSpPr/>
            <p:nvPr/>
          </p:nvSpPr>
          <p:spPr>
            <a:xfrm>
              <a:off x="12005202" y="3419410"/>
              <a:ext cx="211153" cy="125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235" fill="norm" stroke="1" extrusionOk="0">
                  <a:moveTo>
                    <a:pt x="21502" y="0"/>
                  </a:moveTo>
                  <a:cubicBezTo>
                    <a:pt x="15777" y="3888"/>
                    <a:pt x="10051" y="7776"/>
                    <a:pt x="6538" y="10368"/>
                  </a:cubicBezTo>
                  <a:cubicBezTo>
                    <a:pt x="3025" y="12960"/>
                    <a:pt x="1724" y="14256"/>
                    <a:pt x="943" y="15984"/>
                  </a:cubicBezTo>
                  <a:cubicBezTo>
                    <a:pt x="162" y="17712"/>
                    <a:pt x="-98" y="19872"/>
                    <a:pt x="32" y="20736"/>
                  </a:cubicBezTo>
                  <a:cubicBezTo>
                    <a:pt x="162" y="21600"/>
                    <a:pt x="683" y="21168"/>
                    <a:pt x="1203" y="207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" name="Line"/>
            <p:cNvSpPr/>
            <p:nvPr/>
          </p:nvSpPr>
          <p:spPr>
            <a:xfrm>
              <a:off x="12232944" y="3298933"/>
              <a:ext cx="154353" cy="19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8" h="20796" fill="norm" stroke="1" extrusionOk="0">
                  <a:moveTo>
                    <a:pt x="17317" y="3866"/>
                  </a:moveTo>
                  <a:cubicBezTo>
                    <a:pt x="17317" y="2499"/>
                    <a:pt x="17317" y="1132"/>
                    <a:pt x="16460" y="449"/>
                  </a:cubicBezTo>
                  <a:cubicBezTo>
                    <a:pt x="15602" y="-235"/>
                    <a:pt x="13888" y="-235"/>
                    <a:pt x="11317" y="1132"/>
                  </a:cubicBezTo>
                  <a:cubicBezTo>
                    <a:pt x="8745" y="2499"/>
                    <a:pt x="5317" y="5233"/>
                    <a:pt x="3260" y="7968"/>
                  </a:cubicBezTo>
                  <a:cubicBezTo>
                    <a:pt x="1202" y="10702"/>
                    <a:pt x="517" y="13436"/>
                    <a:pt x="174" y="15487"/>
                  </a:cubicBezTo>
                  <a:cubicBezTo>
                    <a:pt x="-169" y="17537"/>
                    <a:pt x="-169" y="18904"/>
                    <a:pt x="1717" y="19861"/>
                  </a:cubicBezTo>
                  <a:cubicBezTo>
                    <a:pt x="3602" y="20818"/>
                    <a:pt x="7374" y="21365"/>
                    <a:pt x="11145" y="19861"/>
                  </a:cubicBezTo>
                  <a:cubicBezTo>
                    <a:pt x="14917" y="18357"/>
                    <a:pt x="18688" y="14803"/>
                    <a:pt x="20060" y="11659"/>
                  </a:cubicBezTo>
                  <a:cubicBezTo>
                    <a:pt x="21431" y="8514"/>
                    <a:pt x="20402" y="5780"/>
                    <a:pt x="19031" y="4003"/>
                  </a:cubicBezTo>
                  <a:cubicBezTo>
                    <a:pt x="17660" y="2226"/>
                    <a:pt x="15945" y="1405"/>
                    <a:pt x="14231" y="5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" name="Line"/>
            <p:cNvSpPr/>
            <p:nvPr/>
          </p:nvSpPr>
          <p:spPr>
            <a:xfrm>
              <a:off x="12431025" y="3123217"/>
              <a:ext cx="128584" cy="54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415" fill="norm" stroke="1" extrusionOk="0">
                  <a:moveTo>
                    <a:pt x="11435" y="495"/>
                  </a:moveTo>
                  <a:cubicBezTo>
                    <a:pt x="14824" y="192"/>
                    <a:pt x="18212" y="-111"/>
                    <a:pt x="19906" y="40"/>
                  </a:cubicBezTo>
                  <a:cubicBezTo>
                    <a:pt x="21600" y="192"/>
                    <a:pt x="21600" y="797"/>
                    <a:pt x="20753" y="1807"/>
                  </a:cubicBezTo>
                  <a:cubicBezTo>
                    <a:pt x="19906" y="2816"/>
                    <a:pt x="18212" y="4229"/>
                    <a:pt x="15671" y="5642"/>
                  </a:cubicBezTo>
                  <a:cubicBezTo>
                    <a:pt x="13129" y="7055"/>
                    <a:pt x="9741" y="8468"/>
                    <a:pt x="8894" y="9730"/>
                  </a:cubicBezTo>
                  <a:cubicBezTo>
                    <a:pt x="8047" y="10992"/>
                    <a:pt x="9741" y="12102"/>
                    <a:pt x="10800" y="13566"/>
                  </a:cubicBezTo>
                  <a:cubicBezTo>
                    <a:pt x="11859" y="15029"/>
                    <a:pt x="12282" y="16846"/>
                    <a:pt x="12494" y="18057"/>
                  </a:cubicBezTo>
                  <a:cubicBezTo>
                    <a:pt x="12706" y="19268"/>
                    <a:pt x="12706" y="19874"/>
                    <a:pt x="11647" y="20379"/>
                  </a:cubicBezTo>
                  <a:cubicBezTo>
                    <a:pt x="10588" y="20883"/>
                    <a:pt x="8471" y="21287"/>
                    <a:pt x="6353" y="21388"/>
                  </a:cubicBezTo>
                  <a:cubicBezTo>
                    <a:pt x="4235" y="21489"/>
                    <a:pt x="2118" y="21287"/>
                    <a:pt x="0" y="210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" name="Line"/>
            <p:cNvSpPr/>
            <p:nvPr/>
          </p:nvSpPr>
          <p:spPr>
            <a:xfrm>
              <a:off x="12507694" y="3787418"/>
              <a:ext cx="107337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" name="Line"/>
            <p:cNvSpPr/>
            <p:nvPr/>
          </p:nvSpPr>
          <p:spPr>
            <a:xfrm>
              <a:off x="639426" y="4561769"/>
              <a:ext cx="7668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" name="Line"/>
            <p:cNvSpPr/>
            <p:nvPr/>
          </p:nvSpPr>
          <p:spPr>
            <a:xfrm>
              <a:off x="647093" y="4454433"/>
              <a:ext cx="766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" name="Line"/>
            <p:cNvSpPr/>
            <p:nvPr/>
          </p:nvSpPr>
          <p:spPr>
            <a:xfrm>
              <a:off x="746762" y="4515707"/>
              <a:ext cx="107337" cy="257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8" h="21313" fill="norm" stroke="1" extrusionOk="0">
                  <a:moveTo>
                    <a:pt x="20618" y="640"/>
                  </a:moveTo>
                  <a:cubicBezTo>
                    <a:pt x="18163" y="217"/>
                    <a:pt x="15709" y="-207"/>
                    <a:pt x="11782" y="111"/>
                  </a:cubicBezTo>
                  <a:cubicBezTo>
                    <a:pt x="7854" y="428"/>
                    <a:pt x="2454" y="1487"/>
                    <a:pt x="736" y="3181"/>
                  </a:cubicBezTo>
                  <a:cubicBezTo>
                    <a:pt x="-982" y="4875"/>
                    <a:pt x="982" y="7205"/>
                    <a:pt x="4418" y="9746"/>
                  </a:cubicBezTo>
                  <a:cubicBezTo>
                    <a:pt x="7854" y="12287"/>
                    <a:pt x="12763" y="15040"/>
                    <a:pt x="15218" y="16946"/>
                  </a:cubicBezTo>
                  <a:cubicBezTo>
                    <a:pt x="17673" y="18852"/>
                    <a:pt x="17673" y="19911"/>
                    <a:pt x="15954" y="20546"/>
                  </a:cubicBezTo>
                  <a:cubicBezTo>
                    <a:pt x="14236" y="21181"/>
                    <a:pt x="10800" y="21393"/>
                    <a:pt x="7854" y="21287"/>
                  </a:cubicBezTo>
                  <a:cubicBezTo>
                    <a:pt x="4909" y="21181"/>
                    <a:pt x="2454" y="20758"/>
                    <a:pt x="0" y="203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" name="Line"/>
            <p:cNvSpPr/>
            <p:nvPr/>
          </p:nvSpPr>
          <p:spPr>
            <a:xfrm>
              <a:off x="1577678" y="4555449"/>
              <a:ext cx="219442" cy="22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0630" fill="norm" stroke="1" extrusionOk="0">
                  <a:moveTo>
                    <a:pt x="15360" y="4755"/>
                  </a:moveTo>
                  <a:cubicBezTo>
                    <a:pt x="15360" y="3594"/>
                    <a:pt x="15360" y="2432"/>
                    <a:pt x="14988" y="1387"/>
                  </a:cubicBezTo>
                  <a:cubicBezTo>
                    <a:pt x="14616" y="342"/>
                    <a:pt x="13871" y="-587"/>
                    <a:pt x="11512" y="458"/>
                  </a:cubicBezTo>
                  <a:cubicBezTo>
                    <a:pt x="9153" y="1503"/>
                    <a:pt x="5181" y="4523"/>
                    <a:pt x="2822" y="7426"/>
                  </a:cubicBezTo>
                  <a:cubicBezTo>
                    <a:pt x="464" y="10329"/>
                    <a:pt x="-281" y="13116"/>
                    <a:pt x="91" y="15439"/>
                  </a:cubicBezTo>
                  <a:cubicBezTo>
                    <a:pt x="464" y="17761"/>
                    <a:pt x="1953" y="19619"/>
                    <a:pt x="3319" y="20316"/>
                  </a:cubicBezTo>
                  <a:cubicBezTo>
                    <a:pt x="4685" y="21013"/>
                    <a:pt x="5926" y="20548"/>
                    <a:pt x="7167" y="18923"/>
                  </a:cubicBezTo>
                  <a:cubicBezTo>
                    <a:pt x="8409" y="17297"/>
                    <a:pt x="9650" y="14510"/>
                    <a:pt x="10395" y="12419"/>
                  </a:cubicBezTo>
                  <a:cubicBezTo>
                    <a:pt x="11140" y="10329"/>
                    <a:pt x="11388" y="8936"/>
                    <a:pt x="11636" y="8819"/>
                  </a:cubicBezTo>
                  <a:cubicBezTo>
                    <a:pt x="11885" y="8703"/>
                    <a:pt x="12133" y="9865"/>
                    <a:pt x="13002" y="11607"/>
                  </a:cubicBezTo>
                  <a:cubicBezTo>
                    <a:pt x="13871" y="13348"/>
                    <a:pt x="15360" y="15671"/>
                    <a:pt x="16850" y="17065"/>
                  </a:cubicBezTo>
                  <a:cubicBezTo>
                    <a:pt x="18340" y="18458"/>
                    <a:pt x="19829" y="18923"/>
                    <a:pt x="21319" y="193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" name="Line"/>
            <p:cNvSpPr/>
            <p:nvPr/>
          </p:nvSpPr>
          <p:spPr>
            <a:xfrm>
              <a:off x="2507625" y="4371242"/>
              <a:ext cx="141817" cy="336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6" h="21366" fill="norm" stroke="1" extrusionOk="0">
                  <a:moveTo>
                    <a:pt x="4835" y="1876"/>
                  </a:moveTo>
                  <a:cubicBezTo>
                    <a:pt x="3718" y="6098"/>
                    <a:pt x="2600" y="10321"/>
                    <a:pt x="2042" y="12919"/>
                  </a:cubicBezTo>
                  <a:cubicBezTo>
                    <a:pt x="1483" y="15518"/>
                    <a:pt x="1483" y="16492"/>
                    <a:pt x="1483" y="17386"/>
                  </a:cubicBezTo>
                  <a:cubicBezTo>
                    <a:pt x="1483" y="18279"/>
                    <a:pt x="1483" y="19091"/>
                    <a:pt x="1297" y="18766"/>
                  </a:cubicBezTo>
                  <a:cubicBezTo>
                    <a:pt x="1111" y="18441"/>
                    <a:pt x="738" y="16980"/>
                    <a:pt x="552" y="14300"/>
                  </a:cubicBezTo>
                  <a:cubicBezTo>
                    <a:pt x="366" y="11620"/>
                    <a:pt x="366" y="7722"/>
                    <a:pt x="738" y="5368"/>
                  </a:cubicBezTo>
                  <a:cubicBezTo>
                    <a:pt x="1111" y="3013"/>
                    <a:pt x="1855" y="2201"/>
                    <a:pt x="3159" y="1470"/>
                  </a:cubicBezTo>
                  <a:cubicBezTo>
                    <a:pt x="4462" y="739"/>
                    <a:pt x="6324" y="89"/>
                    <a:pt x="8187" y="8"/>
                  </a:cubicBezTo>
                  <a:cubicBezTo>
                    <a:pt x="10049" y="-73"/>
                    <a:pt x="11911" y="414"/>
                    <a:pt x="14331" y="2038"/>
                  </a:cubicBezTo>
                  <a:cubicBezTo>
                    <a:pt x="16752" y="3662"/>
                    <a:pt x="19731" y="6423"/>
                    <a:pt x="20476" y="9509"/>
                  </a:cubicBezTo>
                  <a:cubicBezTo>
                    <a:pt x="21221" y="12595"/>
                    <a:pt x="19731" y="16005"/>
                    <a:pt x="16752" y="18116"/>
                  </a:cubicBezTo>
                  <a:cubicBezTo>
                    <a:pt x="13773" y="20228"/>
                    <a:pt x="9304" y="21040"/>
                    <a:pt x="6138" y="21283"/>
                  </a:cubicBezTo>
                  <a:cubicBezTo>
                    <a:pt x="2973" y="21527"/>
                    <a:pt x="1111" y="21202"/>
                    <a:pt x="366" y="20634"/>
                  </a:cubicBezTo>
                  <a:cubicBezTo>
                    <a:pt x="-379" y="20065"/>
                    <a:pt x="-7" y="19253"/>
                    <a:pt x="1669" y="18522"/>
                  </a:cubicBezTo>
                  <a:cubicBezTo>
                    <a:pt x="3345" y="17792"/>
                    <a:pt x="6324" y="17142"/>
                    <a:pt x="9304" y="164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" name="Line"/>
            <p:cNvSpPr/>
            <p:nvPr/>
          </p:nvSpPr>
          <p:spPr>
            <a:xfrm>
              <a:off x="2832142" y="4469767"/>
              <a:ext cx="23002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4608"/>
                    <a:pt x="14400" y="9216"/>
                    <a:pt x="18000" y="12816"/>
                  </a:cubicBezTo>
                  <a:cubicBezTo>
                    <a:pt x="21600" y="16416"/>
                    <a:pt x="21600" y="1900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" name="Line"/>
            <p:cNvSpPr/>
            <p:nvPr/>
          </p:nvSpPr>
          <p:spPr>
            <a:xfrm>
              <a:off x="2724807" y="4400766"/>
              <a:ext cx="207005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" name="Line"/>
            <p:cNvSpPr/>
            <p:nvPr/>
          </p:nvSpPr>
          <p:spPr>
            <a:xfrm>
              <a:off x="3131149" y="4314340"/>
              <a:ext cx="260674" cy="303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7" fill="norm" stroke="1" extrusionOk="0">
                  <a:moveTo>
                    <a:pt x="635" y="7707"/>
                  </a:moveTo>
                  <a:cubicBezTo>
                    <a:pt x="424" y="11667"/>
                    <a:pt x="212" y="15627"/>
                    <a:pt x="106" y="18057"/>
                  </a:cubicBezTo>
                  <a:cubicBezTo>
                    <a:pt x="0" y="20487"/>
                    <a:pt x="0" y="21387"/>
                    <a:pt x="0" y="21387"/>
                  </a:cubicBezTo>
                  <a:cubicBezTo>
                    <a:pt x="0" y="21387"/>
                    <a:pt x="0" y="20487"/>
                    <a:pt x="212" y="17607"/>
                  </a:cubicBezTo>
                  <a:cubicBezTo>
                    <a:pt x="424" y="14727"/>
                    <a:pt x="847" y="9867"/>
                    <a:pt x="1271" y="6807"/>
                  </a:cubicBezTo>
                  <a:cubicBezTo>
                    <a:pt x="1694" y="3747"/>
                    <a:pt x="2118" y="2487"/>
                    <a:pt x="2647" y="1497"/>
                  </a:cubicBezTo>
                  <a:cubicBezTo>
                    <a:pt x="3176" y="507"/>
                    <a:pt x="3812" y="-213"/>
                    <a:pt x="4447" y="57"/>
                  </a:cubicBezTo>
                  <a:cubicBezTo>
                    <a:pt x="5082" y="327"/>
                    <a:pt x="5718" y="1587"/>
                    <a:pt x="6141" y="2667"/>
                  </a:cubicBezTo>
                  <a:cubicBezTo>
                    <a:pt x="6565" y="3747"/>
                    <a:pt x="6776" y="4647"/>
                    <a:pt x="7729" y="5547"/>
                  </a:cubicBezTo>
                  <a:cubicBezTo>
                    <a:pt x="8682" y="6447"/>
                    <a:pt x="10376" y="7347"/>
                    <a:pt x="12071" y="7167"/>
                  </a:cubicBezTo>
                  <a:cubicBezTo>
                    <a:pt x="13765" y="6987"/>
                    <a:pt x="15459" y="5727"/>
                    <a:pt x="16624" y="4647"/>
                  </a:cubicBezTo>
                  <a:cubicBezTo>
                    <a:pt x="17788" y="3567"/>
                    <a:pt x="18424" y="2667"/>
                    <a:pt x="18847" y="2667"/>
                  </a:cubicBezTo>
                  <a:cubicBezTo>
                    <a:pt x="19271" y="2667"/>
                    <a:pt x="19482" y="3567"/>
                    <a:pt x="19694" y="5547"/>
                  </a:cubicBezTo>
                  <a:cubicBezTo>
                    <a:pt x="19906" y="7527"/>
                    <a:pt x="20118" y="10587"/>
                    <a:pt x="20435" y="13017"/>
                  </a:cubicBezTo>
                  <a:cubicBezTo>
                    <a:pt x="20753" y="15447"/>
                    <a:pt x="21176" y="17247"/>
                    <a:pt x="21600" y="190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" name="Line"/>
            <p:cNvSpPr/>
            <p:nvPr/>
          </p:nvSpPr>
          <p:spPr>
            <a:xfrm>
              <a:off x="3482304" y="4322552"/>
              <a:ext cx="162524" cy="287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3" h="21116" fill="norm" stroke="1" extrusionOk="0">
                  <a:moveTo>
                    <a:pt x="13158" y="6875"/>
                  </a:moveTo>
                  <a:cubicBezTo>
                    <a:pt x="13822" y="5936"/>
                    <a:pt x="14487" y="4997"/>
                    <a:pt x="15151" y="3776"/>
                  </a:cubicBezTo>
                  <a:cubicBezTo>
                    <a:pt x="15816" y="2555"/>
                    <a:pt x="16481" y="1053"/>
                    <a:pt x="15982" y="395"/>
                  </a:cubicBezTo>
                  <a:cubicBezTo>
                    <a:pt x="15484" y="-262"/>
                    <a:pt x="13822" y="-74"/>
                    <a:pt x="11995" y="771"/>
                  </a:cubicBezTo>
                  <a:cubicBezTo>
                    <a:pt x="10167" y="1616"/>
                    <a:pt x="8173" y="3119"/>
                    <a:pt x="6013" y="5936"/>
                  </a:cubicBezTo>
                  <a:cubicBezTo>
                    <a:pt x="3853" y="8754"/>
                    <a:pt x="1527" y="12886"/>
                    <a:pt x="530" y="15421"/>
                  </a:cubicBezTo>
                  <a:cubicBezTo>
                    <a:pt x="-467" y="17957"/>
                    <a:pt x="-135" y="18896"/>
                    <a:pt x="2191" y="19741"/>
                  </a:cubicBezTo>
                  <a:cubicBezTo>
                    <a:pt x="4518" y="20587"/>
                    <a:pt x="8838" y="21338"/>
                    <a:pt x="12327" y="21056"/>
                  </a:cubicBezTo>
                  <a:cubicBezTo>
                    <a:pt x="15816" y="20775"/>
                    <a:pt x="18475" y="19460"/>
                    <a:pt x="21133" y="181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" name="Line"/>
            <p:cNvSpPr/>
            <p:nvPr/>
          </p:nvSpPr>
          <p:spPr>
            <a:xfrm>
              <a:off x="4472846" y="4439100"/>
              <a:ext cx="7668" cy="153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" name="Line"/>
            <p:cNvSpPr/>
            <p:nvPr/>
          </p:nvSpPr>
          <p:spPr>
            <a:xfrm>
              <a:off x="4488180" y="4316430"/>
              <a:ext cx="38335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" name="Line"/>
            <p:cNvSpPr/>
            <p:nvPr/>
          </p:nvSpPr>
          <p:spPr>
            <a:xfrm>
              <a:off x="4626183" y="4115868"/>
              <a:ext cx="127781" cy="484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8" fill="norm" stroke="1" extrusionOk="0">
                  <a:moveTo>
                    <a:pt x="20736" y="3786"/>
                  </a:moveTo>
                  <a:cubicBezTo>
                    <a:pt x="21168" y="3221"/>
                    <a:pt x="21600" y="2655"/>
                    <a:pt x="21600" y="1920"/>
                  </a:cubicBezTo>
                  <a:cubicBezTo>
                    <a:pt x="21600" y="1185"/>
                    <a:pt x="21168" y="280"/>
                    <a:pt x="19008" y="54"/>
                  </a:cubicBezTo>
                  <a:cubicBezTo>
                    <a:pt x="16848" y="-172"/>
                    <a:pt x="12960" y="280"/>
                    <a:pt x="9504" y="1977"/>
                  </a:cubicBezTo>
                  <a:cubicBezTo>
                    <a:pt x="6048" y="3673"/>
                    <a:pt x="3024" y="6613"/>
                    <a:pt x="2160" y="9327"/>
                  </a:cubicBezTo>
                  <a:cubicBezTo>
                    <a:pt x="1296" y="12042"/>
                    <a:pt x="2592" y="14530"/>
                    <a:pt x="2592" y="16509"/>
                  </a:cubicBezTo>
                  <a:cubicBezTo>
                    <a:pt x="2592" y="18488"/>
                    <a:pt x="1296" y="19958"/>
                    <a:pt x="0" y="214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" name="Line"/>
            <p:cNvSpPr/>
            <p:nvPr/>
          </p:nvSpPr>
          <p:spPr>
            <a:xfrm>
              <a:off x="4557181" y="4416099"/>
              <a:ext cx="184005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" name="Line"/>
            <p:cNvSpPr/>
            <p:nvPr/>
          </p:nvSpPr>
          <p:spPr>
            <a:xfrm>
              <a:off x="5369866" y="4147760"/>
              <a:ext cx="245340" cy="384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3" fill="norm" stroke="1" extrusionOk="0">
                  <a:moveTo>
                    <a:pt x="0" y="6437"/>
                  </a:moveTo>
                  <a:cubicBezTo>
                    <a:pt x="0" y="5436"/>
                    <a:pt x="0" y="4434"/>
                    <a:pt x="337" y="4792"/>
                  </a:cubicBezTo>
                  <a:cubicBezTo>
                    <a:pt x="675" y="5150"/>
                    <a:pt x="1350" y="6866"/>
                    <a:pt x="2138" y="9656"/>
                  </a:cubicBezTo>
                  <a:cubicBezTo>
                    <a:pt x="2925" y="12445"/>
                    <a:pt x="3825" y="16307"/>
                    <a:pt x="4500" y="18596"/>
                  </a:cubicBezTo>
                  <a:cubicBezTo>
                    <a:pt x="5175" y="20885"/>
                    <a:pt x="5625" y="21600"/>
                    <a:pt x="6188" y="21528"/>
                  </a:cubicBezTo>
                  <a:cubicBezTo>
                    <a:pt x="6750" y="21457"/>
                    <a:pt x="7425" y="20599"/>
                    <a:pt x="9000" y="17738"/>
                  </a:cubicBezTo>
                  <a:cubicBezTo>
                    <a:pt x="10575" y="14877"/>
                    <a:pt x="13050" y="10013"/>
                    <a:pt x="15300" y="6723"/>
                  </a:cubicBezTo>
                  <a:cubicBezTo>
                    <a:pt x="17550" y="3433"/>
                    <a:pt x="19575" y="171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" name="Line"/>
            <p:cNvSpPr/>
            <p:nvPr/>
          </p:nvSpPr>
          <p:spPr>
            <a:xfrm>
              <a:off x="5231863" y="4362431"/>
              <a:ext cx="406343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55" y="16200"/>
                    <a:pt x="9509" y="10800"/>
                    <a:pt x="13109" y="7200"/>
                  </a:cubicBezTo>
                  <a:cubicBezTo>
                    <a:pt x="16709" y="3600"/>
                    <a:pt x="19155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" name="Line"/>
            <p:cNvSpPr/>
            <p:nvPr/>
          </p:nvSpPr>
          <p:spPr>
            <a:xfrm>
              <a:off x="6268632" y="4101759"/>
              <a:ext cx="105591" cy="484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435" fill="norm" stroke="1" extrusionOk="0">
                  <a:moveTo>
                    <a:pt x="21249" y="0"/>
                  </a:moveTo>
                  <a:cubicBezTo>
                    <a:pt x="17135" y="3506"/>
                    <a:pt x="13020" y="7012"/>
                    <a:pt x="9420" y="10178"/>
                  </a:cubicBezTo>
                  <a:cubicBezTo>
                    <a:pt x="5820" y="13345"/>
                    <a:pt x="2735" y="16172"/>
                    <a:pt x="1192" y="18038"/>
                  </a:cubicBezTo>
                  <a:cubicBezTo>
                    <a:pt x="-351" y="19904"/>
                    <a:pt x="-351" y="20808"/>
                    <a:pt x="935" y="21204"/>
                  </a:cubicBezTo>
                  <a:cubicBezTo>
                    <a:pt x="2220" y="21600"/>
                    <a:pt x="4792" y="21487"/>
                    <a:pt x="7620" y="20865"/>
                  </a:cubicBezTo>
                  <a:cubicBezTo>
                    <a:pt x="10449" y="20243"/>
                    <a:pt x="13535" y="19112"/>
                    <a:pt x="16620" y="179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" name="Line"/>
            <p:cNvSpPr/>
            <p:nvPr/>
          </p:nvSpPr>
          <p:spPr>
            <a:xfrm>
              <a:off x="6224144" y="4331764"/>
              <a:ext cx="188413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600" fill="norm" stroke="1" extrusionOk="0">
                  <a:moveTo>
                    <a:pt x="5681" y="21600"/>
                  </a:moveTo>
                  <a:cubicBezTo>
                    <a:pt x="3089" y="20000"/>
                    <a:pt x="497" y="18400"/>
                    <a:pt x="65" y="17600"/>
                  </a:cubicBezTo>
                  <a:cubicBezTo>
                    <a:pt x="-367" y="16800"/>
                    <a:pt x="1361" y="16800"/>
                    <a:pt x="5249" y="14000"/>
                  </a:cubicBezTo>
                  <a:cubicBezTo>
                    <a:pt x="9137" y="11200"/>
                    <a:pt x="15185" y="5600"/>
                    <a:pt x="2123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" name="Line"/>
            <p:cNvSpPr/>
            <p:nvPr/>
          </p:nvSpPr>
          <p:spPr>
            <a:xfrm>
              <a:off x="6634895" y="4247429"/>
              <a:ext cx="15335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" name="Line"/>
            <p:cNvSpPr/>
            <p:nvPr/>
          </p:nvSpPr>
          <p:spPr>
            <a:xfrm>
              <a:off x="6581227" y="4531102"/>
              <a:ext cx="15335" cy="2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21600" y="5891"/>
                  </a:moveTo>
                  <a:cubicBezTo>
                    <a:pt x="10800" y="13745"/>
                    <a:pt x="0" y="21600"/>
                    <a:pt x="0" y="20618"/>
                  </a:cubicBezTo>
                  <a:cubicBezTo>
                    <a:pt x="0" y="19636"/>
                    <a:pt x="10800" y="981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" name="Line"/>
            <p:cNvSpPr/>
            <p:nvPr/>
          </p:nvSpPr>
          <p:spPr>
            <a:xfrm>
              <a:off x="536199" y="5255299"/>
              <a:ext cx="125491" cy="463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0829" fill="norm" stroke="1" extrusionOk="0">
                  <a:moveTo>
                    <a:pt x="601" y="9148"/>
                  </a:moveTo>
                  <a:cubicBezTo>
                    <a:pt x="1465" y="12136"/>
                    <a:pt x="2329" y="15123"/>
                    <a:pt x="2977" y="17478"/>
                  </a:cubicBezTo>
                  <a:cubicBezTo>
                    <a:pt x="3625" y="19834"/>
                    <a:pt x="4057" y="21557"/>
                    <a:pt x="3625" y="20523"/>
                  </a:cubicBezTo>
                  <a:cubicBezTo>
                    <a:pt x="3193" y="19489"/>
                    <a:pt x="1897" y="15697"/>
                    <a:pt x="1033" y="12423"/>
                  </a:cubicBezTo>
                  <a:cubicBezTo>
                    <a:pt x="169" y="9148"/>
                    <a:pt x="-263" y="6391"/>
                    <a:pt x="169" y="4668"/>
                  </a:cubicBezTo>
                  <a:cubicBezTo>
                    <a:pt x="601" y="2944"/>
                    <a:pt x="1897" y="2255"/>
                    <a:pt x="3193" y="1680"/>
                  </a:cubicBezTo>
                  <a:cubicBezTo>
                    <a:pt x="4489" y="1106"/>
                    <a:pt x="5785" y="646"/>
                    <a:pt x="7513" y="359"/>
                  </a:cubicBezTo>
                  <a:cubicBezTo>
                    <a:pt x="9241" y="72"/>
                    <a:pt x="11401" y="-43"/>
                    <a:pt x="13561" y="14"/>
                  </a:cubicBezTo>
                  <a:cubicBezTo>
                    <a:pt x="15721" y="72"/>
                    <a:pt x="17881" y="302"/>
                    <a:pt x="19177" y="704"/>
                  </a:cubicBezTo>
                  <a:cubicBezTo>
                    <a:pt x="20473" y="1106"/>
                    <a:pt x="20905" y="1680"/>
                    <a:pt x="21121" y="2657"/>
                  </a:cubicBezTo>
                  <a:cubicBezTo>
                    <a:pt x="21337" y="3634"/>
                    <a:pt x="21337" y="5012"/>
                    <a:pt x="19177" y="6276"/>
                  </a:cubicBezTo>
                  <a:cubicBezTo>
                    <a:pt x="17017" y="7540"/>
                    <a:pt x="12697" y="8689"/>
                    <a:pt x="9673" y="9436"/>
                  </a:cubicBezTo>
                  <a:cubicBezTo>
                    <a:pt x="6649" y="10183"/>
                    <a:pt x="4921" y="10527"/>
                    <a:pt x="3193" y="108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" name="Line"/>
            <p:cNvSpPr/>
            <p:nvPr/>
          </p:nvSpPr>
          <p:spPr>
            <a:xfrm>
              <a:off x="662427" y="5412788"/>
              <a:ext cx="184005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341"/>
                  </a:moveTo>
                  <a:cubicBezTo>
                    <a:pt x="900" y="8562"/>
                    <a:pt x="1800" y="7784"/>
                    <a:pt x="2850" y="7784"/>
                  </a:cubicBezTo>
                  <a:cubicBezTo>
                    <a:pt x="3900" y="7784"/>
                    <a:pt x="5100" y="8562"/>
                    <a:pt x="6300" y="10605"/>
                  </a:cubicBezTo>
                  <a:cubicBezTo>
                    <a:pt x="7500" y="12649"/>
                    <a:pt x="8700" y="15957"/>
                    <a:pt x="9300" y="18195"/>
                  </a:cubicBezTo>
                  <a:cubicBezTo>
                    <a:pt x="9900" y="20432"/>
                    <a:pt x="9900" y="21600"/>
                    <a:pt x="9750" y="21600"/>
                  </a:cubicBezTo>
                  <a:cubicBezTo>
                    <a:pt x="9600" y="21600"/>
                    <a:pt x="9300" y="20432"/>
                    <a:pt x="9750" y="17805"/>
                  </a:cubicBezTo>
                  <a:cubicBezTo>
                    <a:pt x="10200" y="15178"/>
                    <a:pt x="11400" y="11092"/>
                    <a:pt x="13500" y="7881"/>
                  </a:cubicBezTo>
                  <a:cubicBezTo>
                    <a:pt x="15600" y="4670"/>
                    <a:pt x="18600" y="233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" name="Line"/>
            <p:cNvSpPr/>
            <p:nvPr/>
          </p:nvSpPr>
          <p:spPr>
            <a:xfrm>
              <a:off x="1444444" y="5282452"/>
              <a:ext cx="214673" cy="39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43" y="3738"/>
                    <a:pt x="13886" y="7477"/>
                    <a:pt x="10286" y="11077"/>
                  </a:cubicBezTo>
                  <a:cubicBezTo>
                    <a:pt x="6686" y="14677"/>
                    <a:pt x="3343" y="1813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" name="Line"/>
            <p:cNvSpPr/>
            <p:nvPr/>
          </p:nvSpPr>
          <p:spPr>
            <a:xfrm>
              <a:off x="1743451" y="5504790"/>
              <a:ext cx="53669" cy="294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9" fill="norm" stroke="1" extrusionOk="0">
                  <a:moveTo>
                    <a:pt x="0" y="0"/>
                  </a:moveTo>
                  <a:cubicBezTo>
                    <a:pt x="0" y="4062"/>
                    <a:pt x="0" y="8123"/>
                    <a:pt x="0" y="11077"/>
                  </a:cubicBezTo>
                  <a:cubicBezTo>
                    <a:pt x="0" y="14031"/>
                    <a:pt x="0" y="15877"/>
                    <a:pt x="0" y="17538"/>
                  </a:cubicBezTo>
                  <a:cubicBezTo>
                    <a:pt x="0" y="19200"/>
                    <a:pt x="0" y="20677"/>
                    <a:pt x="2057" y="21138"/>
                  </a:cubicBezTo>
                  <a:cubicBezTo>
                    <a:pt x="4114" y="21600"/>
                    <a:pt x="8229" y="21046"/>
                    <a:pt x="11829" y="20400"/>
                  </a:cubicBezTo>
                  <a:cubicBezTo>
                    <a:pt x="15429" y="19754"/>
                    <a:pt x="18514" y="19015"/>
                    <a:pt x="21600" y="182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" name="Line"/>
            <p:cNvSpPr/>
            <p:nvPr/>
          </p:nvSpPr>
          <p:spPr>
            <a:xfrm>
              <a:off x="1705117" y="5658127"/>
              <a:ext cx="84336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" name="Line"/>
            <p:cNvSpPr/>
            <p:nvPr/>
          </p:nvSpPr>
          <p:spPr>
            <a:xfrm>
              <a:off x="1866120" y="5673461"/>
              <a:ext cx="122671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" name="Line"/>
            <p:cNvSpPr/>
            <p:nvPr/>
          </p:nvSpPr>
          <p:spPr>
            <a:xfrm>
              <a:off x="1935122" y="5619793"/>
              <a:ext cx="15335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" name="Line"/>
            <p:cNvSpPr/>
            <p:nvPr/>
          </p:nvSpPr>
          <p:spPr>
            <a:xfrm>
              <a:off x="2172794" y="5581459"/>
              <a:ext cx="15335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" name="Line"/>
            <p:cNvSpPr/>
            <p:nvPr/>
          </p:nvSpPr>
          <p:spPr>
            <a:xfrm>
              <a:off x="2479468" y="5420455"/>
              <a:ext cx="168671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" name="Line"/>
            <p:cNvSpPr/>
            <p:nvPr/>
          </p:nvSpPr>
          <p:spPr>
            <a:xfrm>
              <a:off x="2525469" y="5512457"/>
              <a:ext cx="99670" cy="21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7200"/>
                  </a:moveTo>
                  <a:cubicBezTo>
                    <a:pt x="2215" y="14400"/>
                    <a:pt x="4431" y="21600"/>
                    <a:pt x="8031" y="20400"/>
                  </a:cubicBezTo>
                  <a:cubicBezTo>
                    <a:pt x="11631" y="19200"/>
                    <a:pt x="16615" y="9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" name="Line"/>
            <p:cNvSpPr/>
            <p:nvPr/>
          </p:nvSpPr>
          <p:spPr>
            <a:xfrm>
              <a:off x="2924144" y="5328453"/>
              <a:ext cx="106460" cy="47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473" fill="norm" stroke="1" extrusionOk="0">
                  <a:moveTo>
                    <a:pt x="3086" y="0"/>
                  </a:moveTo>
                  <a:cubicBezTo>
                    <a:pt x="7200" y="3252"/>
                    <a:pt x="11314" y="6503"/>
                    <a:pt x="14400" y="9523"/>
                  </a:cubicBezTo>
                  <a:cubicBezTo>
                    <a:pt x="17486" y="12542"/>
                    <a:pt x="19543" y="15329"/>
                    <a:pt x="20571" y="17013"/>
                  </a:cubicBezTo>
                  <a:cubicBezTo>
                    <a:pt x="21600" y="18697"/>
                    <a:pt x="21600" y="19277"/>
                    <a:pt x="21086" y="19858"/>
                  </a:cubicBezTo>
                  <a:cubicBezTo>
                    <a:pt x="20571" y="20439"/>
                    <a:pt x="19543" y="21019"/>
                    <a:pt x="17743" y="21310"/>
                  </a:cubicBezTo>
                  <a:cubicBezTo>
                    <a:pt x="15943" y="21600"/>
                    <a:pt x="13371" y="21600"/>
                    <a:pt x="10286" y="20497"/>
                  </a:cubicBezTo>
                  <a:cubicBezTo>
                    <a:pt x="7200" y="19394"/>
                    <a:pt x="3600" y="17187"/>
                    <a:pt x="0" y="149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" name="Line"/>
            <p:cNvSpPr/>
            <p:nvPr/>
          </p:nvSpPr>
          <p:spPr>
            <a:xfrm>
              <a:off x="2901144" y="5228784"/>
              <a:ext cx="23001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" name="Line"/>
            <p:cNvSpPr/>
            <p:nvPr/>
          </p:nvSpPr>
          <p:spPr>
            <a:xfrm>
              <a:off x="3384474" y="4899110"/>
              <a:ext cx="22682" cy="1040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557" fill="norm" stroke="1" extrusionOk="0">
                  <a:moveTo>
                    <a:pt x="21300" y="0"/>
                  </a:moveTo>
                  <a:cubicBezTo>
                    <a:pt x="21300" y="1376"/>
                    <a:pt x="21300" y="2753"/>
                    <a:pt x="20100" y="4288"/>
                  </a:cubicBezTo>
                  <a:cubicBezTo>
                    <a:pt x="18900" y="5824"/>
                    <a:pt x="16500" y="7518"/>
                    <a:pt x="14100" y="9450"/>
                  </a:cubicBezTo>
                  <a:cubicBezTo>
                    <a:pt x="11700" y="11382"/>
                    <a:pt x="9300" y="13553"/>
                    <a:pt x="6900" y="15512"/>
                  </a:cubicBezTo>
                  <a:cubicBezTo>
                    <a:pt x="4500" y="17471"/>
                    <a:pt x="2100" y="19218"/>
                    <a:pt x="900" y="20224"/>
                  </a:cubicBezTo>
                  <a:cubicBezTo>
                    <a:pt x="-300" y="21229"/>
                    <a:pt x="-300" y="21494"/>
                    <a:pt x="900" y="21547"/>
                  </a:cubicBezTo>
                  <a:cubicBezTo>
                    <a:pt x="2100" y="21600"/>
                    <a:pt x="4500" y="21441"/>
                    <a:pt x="6900" y="212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" name="Line"/>
            <p:cNvSpPr/>
            <p:nvPr/>
          </p:nvSpPr>
          <p:spPr>
            <a:xfrm>
              <a:off x="3782830" y="5175116"/>
              <a:ext cx="214673" cy="39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1108"/>
                    <a:pt x="18000" y="2215"/>
                    <a:pt x="15171" y="4569"/>
                  </a:cubicBezTo>
                  <a:cubicBezTo>
                    <a:pt x="12343" y="6923"/>
                    <a:pt x="8486" y="10523"/>
                    <a:pt x="5786" y="13569"/>
                  </a:cubicBezTo>
                  <a:cubicBezTo>
                    <a:pt x="3086" y="16615"/>
                    <a:pt x="1543" y="1910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" name="Line"/>
            <p:cNvSpPr/>
            <p:nvPr/>
          </p:nvSpPr>
          <p:spPr>
            <a:xfrm>
              <a:off x="4044147" y="5428122"/>
              <a:ext cx="45358" cy="266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435" fill="norm" stroke="1" extrusionOk="0">
                  <a:moveTo>
                    <a:pt x="14097" y="0"/>
                  </a:moveTo>
                  <a:cubicBezTo>
                    <a:pt x="10497" y="5349"/>
                    <a:pt x="6897" y="10697"/>
                    <a:pt x="4497" y="13886"/>
                  </a:cubicBezTo>
                  <a:cubicBezTo>
                    <a:pt x="2097" y="17074"/>
                    <a:pt x="897" y="18103"/>
                    <a:pt x="297" y="19131"/>
                  </a:cubicBezTo>
                  <a:cubicBezTo>
                    <a:pt x="-303" y="20160"/>
                    <a:pt x="-303" y="21189"/>
                    <a:pt x="3297" y="21394"/>
                  </a:cubicBezTo>
                  <a:cubicBezTo>
                    <a:pt x="6897" y="21600"/>
                    <a:pt x="14097" y="20983"/>
                    <a:pt x="21297" y="203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" name="Line"/>
            <p:cNvSpPr/>
            <p:nvPr/>
          </p:nvSpPr>
          <p:spPr>
            <a:xfrm>
              <a:off x="4005169" y="5512457"/>
              <a:ext cx="115003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" name="Line"/>
            <p:cNvSpPr/>
            <p:nvPr/>
          </p:nvSpPr>
          <p:spPr>
            <a:xfrm>
              <a:off x="4342510" y="5328453"/>
              <a:ext cx="130337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" name="Line"/>
            <p:cNvSpPr/>
            <p:nvPr/>
          </p:nvSpPr>
          <p:spPr>
            <a:xfrm>
              <a:off x="4311842" y="5428122"/>
              <a:ext cx="161005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" name="Line"/>
            <p:cNvSpPr/>
            <p:nvPr/>
          </p:nvSpPr>
          <p:spPr>
            <a:xfrm>
              <a:off x="4672184" y="5297786"/>
              <a:ext cx="23001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" name="Line"/>
            <p:cNvSpPr/>
            <p:nvPr/>
          </p:nvSpPr>
          <p:spPr>
            <a:xfrm>
              <a:off x="4687517" y="5077514"/>
              <a:ext cx="51615" cy="51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0768" fill="norm" stroke="1" extrusionOk="0">
                  <a:moveTo>
                    <a:pt x="15429" y="17682"/>
                  </a:moveTo>
                  <a:cubicBezTo>
                    <a:pt x="18514" y="11511"/>
                    <a:pt x="21600" y="5339"/>
                    <a:pt x="20571" y="2254"/>
                  </a:cubicBezTo>
                  <a:cubicBezTo>
                    <a:pt x="19543" y="-832"/>
                    <a:pt x="14400" y="-832"/>
                    <a:pt x="10286" y="2768"/>
                  </a:cubicBezTo>
                  <a:cubicBezTo>
                    <a:pt x="6171" y="6368"/>
                    <a:pt x="3086" y="13568"/>
                    <a:pt x="0" y="207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" name="Line"/>
            <p:cNvSpPr/>
            <p:nvPr/>
          </p:nvSpPr>
          <p:spPr>
            <a:xfrm>
              <a:off x="4810187" y="5527791"/>
              <a:ext cx="53669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" name="Line"/>
            <p:cNvSpPr/>
            <p:nvPr/>
          </p:nvSpPr>
          <p:spPr>
            <a:xfrm>
              <a:off x="5530870" y="5106115"/>
              <a:ext cx="237673" cy="437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742" y="884"/>
                    <a:pt x="17884" y="1768"/>
                    <a:pt x="15677" y="3789"/>
                  </a:cubicBezTo>
                  <a:cubicBezTo>
                    <a:pt x="13471" y="5811"/>
                    <a:pt x="10916" y="8968"/>
                    <a:pt x="8245" y="11747"/>
                  </a:cubicBezTo>
                  <a:cubicBezTo>
                    <a:pt x="5574" y="14526"/>
                    <a:pt x="2787" y="16926"/>
                    <a:pt x="1394" y="18505"/>
                  </a:cubicBezTo>
                  <a:cubicBezTo>
                    <a:pt x="0" y="20084"/>
                    <a:pt x="0" y="2084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" name="Line"/>
            <p:cNvSpPr/>
            <p:nvPr/>
          </p:nvSpPr>
          <p:spPr>
            <a:xfrm>
              <a:off x="5866736" y="5466456"/>
              <a:ext cx="55143" cy="235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600" fill="norm" stroke="1" extrusionOk="0">
                  <a:moveTo>
                    <a:pt x="12349" y="0"/>
                  </a:moveTo>
                  <a:cubicBezTo>
                    <a:pt x="9403" y="3757"/>
                    <a:pt x="6458" y="7513"/>
                    <a:pt x="4003" y="10800"/>
                  </a:cubicBezTo>
                  <a:cubicBezTo>
                    <a:pt x="1549" y="14087"/>
                    <a:pt x="-415" y="16904"/>
                    <a:pt x="76" y="18783"/>
                  </a:cubicBezTo>
                  <a:cubicBezTo>
                    <a:pt x="567" y="20661"/>
                    <a:pt x="3512" y="21600"/>
                    <a:pt x="7440" y="21600"/>
                  </a:cubicBezTo>
                  <a:cubicBezTo>
                    <a:pt x="11367" y="21600"/>
                    <a:pt x="16276" y="20661"/>
                    <a:pt x="21185" y="197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" name="Line"/>
            <p:cNvSpPr/>
            <p:nvPr/>
          </p:nvSpPr>
          <p:spPr>
            <a:xfrm>
              <a:off x="5806876" y="5612126"/>
              <a:ext cx="76669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" name="Line"/>
            <p:cNvSpPr/>
            <p:nvPr/>
          </p:nvSpPr>
          <p:spPr>
            <a:xfrm>
              <a:off x="5990880" y="5596793"/>
              <a:ext cx="84336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" name="Line"/>
            <p:cNvSpPr/>
            <p:nvPr/>
          </p:nvSpPr>
          <p:spPr>
            <a:xfrm>
              <a:off x="6174884" y="5543124"/>
              <a:ext cx="7668" cy="13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" name="Line"/>
            <p:cNvSpPr/>
            <p:nvPr/>
          </p:nvSpPr>
          <p:spPr>
            <a:xfrm>
              <a:off x="6343555" y="5313119"/>
              <a:ext cx="145670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" name="Line"/>
            <p:cNvSpPr/>
            <p:nvPr/>
          </p:nvSpPr>
          <p:spPr>
            <a:xfrm>
              <a:off x="6374222" y="5405121"/>
              <a:ext cx="153338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" name="Line"/>
            <p:cNvSpPr/>
            <p:nvPr/>
          </p:nvSpPr>
          <p:spPr>
            <a:xfrm>
              <a:off x="6745957" y="5160986"/>
              <a:ext cx="249280" cy="205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74" fill="norm" stroke="1" extrusionOk="0">
                  <a:moveTo>
                    <a:pt x="13564" y="11074"/>
                  </a:moveTo>
                  <a:cubicBezTo>
                    <a:pt x="14226" y="8407"/>
                    <a:pt x="14887" y="5741"/>
                    <a:pt x="14777" y="3607"/>
                  </a:cubicBezTo>
                  <a:cubicBezTo>
                    <a:pt x="14666" y="1474"/>
                    <a:pt x="13785" y="-126"/>
                    <a:pt x="11581" y="7"/>
                  </a:cubicBezTo>
                  <a:cubicBezTo>
                    <a:pt x="9377" y="141"/>
                    <a:pt x="5850" y="2007"/>
                    <a:pt x="3536" y="4407"/>
                  </a:cubicBezTo>
                  <a:cubicBezTo>
                    <a:pt x="1221" y="6807"/>
                    <a:pt x="119" y="9741"/>
                    <a:pt x="9" y="12674"/>
                  </a:cubicBezTo>
                  <a:cubicBezTo>
                    <a:pt x="-101" y="15607"/>
                    <a:pt x="781" y="18541"/>
                    <a:pt x="2434" y="19874"/>
                  </a:cubicBezTo>
                  <a:cubicBezTo>
                    <a:pt x="4087" y="21207"/>
                    <a:pt x="6511" y="20941"/>
                    <a:pt x="8274" y="20141"/>
                  </a:cubicBezTo>
                  <a:cubicBezTo>
                    <a:pt x="10038" y="19341"/>
                    <a:pt x="11140" y="18007"/>
                    <a:pt x="12242" y="15741"/>
                  </a:cubicBezTo>
                  <a:cubicBezTo>
                    <a:pt x="13344" y="13474"/>
                    <a:pt x="14446" y="10274"/>
                    <a:pt x="14997" y="9474"/>
                  </a:cubicBezTo>
                  <a:cubicBezTo>
                    <a:pt x="15548" y="8674"/>
                    <a:pt x="15548" y="10274"/>
                    <a:pt x="16540" y="12674"/>
                  </a:cubicBezTo>
                  <a:cubicBezTo>
                    <a:pt x="17532" y="15074"/>
                    <a:pt x="19515" y="18274"/>
                    <a:pt x="21499" y="214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" name="Line"/>
            <p:cNvSpPr/>
            <p:nvPr/>
          </p:nvSpPr>
          <p:spPr>
            <a:xfrm>
              <a:off x="6995236" y="5458789"/>
              <a:ext cx="76669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5657"/>
                    <a:pt x="12960" y="11314"/>
                    <a:pt x="9360" y="14914"/>
                  </a:cubicBezTo>
                  <a:cubicBezTo>
                    <a:pt x="5760" y="18514"/>
                    <a:pt x="2880" y="2005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" name="Line"/>
            <p:cNvSpPr/>
            <p:nvPr/>
          </p:nvSpPr>
          <p:spPr>
            <a:xfrm>
              <a:off x="7539582" y="4991112"/>
              <a:ext cx="191672" cy="429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56" y="2829"/>
                    <a:pt x="14112" y="5657"/>
                    <a:pt x="10800" y="8229"/>
                  </a:cubicBezTo>
                  <a:cubicBezTo>
                    <a:pt x="7488" y="10800"/>
                    <a:pt x="4608" y="13114"/>
                    <a:pt x="2880" y="15300"/>
                  </a:cubicBezTo>
                  <a:cubicBezTo>
                    <a:pt x="1152" y="17486"/>
                    <a:pt x="576" y="1954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" name="Line"/>
            <p:cNvSpPr/>
            <p:nvPr/>
          </p:nvSpPr>
          <p:spPr>
            <a:xfrm>
              <a:off x="7900882" y="5205783"/>
              <a:ext cx="68044" cy="28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373" fill="norm" stroke="1" extrusionOk="0">
                  <a:moveTo>
                    <a:pt x="11700" y="0"/>
                  </a:moveTo>
                  <a:cubicBezTo>
                    <a:pt x="9300" y="4014"/>
                    <a:pt x="6900" y="8028"/>
                    <a:pt x="4900" y="10991"/>
                  </a:cubicBezTo>
                  <a:cubicBezTo>
                    <a:pt x="2900" y="13954"/>
                    <a:pt x="1300" y="15866"/>
                    <a:pt x="500" y="17490"/>
                  </a:cubicBezTo>
                  <a:cubicBezTo>
                    <a:pt x="-300" y="19115"/>
                    <a:pt x="-300" y="20453"/>
                    <a:pt x="1700" y="21027"/>
                  </a:cubicBezTo>
                  <a:cubicBezTo>
                    <a:pt x="3700" y="21600"/>
                    <a:pt x="7700" y="21409"/>
                    <a:pt x="11300" y="20835"/>
                  </a:cubicBezTo>
                  <a:cubicBezTo>
                    <a:pt x="14900" y="20262"/>
                    <a:pt x="18100" y="19306"/>
                    <a:pt x="21300" y="183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" name="Line"/>
            <p:cNvSpPr/>
            <p:nvPr/>
          </p:nvSpPr>
          <p:spPr>
            <a:xfrm>
              <a:off x="7884590" y="5374454"/>
              <a:ext cx="76669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" name="Line"/>
            <p:cNvSpPr/>
            <p:nvPr/>
          </p:nvSpPr>
          <p:spPr>
            <a:xfrm>
              <a:off x="8083927" y="5351454"/>
              <a:ext cx="138004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00" y="16800"/>
                    <a:pt x="10400" y="12000"/>
                    <a:pt x="14000" y="8400"/>
                  </a:cubicBezTo>
                  <a:cubicBezTo>
                    <a:pt x="17600" y="4800"/>
                    <a:pt x="19600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" name="Line"/>
            <p:cNvSpPr/>
            <p:nvPr/>
          </p:nvSpPr>
          <p:spPr>
            <a:xfrm>
              <a:off x="8260264" y="5242352"/>
              <a:ext cx="191673" cy="237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5" fill="norm" stroke="1" extrusionOk="0">
                  <a:moveTo>
                    <a:pt x="0" y="2885"/>
                  </a:moveTo>
                  <a:cubicBezTo>
                    <a:pt x="864" y="1976"/>
                    <a:pt x="1728" y="1066"/>
                    <a:pt x="3168" y="498"/>
                  </a:cubicBezTo>
                  <a:cubicBezTo>
                    <a:pt x="4608" y="-71"/>
                    <a:pt x="6624" y="-298"/>
                    <a:pt x="8064" y="611"/>
                  </a:cubicBezTo>
                  <a:cubicBezTo>
                    <a:pt x="9504" y="1521"/>
                    <a:pt x="10368" y="3567"/>
                    <a:pt x="9936" y="6409"/>
                  </a:cubicBezTo>
                  <a:cubicBezTo>
                    <a:pt x="9504" y="9251"/>
                    <a:pt x="7776" y="12889"/>
                    <a:pt x="6336" y="15504"/>
                  </a:cubicBezTo>
                  <a:cubicBezTo>
                    <a:pt x="4896" y="18119"/>
                    <a:pt x="3744" y="19710"/>
                    <a:pt x="4176" y="20506"/>
                  </a:cubicBezTo>
                  <a:cubicBezTo>
                    <a:pt x="4608" y="21302"/>
                    <a:pt x="6624" y="21302"/>
                    <a:pt x="9792" y="20847"/>
                  </a:cubicBezTo>
                  <a:cubicBezTo>
                    <a:pt x="12960" y="20393"/>
                    <a:pt x="17280" y="19483"/>
                    <a:pt x="21600" y="185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" name="Line"/>
            <p:cNvSpPr/>
            <p:nvPr/>
          </p:nvSpPr>
          <p:spPr>
            <a:xfrm>
              <a:off x="8712608" y="5175116"/>
              <a:ext cx="12267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" name="Line"/>
            <p:cNvSpPr/>
            <p:nvPr/>
          </p:nvSpPr>
          <p:spPr>
            <a:xfrm>
              <a:off x="8727942" y="5259451"/>
              <a:ext cx="122670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50" y="21600"/>
                    <a:pt x="9900" y="21600"/>
                    <a:pt x="13500" y="18000"/>
                  </a:cubicBezTo>
                  <a:cubicBezTo>
                    <a:pt x="17100" y="14400"/>
                    <a:pt x="1935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" name="Line"/>
            <p:cNvSpPr/>
            <p:nvPr/>
          </p:nvSpPr>
          <p:spPr>
            <a:xfrm>
              <a:off x="8965614" y="4998779"/>
              <a:ext cx="159749" cy="351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498" fill="norm" stroke="1" extrusionOk="0">
                  <a:moveTo>
                    <a:pt x="11314" y="0"/>
                  </a:moveTo>
                  <a:cubicBezTo>
                    <a:pt x="9257" y="3443"/>
                    <a:pt x="7200" y="6887"/>
                    <a:pt x="5829" y="9704"/>
                  </a:cubicBezTo>
                  <a:cubicBezTo>
                    <a:pt x="4457" y="12522"/>
                    <a:pt x="3771" y="14713"/>
                    <a:pt x="3429" y="16200"/>
                  </a:cubicBezTo>
                  <a:cubicBezTo>
                    <a:pt x="3086" y="17687"/>
                    <a:pt x="3086" y="18470"/>
                    <a:pt x="3429" y="18470"/>
                  </a:cubicBezTo>
                  <a:cubicBezTo>
                    <a:pt x="3771" y="18470"/>
                    <a:pt x="4457" y="17687"/>
                    <a:pt x="6343" y="16435"/>
                  </a:cubicBezTo>
                  <a:cubicBezTo>
                    <a:pt x="8229" y="15183"/>
                    <a:pt x="11314" y="13461"/>
                    <a:pt x="13714" y="12522"/>
                  </a:cubicBezTo>
                  <a:cubicBezTo>
                    <a:pt x="16114" y="11583"/>
                    <a:pt x="17829" y="11426"/>
                    <a:pt x="19029" y="11739"/>
                  </a:cubicBezTo>
                  <a:cubicBezTo>
                    <a:pt x="20229" y="12052"/>
                    <a:pt x="20914" y="12835"/>
                    <a:pt x="21257" y="14009"/>
                  </a:cubicBezTo>
                  <a:cubicBezTo>
                    <a:pt x="21600" y="15183"/>
                    <a:pt x="21600" y="16748"/>
                    <a:pt x="19714" y="18078"/>
                  </a:cubicBezTo>
                  <a:cubicBezTo>
                    <a:pt x="17829" y="19409"/>
                    <a:pt x="14057" y="20504"/>
                    <a:pt x="10971" y="21052"/>
                  </a:cubicBezTo>
                  <a:cubicBezTo>
                    <a:pt x="7886" y="21600"/>
                    <a:pt x="5486" y="21600"/>
                    <a:pt x="3771" y="21287"/>
                  </a:cubicBezTo>
                  <a:cubicBezTo>
                    <a:pt x="2057" y="20974"/>
                    <a:pt x="1029" y="20348"/>
                    <a:pt x="0" y="197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" name="Line"/>
            <p:cNvSpPr/>
            <p:nvPr/>
          </p:nvSpPr>
          <p:spPr>
            <a:xfrm>
              <a:off x="9164952" y="5359120"/>
              <a:ext cx="99670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" name="Line"/>
            <p:cNvSpPr/>
            <p:nvPr/>
          </p:nvSpPr>
          <p:spPr>
            <a:xfrm>
              <a:off x="9456291" y="5374454"/>
              <a:ext cx="69003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" name="Line"/>
            <p:cNvSpPr/>
            <p:nvPr/>
          </p:nvSpPr>
          <p:spPr>
            <a:xfrm>
              <a:off x="9647963" y="5359120"/>
              <a:ext cx="3833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" name="Line"/>
            <p:cNvSpPr/>
            <p:nvPr/>
          </p:nvSpPr>
          <p:spPr>
            <a:xfrm>
              <a:off x="9770632" y="5343787"/>
              <a:ext cx="7668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" name="Line"/>
            <p:cNvSpPr/>
            <p:nvPr/>
          </p:nvSpPr>
          <p:spPr>
            <a:xfrm>
              <a:off x="9916302" y="4868443"/>
              <a:ext cx="141541" cy="736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600" fill="norm" stroke="1" extrusionOk="0">
                  <a:moveTo>
                    <a:pt x="9095" y="0"/>
                  </a:moveTo>
                  <a:cubicBezTo>
                    <a:pt x="12505" y="2475"/>
                    <a:pt x="15916" y="4950"/>
                    <a:pt x="18190" y="7387"/>
                  </a:cubicBezTo>
                  <a:cubicBezTo>
                    <a:pt x="20463" y="9825"/>
                    <a:pt x="21600" y="12225"/>
                    <a:pt x="20653" y="14287"/>
                  </a:cubicBezTo>
                  <a:cubicBezTo>
                    <a:pt x="19705" y="16350"/>
                    <a:pt x="16674" y="18075"/>
                    <a:pt x="12884" y="19238"/>
                  </a:cubicBezTo>
                  <a:cubicBezTo>
                    <a:pt x="9095" y="20400"/>
                    <a:pt x="4547" y="210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" name="Line"/>
            <p:cNvSpPr/>
            <p:nvPr/>
          </p:nvSpPr>
          <p:spPr>
            <a:xfrm>
              <a:off x="1178941" y="5144449"/>
              <a:ext cx="158169" cy="667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fill="norm" stroke="1" extrusionOk="0">
                  <a:moveTo>
                    <a:pt x="20190" y="0"/>
                  </a:moveTo>
                  <a:cubicBezTo>
                    <a:pt x="18476" y="0"/>
                    <a:pt x="16762" y="0"/>
                    <a:pt x="14705" y="372"/>
                  </a:cubicBezTo>
                  <a:cubicBezTo>
                    <a:pt x="12648" y="745"/>
                    <a:pt x="10248" y="1490"/>
                    <a:pt x="8019" y="2483"/>
                  </a:cubicBezTo>
                  <a:cubicBezTo>
                    <a:pt x="5790" y="3476"/>
                    <a:pt x="3733" y="4717"/>
                    <a:pt x="2190" y="6579"/>
                  </a:cubicBezTo>
                  <a:cubicBezTo>
                    <a:pt x="648" y="8441"/>
                    <a:pt x="-381" y="10924"/>
                    <a:pt x="133" y="13200"/>
                  </a:cubicBezTo>
                  <a:cubicBezTo>
                    <a:pt x="648" y="15476"/>
                    <a:pt x="2705" y="17545"/>
                    <a:pt x="6476" y="18910"/>
                  </a:cubicBezTo>
                  <a:cubicBezTo>
                    <a:pt x="10248" y="20276"/>
                    <a:pt x="15733" y="20938"/>
                    <a:pt x="2121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" name="Line"/>
            <p:cNvSpPr/>
            <p:nvPr/>
          </p:nvSpPr>
          <p:spPr>
            <a:xfrm>
              <a:off x="1421444" y="5359120"/>
              <a:ext cx="214672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43" y="4062"/>
                    <a:pt x="6686" y="8123"/>
                    <a:pt x="9257" y="10892"/>
                  </a:cubicBezTo>
                  <a:cubicBezTo>
                    <a:pt x="11829" y="13662"/>
                    <a:pt x="13629" y="15138"/>
                    <a:pt x="14657" y="16338"/>
                  </a:cubicBezTo>
                  <a:cubicBezTo>
                    <a:pt x="15686" y="17538"/>
                    <a:pt x="15943" y="18462"/>
                    <a:pt x="16971" y="19292"/>
                  </a:cubicBezTo>
                  <a:cubicBezTo>
                    <a:pt x="18000" y="20123"/>
                    <a:pt x="19800" y="2086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" name="Line"/>
            <p:cNvSpPr/>
            <p:nvPr/>
          </p:nvSpPr>
          <p:spPr>
            <a:xfrm>
              <a:off x="3683161" y="5244118"/>
              <a:ext cx="237674" cy="32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48" y="4688"/>
                    <a:pt x="7897" y="9377"/>
                    <a:pt x="11032" y="12726"/>
                  </a:cubicBezTo>
                  <a:cubicBezTo>
                    <a:pt x="14168" y="16074"/>
                    <a:pt x="16490" y="18084"/>
                    <a:pt x="18116" y="19340"/>
                  </a:cubicBezTo>
                  <a:cubicBezTo>
                    <a:pt x="19742" y="20595"/>
                    <a:pt x="20671" y="2109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" name="Line"/>
            <p:cNvSpPr/>
            <p:nvPr/>
          </p:nvSpPr>
          <p:spPr>
            <a:xfrm>
              <a:off x="5484869" y="5163512"/>
              <a:ext cx="245340" cy="355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7" fill="norm" stroke="1" extrusionOk="0">
                  <a:moveTo>
                    <a:pt x="1350" y="1626"/>
                  </a:moveTo>
                  <a:cubicBezTo>
                    <a:pt x="675" y="855"/>
                    <a:pt x="0" y="83"/>
                    <a:pt x="0" y="6"/>
                  </a:cubicBezTo>
                  <a:cubicBezTo>
                    <a:pt x="0" y="-71"/>
                    <a:pt x="675" y="546"/>
                    <a:pt x="2813" y="2706"/>
                  </a:cubicBezTo>
                  <a:cubicBezTo>
                    <a:pt x="4950" y="4866"/>
                    <a:pt x="8550" y="8569"/>
                    <a:pt x="11363" y="11578"/>
                  </a:cubicBezTo>
                  <a:cubicBezTo>
                    <a:pt x="14175" y="14586"/>
                    <a:pt x="16200" y="16900"/>
                    <a:pt x="17663" y="18598"/>
                  </a:cubicBezTo>
                  <a:cubicBezTo>
                    <a:pt x="19125" y="20295"/>
                    <a:pt x="20025" y="21375"/>
                    <a:pt x="20587" y="21452"/>
                  </a:cubicBezTo>
                  <a:cubicBezTo>
                    <a:pt x="21150" y="21529"/>
                    <a:pt x="21375" y="20603"/>
                    <a:pt x="21600" y="196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" name="Line"/>
            <p:cNvSpPr/>
            <p:nvPr/>
          </p:nvSpPr>
          <p:spPr>
            <a:xfrm>
              <a:off x="7485914" y="5029446"/>
              <a:ext cx="329675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05" y="0"/>
                    <a:pt x="2009" y="0"/>
                    <a:pt x="3098" y="973"/>
                  </a:cubicBezTo>
                  <a:cubicBezTo>
                    <a:pt x="4186" y="1946"/>
                    <a:pt x="5358" y="3892"/>
                    <a:pt x="7619" y="6714"/>
                  </a:cubicBezTo>
                  <a:cubicBezTo>
                    <a:pt x="9879" y="9535"/>
                    <a:pt x="13228" y="13232"/>
                    <a:pt x="15740" y="15859"/>
                  </a:cubicBezTo>
                  <a:cubicBezTo>
                    <a:pt x="18251" y="18486"/>
                    <a:pt x="19926" y="2004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" name="Line"/>
            <p:cNvSpPr/>
            <p:nvPr/>
          </p:nvSpPr>
          <p:spPr>
            <a:xfrm>
              <a:off x="831097" y="6598416"/>
              <a:ext cx="291341" cy="4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3411" y="12793"/>
                    <a:pt x="6821" y="5170"/>
                    <a:pt x="10421" y="1993"/>
                  </a:cubicBezTo>
                  <a:cubicBezTo>
                    <a:pt x="14021" y="-1183"/>
                    <a:pt x="17811" y="88"/>
                    <a:pt x="21600" y="13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" name="Line"/>
            <p:cNvSpPr/>
            <p:nvPr/>
          </p:nvSpPr>
          <p:spPr>
            <a:xfrm>
              <a:off x="869431" y="6754485"/>
              <a:ext cx="276008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" name="Line"/>
            <p:cNvSpPr/>
            <p:nvPr/>
          </p:nvSpPr>
          <p:spPr>
            <a:xfrm>
              <a:off x="1973456" y="6360736"/>
              <a:ext cx="233974" cy="485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8" h="21282" fill="norm" stroke="1" extrusionOk="0">
                  <a:moveTo>
                    <a:pt x="0" y="8178"/>
                  </a:moveTo>
                  <a:cubicBezTo>
                    <a:pt x="689" y="11423"/>
                    <a:pt x="1379" y="14669"/>
                    <a:pt x="1723" y="16572"/>
                  </a:cubicBezTo>
                  <a:cubicBezTo>
                    <a:pt x="2068" y="18474"/>
                    <a:pt x="2068" y="19034"/>
                    <a:pt x="2298" y="19761"/>
                  </a:cubicBezTo>
                  <a:cubicBezTo>
                    <a:pt x="2528" y="20489"/>
                    <a:pt x="2987" y="21384"/>
                    <a:pt x="3102" y="21272"/>
                  </a:cubicBezTo>
                  <a:cubicBezTo>
                    <a:pt x="3217" y="21160"/>
                    <a:pt x="2987" y="20041"/>
                    <a:pt x="2757" y="17691"/>
                  </a:cubicBezTo>
                  <a:cubicBezTo>
                    <a:pt x="2528" y="15340"/>
                    <a:pt x="2298" y="11759"/>
                    <a:pt x="2528" y="9073"/>
                  </a:cubicBezTo>
                  <a:cubicBezTo>
                    <a:pt x="2757" y="6387"/>
                    <a:pt x="3447" y="4596"/>
                    <a:pt x="5170" y="3086"/>
                  </a:cubicBezTo>
                  <a:cubicBezTo>
                    <a:pt x="6894" y="1575"/>
                    <a:pt x="9651" y="344"/>
                    <a:pt x="12409" y="64"/>
                  </a:cubicBezTo>
                  <a:cubicBezTo>
                    <a:pt x="15166" y="-216"/>
                    <a:pt x="17923" y="456"/>
                    <a:pt x="19532" y="1407"/>
                  </a:cubicBezTo>
                  <a:cubicBezTo>
                    <a:pt x="21140" y="2358"/>
                    <a:pt x="21600" y="3589"/>
                    <a:pt x="20221" y="4820"/>
                  </a:cubicBezTo>
                  <a:cubicBezTo>
                    <a:pt x="18843" y="6051"/>
                    <a:pt x="15626" y="7282"/>
                    <a:pt x="11949" y="8178"/>
                  </a:cubicBezTo>
                  <a:cubicBezTo>
                    <a:pt x="8272" y="9073"/>
                    <a:pt x="4136" y="9633"/>
                    <a:pt x="0" y="101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" name="Line"/>
            <p:cNvSpPr/>
            <p:nvPr/>
          </p:nvSpPr>
          <p:spPr>
            <a:xfrm>
              <a:off x="2188128" y="6601148"/>
              <a:ext cx="184005" cy="212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1" fill="norm" stroke="1" extrusionOk="0">
                  <a:moveTo>
                    <a:pt x="0" y="10029"/>
                  </a:moveTo>
                  <a:cubicBezTo>
                    <a:pt x="0" y="8743"/>
                    <a:pt x="0" y="7457"/>
                    <a:pt x="750" y="6814"/>
                  </a:cubicBezTo>
                  <a:cubicBezTo>
                    <a:pt x="1500" y="6171"/>
                    <a:pt x="3000" y="6171"/>
                    <a:pt x="4800" y="7329"/>
                  </a:cubicBezTo>
                  <a:cubicBezTo>
                    <a:pt x="6600" y="8486"/>
                    <a:pt x="8700" y="10800"/>
                    <a:pt x="9900" y="12857"/>
                  </a:cubicBezTo>
                  <a:cubicBezTo>
                    <a:pt x="11100" y="14914"/>
                    <a:pt x="11400" y="16714"/>
                    <a:pt x="11400" y="18386"/>
                  </a:cubicBezTo>
                  <a:cubicBezTo>
                    <a:pt x="11400" y="20057"/>
                    <a:pt x="11100" y="21600"/>
                    <a:pt x="10500" y="21343"/>
                  </a:cubicBezTo>
                  <a:cubicBezTo>
                    <a:pt x="9900" y="21086"/>
                    <a:pt x="9000" y="19029"/>
                    <a:pt x="9300" y="15943"/>
                  </a:cubicBezTo>
                  <a:cubicBezTo>
                    <a:pt x="9600" y="12857"/>
                    <a:pt x="11100" y="8743"/>
                    <a:pt x="13350" y="5914"/>
                  </a:cubicBezTo>
                  <a:cubicBezTo>
                    <a:pt x="15600" y="3086"/>
                    <a:pt x="18600" y="154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" name="Line"/>
            <p:cNvSpPr/>
            <p:nvPr/>
          </p:nvSpPr>
          <p:spPr>
            <a:xfrm>
              <a:off x="2689976" y="6392667"/>
              <a:ext cx="180501" cy="538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8" h="21557" fill="norm" stroke="1" extrusionOk="0">
                  <a:moveTo>
                    <a:pt x="20898" y="366"/>
                  </a:moveTo>
                  <a:cubicBezTo>
                    <a:pt x="19419" y="162"/>
                    <a:pt x="17939" y="-43"/>
                    <a:pt x="16608" y="8"/>
                  </a:cubicBezTo>
                  <a:cubicBezTo>
                    <a:pt x="15276" y="59"/>
                    <a:pt x="14093" y="366"/>
                    <a:pt x="11725" y="1339"/>
                  </a:cubicBezTo>
                  <a:cubicBezTo>
                    <a:pt x="9358" y="2311"/>
                    <a:pt x="5808" y="3949"/>
                    <a:pt x="3293" y="6304"/>
                  </a:cubicBezTo>
                  <a:cubicBezTo>
                    <a:pt x="777" y="8658"/>
                    <a:pt x="-702" y="11729"/>
                    <a:pt x="334" y="14289"/>
                  </a:cubicBezTo>
                  <a:cubicBezTo>
                    <a:pt x="1369" y="16848"/>
                    <a:pt x="4920" y="18895"/>
                    <a:pt x="8175" y="20021"/>
                  </a:cubicBezTo>
                  <a:cubicBezTo>
                    <a:pt x="11430" y="21148"/>
                    <a:pt x="14388" y="21352"/>
                    <a:pt x="17347" y="215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" name="Line"/>
            <p:cNvSpPr/>
            <p:nvPr/>
          </p:nvSpPr>
          <p:spPr>
            <a:xfrm>
              <a:off x="2970145" y="6509146"/>
              <a:ext cx="245340" cy="360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25" y="3217"/>
                    <a:pt x="5850" y="6434"/>
                    <a:pt x="9225" y="9957"/>
                  </a:cubicBezTo>
                  <a:cubicBezTo>
                    <a:pt x="12600" y="13481"/>
                    <a:pt x="16425" y="17311"/>
                    <a:pt x="18562" y="19302"/>
                  </a:cubicBezTo>
                  <a:cubicBezTo>
                    <a:pt x="20700" y="21294"/>
                    <a:pt x="21150" y="2144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" name="Line"/>
            <p:cNvSpPr/>
            <p:nvPr/>
          </p:nvSpPr>
          <p:spPr>
            <a:xfrm>
              <a:off x="3005820" y="6447812"/>
              <a:ext cx="232666" cy="483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600" fill="norm" stroke="1" extrusionOk="0">
                  <a:moveTo>
                    <a:pt x="21375" y="0"/>
                  </a:moveTo>
                  <a:cubicBezTo>
                    <a:pt x="18558" y="3543"/>
                    <a:pt x="15740" y="7086"/>
                    <a:pt x="12805" y="10114"/>
                  </a:cubicBezTo>
                  <a:cubicBezTo>
                    <a:pt x="9871" y="13143"/>
                    <a:pt x="6818" y="15657"/>
                    <a:pt x="4705" y="17200"/>
                  </a:cubicBezTo>
                  <a:cubicBezTo>
                    <a:pt x="2592" y="18743"/>
                    <a:pt x="1418" y="19314"/>
                    <a:pt x="714" y="19886"/>
                  </a:cubicBezTo>
                  <a:cubicBezTo>
                    <a:pt x="10" y="20457"/>
                    <a:pt x="-225" y="21029"/>
                    <a:pt x="245" y="21314"/>
                  </a:cubicBezTo>
                  <a:cubicBezTo>
                    <a:pt x="714" y="21600"/>
                    <a:pt x="1888" y="21600"/>
                    <a:pt x="306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" name="Line"/>
            <p:cNvSpPr/>
            <p:nvPr/>
          </p:nvSpPr>
          <p:spPr>
            <a:xfrm>
              <a:off x="3285445" y="6723818"/>
              <a:ext cx="60377" cy="267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523" fill="norm" stroke="1" extrusionOk="0">
                  <a:moveTo>
                    <a:pt x="5062" y="0"/>
                  </a:moveTo>
                  <a:cubicBezTo>
                    <a:pt x="3262" y="6171"/>
                    <a:pt x="1462" y="12343"/>
                    <a:pt x="562" y="15943"/>
                  </a:cubicBezTo>
                  <a:cubicBezTo>
                    <a:pt x="-338" y="19543"/>
                    <a:pt x="-338" y="20571"/>
                    <a:pt x="1912" y="21086"/>
                  </a:cubicBezTo>
                  <a:cubicBezTo>
                    <a:pt x="4162" y="21600"/>
                    <a:pt x="8662" y="21600"/>
                    <a:pt x="12262" y="21394"/>
                  </a:cubicBezTo>
                  <a:cubicBezTo>
                    <a:pt x="15862" y="21189"/>
                    <a:pt x="18562" y="20777"/>
                    <a:pt x="21262" y="203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" name="Line"/>
            <p:cNvSpPr/>
            <p:nvPr/>
          </p:nvSpPr>
          <p:spPr>
            <a:xfrm>
              <a:off x="3230818" y="6846488"/>
              <a:ext cx="99670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" name="Line"/>
            <p:cNvSpPr/>
            <p:nvPr/>
          </p:nvSpPr>
          <p:spPr>
            <a:xfrm>
              <a:off x="3407155" y="6877155"/>
              <a:ext cx="122670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" name="Line"/>
            <p:cNvSpPr/>
            <p:nvPr/>
          </p:nvSpPr>
          <p:spPr>
            <a:xfrm>
              <a:off x="3460823" y="6815820"/>
              <a:ext cx="15335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255"/>
                    <a:pt x="0" y="8509"/>
                    <a:pt x="0" y="12109"/>
                  </a:cubicBezTo>
                  <a:cubicBezTo>
                    <a:pt x="0" y="15709"/>
                    <a:pt x="10800" y="1865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" name="Line"/>
            <p:cNvSpPr/>
            <p:nvPr/>
          </p:nvSpPr>
          <p:spPr>
            <a:xfrm>
              <a:off x="3575826" y="6800487"/>
              <a:ext cx="23001" cy="184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700"/>
                    <a:pt x="4800" y="11400"/>
                    <a:pt x="8400" y="15000"/>
                  </a:cubicBezTo>
                  <a:cubicBezTo>
                    <a:pt x="12000" y="18600"/>
                    <a:pt x="16800" y="201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" name="Line"/>
            <p:cNvSpPr/>
            <p:nvPr/>
          </p:nvSpPr>
          <p:spPr>
            <a:xfrm>
              <a:off x="3890166" y="6685483"/>
              <a:ext cx="18400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" name="Line"/>
            <p:cNvSpPr/>
            <p:nvPr/>
          </p:nvSpPr>
          <p:spPr>
            <a:xfrm>
              <a:off x="3859499" y="6808153"/>
              <a:ext cx="168671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" name="Line"/>
            <p:cNvSpPr/>
            <p:nvPr/>
          </p:nvSpPr>
          <p:spPr>
            <a:xfrm>
              <a:off x="4258174" y="6693150"/>
              <a:ext cx="83727" cy="335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326" fill="norm" stroke="1" extrusionOk="0">
                  <a:moveTo>
                    <a:pt x="5891" y="0"/>
                  </a:moveTo>
                  <a:cubicBezTo>
                    <a:pt x="10473" y="3898"/>
                    <a:pt x="15055" y="7795"/>
                    <a:pt x="17673" y="10800"/>
                  </a:cubicBezTo>
                  <a:cubicBezTo>
                    <a:pt x="20291" y="13805"/>
                    <a:pt x="20945" y="15916"/>
                    <a:pt x="21273" y="17621"/>
                  </a:cubicBezTo>
                  <a:cubicBezTo>
                    <a:pt x="21600" y="19326"/>
                    <a:pt x="21600" y="20626"/>
                    <a:pt x="19964" y="21113"/>
                  </a:cubicBezTo>
                  <a:cubicBezTo>
                    <a:pt x="18327" y="21600"/>
                    <a:pt x="15055" y="21275"/>
                    <a:pt x="11455" y="19895"/>
                  </a:cubicBezTo>
                  <a:cubicBezTo>
                    <a:pt x="7855" y="18514"/>
                    <a:pt x="3927" y="16078"/>
                    <a:pt x="0" y="136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" name="Line"/>
            <p:cNvSpPr/>
            <p:nvPr/>
          </p:nvSpPr>
          <p:spPr>
            <a:xfrm>
              <a:off x="4219840" y="6455478"/>
              <a:ext cx="7668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" name="Line"/>
            <p:cNvSpPr/>
            <p:nvPr/>
          </p:nvSpPr>
          <p:spPr>
            <a:xfrm>
              <a:off x="4572515" y="6125804"/>
              <a:ext cx="15335" cy="1042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2012"/>
                    <a:pt x="14400" y="4024"/>
                    <a:pt x="18000" y="6009"/>
                  </a:cubicBezTo>
                  <a:cubicBezTo>
                    <a:pt x="21600" y="7994"/>
                    <a:pt x="21600" y="9953"/>
                    <a:pt x="19800" y="11938"/>
                  </a:cubicBezTo>
                  <a:cubicBezTo>
                    <a:pt x="18000" y="13924"/>
                    <a:pt x="14400" y="15935"/>
                    <a:pt x="12600" y="17391"/>
                  </a:cubicBezTo>
                  <a:cubicBezTo>
                    <a:pt x="10800" y="18847"/>
                    <a:pt x="10800" y="19747"/>
                    <a:pt x="10800" y="20329"/>
                  </a:cubicBezTo>
                  <a:cubicBezTo>
                    <a:pt x="10800" y="20912"/>
                    <a:pt x="10800" y="21176"/>
                    <a:pt x="12600" y="21335"/>
                  </a:cubicBezTo>
                  <a:cubicBezTo>
                    <a:pt x="14400" y="21494"/>
                    <a:pt x="18000" y="2154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" name="Line"/>
            <p:cNvSpPr/>
            <p:nvPr/>
          </p:nvSpPr>
          <p:spPr>
            <a:xfrm>
              <a:off x="4756519" y="6488701"/>
              <a:ext cx="276007" cy="403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94"/>
                  </a:moveTo>
                  <a:cubicBezTo>
                    <a:pt x="600" y="547"/>
                    <a:pt x="1200" y="0"/>
                    <a:pt x="2000" y="0"/>
                  </a:cubicBezTo>
                  <a:cubicBezTo>
                    <a:pt x="2800" y="0"/>
                    <a:pt x="3800" y="547"/>
                    <a:pt x="6000" y="2461"/>
                  </a:cubicBezTo>
                  <a:cubicBezTo>
                    <a:pt x="8200" y="4375"/>
                    <a:pt x="11600" y="7656"/>
                    <a:pt x="14400" y="11073"/>
                  </a:cubicBezTo>
                  <a:cubicBezTo>
                    <a:pt x="17200" y="14491"/>
                    <a:pt x="19400" y="1804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" name="Line"/>
            <p:cNvSpPr/>
            <p:nvPr/>
          </p:nvSpPr>
          <p:spPr>
            <a:xfrm>
              <a:off x="4840854" y="6447812"/>
              <a:ext cx="283674" cy="460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49" y="600"/>
                    <a:pt x="18097" y="1200"/>
                    <a:pt x="15762" y="3120"/>
                  </a:cubicBezTo>
                  <a:cubicBezTo>
                    <a:pt x="13427" y="5040"/>
                    <a:pt x="10508" y="8280"/>
                    <a:pt x="7784" y="11580"/>
                  </a:cubicBezTo>
                  <a:cubicBezTo>
                    <a:pt x="5059" y="14880"/>
                    <a:pt x="2530" y="1824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" name="Line"/>
            <p:cNvSpPr/>
            <p:nvPr/>
          </p:nvSpPr>
          <p:spPr>
            <a:xfrm>
              <a:off x="5168356" y="6662483"/>
              <a:ext cx="63508" cy="322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5" h="21452" fill="norm" stroke="1" extrusionOk="0">
                  <a:moveTo>
                    <a:pt x="20645" y="0"/>
                  </a:moveTo>
                  <a:cubicBezTo>
                    <a:pt x="17322" y="3061"/>
                    <a:pt x="13999" y="6123"/>
                    <a:pt x="10676" y="9269"/>
                  </a:cubicBezTo>
                  <a:cubicBezTo>
                    <a:pt x="7353" y="12416"/>
                    <a:pt x="4030" y="15647"/>
                    <a:pt x="1953" y="17858"/>
                  </a:cubicBezTo>
                  <a:cubicBezTo>
                    <a:pt x="-124" y="20069"/>
                    <a:pt x="-955" y="21260"/>
                    <a:pt x="1537" y="21430"/>
                  </a:cubicBezTo>
                  <a:cubicBezTo>
                    <a:pt x="4030" y="21600"/>
                    <a:pt x="9845" y="20750"/>
                    <a:pt x="15660" y="198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" name="Line"/>
            <p:cNvSpPr/>
            <p:nvPr/>
          </p:nvSpPr>
          <p:spPr>
            <a:xfrm>
              <a:off x="5109194" y="6823487"/>
              <a:ext cx="161004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" name="Line"/>
            <p:cNvSpPr/>
            <p:nvPr/>
          </p:nvSpPr>
          <p:spPr>
            <a:xfrm>
              <a:off x="5615205" y="6593481"/>
              <a:ext cx="153338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" name="Line"/>
            <p:cNvSpPr/>
            <p:nvPr/>
          </p:nvSpPr>
          <p:spPr>
            <a:xfrm>
              <a:off x="5599871" y="6708484"/>
              <a:ext cx="191672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" name="Line"/>
            <p:cNvSpPr/>
            <p:nvPr/>
          </p:nvSpPr>
          <p:spPr>
            <a:xfrm>
              <a:off x="6052215" y="6539814"/>
              <a:ext cx="23001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5486"/>
                    <a:pt x="16800" y="10971"/>
                    <a:pt x="13200" y="14571"/>
                  </a:cubicBezTo>
                  <a:cubicBezTo>
                    <a:pt x="9600" y="18171"/>
                    <a:pt x="4800" y="1988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" name="Line"/>
            <p:cNvSpPr/>
            <p:nvPr/>
          </p:nvSpPr>
          <p:spPr>
            <a:xfrm>
              <a:off x="5999971" y="6332809"/>
              <a:ext cx="36911" cy="66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8" h="20953" fill="norm" stroke="1" extrusionOk="0">
                  <a:moveTo>
                    <a:pt x="20798" y="7200"/>
                  </a:moveTo>
                  <a:cubicBezTo>
                    <a:pt x="13598" y="8800"/>
                    <a:pt x="6398" y="10400"/>
                    <a:pt x="2798" y="13200"/>
                  </a:cubicBezTo>
                  <a:cubicBezTo>
                    <a:pt x="-802" y="16000"/>
                    <a:pt x="-802" y="20000"/>
                    <a:pt x="2078" y="20800"/>
                  </a:cubicBezTo>
                  <a:cubicBezTo>
                    <a:pt x="4958" y="21600"/>
                    <a:pt x="10718" y="19200"/>
                    <a:pt x="12878" y="15200"/>
                  </a:cubicBezTo>
                  <a:cubicBezTo>
                    <a:pt x="15038" y="11200"/>
                    <a:pt x="13598" y="5600"/>
                    <a:pt x="1215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" name="Line"/>
            <p:cNvSpPr/>
            <p:nvPr/>
          </p:nvSpPr>
          <p:spPr>
            <a:xfrm>
              <a:off x="6121216" y="6194806"/>
              <a:ext cx="196784" cy="640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9" fill="norm" stroke="1" extrusionOk="0">
                  <a:moveTo>
                    <a:pt x="10099" y="0"/>
                  </a:moveTo>
                  <a:cubicBezTo>
                    <a:pt x="13184" y="2582"/>
                    <a:pt x="16270" y="5163"/>
                    <a:pt x="18374" y="7745"/>
                  </a:cubicBezTo>
                  <a:cubicBezTo>
                    <a:pt x="20478" y="10327"/>
                    <a:pt x="21600" y="12908"/>
                    <a:pt x="21600" y="14974"/>
                  </a:cubicBezTo>
                  <a:cubicBezTo>
                    <a:pt x="21600" y="17039"/>
                    <a:pt x="20478" y="18588"/>
                    <a:pt x="18374" y="19707"/>
                  </a:cubicBezTo>
                  <a:cubicBezTo>
                    <a:pt x="16270" y="20826"/>
                    <a:pt x="13184" y="21514"/>
                    <a:pt x="9958" y="21557"/>
                  </a:cubicBezTo>
                  <a:cubicBezTo>
                    <a:pt x="6732" y="21600"/>
                    <a:pt x="3366" y="20998"/>
                    <a:pt x="0" y="203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" name="Line"/>
            <p:cNvSpPr/>
            <p:nvPr/>
          </p:nvSpPr>
          <p:spPr>
            <a:xfrm>
              <a:off x="6910901" y="6470812"/>
              <a:ext cx="253007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" name="Line"/>
            <p:cNvSpPr/>
            <p:nvPr/>
          </p:nvSpPr>
          <p:spPr>
            <a:xfrm>
              <a:off x="6895567" y="6631815"/>
              <a:ext cx="306675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8000"/>
                    <a:pt x="7200" y="14400"/>
                    <a:pt x="10800" y="10800"/>
                  </a:cubicBezTo>
                  <a:cubicBezTo>
                    <a:pt x="14400" y="7200"/>
                    <a:pt x="18000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" name="Line"/>
            <p:cNvSpPr/>
            <p:nvPr/>
          </p:nvSpPr>
          <p:spPr>
            <a:xfrm>
              <a:off x="7749831" y="6089573"/>
              <a:ext cx="263995" cy="527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424" fill="norm" stroke="1" extrusionOk="0">
                  <a:moveTo>
                    <a:pt x="7145" y="7080"/>
                  </a:moveTo>
                  <a:cubicBezTo>
                    <a:pt x="6939" y="10507"/>
                    <a:pt x="6733" y="13934"/>
                    <a:pt x="6528" y="15907"/>
                  </a:cubicBezTo>
                  <a:cubicBezTo>
                    <a:pt x="6322" y="17880"/>
                    <a:pt x="6116" y="18400"/>
                    <a:pt x="6013" y="18919"/>
                  </a:cubicBezTo>
                  <a:cubicBezTo>
                    <a:pt x="5910" y="19438"/>
                    <a:pt x="5910" y="19957"/>
                    <a:pt x="5910" y="20477"/>
                  </a:cubicBezTo>
                  <a:cubicBezTo>
                    <a:pt x="5910" y="20996"/>
                    <a:pt x="5910" y="21515"/>
                    <a:pt x="5602" y="21411"/>
                  </a:cubicBezTo>
                  <a:cubicBezTo>
                    <a:pt x="5293" y="21307"/>
                    <a:pt x="4676" y="20580"/>
                    <a:pt x="3442" y="18659"/>
                  </a:cubicBezTo>
                  <a:cubicBezTo>
                    <a:pt x="2208" y="16738"/>
                    <a:pt x="356" y="13623"/>
                    <a:pt x="48" y="11078"/>
                  </a:cubicBezTo>
                  <a:cubicBezTo>
                    <a:pt x="-261" y="8534"/>
                    <a:pt x="973" y="6561"/>
                    <a:pt x="2722" y="5003"/>
                  </a:cubicBezTo>
                  <a:cubicBezTo>
                    <a:pt x="4470" y="3446"/>
                    <a:pt x="6733" y="2303"/>
                    <a:pt x="8996" y="1473"/>
                  </a:cubicBezTo>
                  <a:cubicBezTo>
                    <a:pt x="11259" y="642"/>
                    <a:pt x="13522" y="123"/>
                    <a:pt x="15168" y="19"/>
                  </a:cubicBezTo>
                  <a:cubicBezTo>
                    <a:pt x="16813" y="-85"/>
                    <a:pt x="17842" y="227"/>
                    <a:pt x="18768" y="1577"/>
                  </a:cubicBezTo>
                  <a:cubicBezTo>
                    <a:pt x="19693" y="2927"/>
                    <a:pt x="20516" y="5315"/>
                    <a:pt x="20928" y="6977"/>
                  </a:cubicBezTo>
                  <a:cubicBezTo>
                    <a:pt x="21339" y="8638"/>
                    <a:pt x="21339" y="9573"/>
                    <a:pt x="21030" y="10248"/>
                  </a:cubicBezTo>
                  <a:cubicBezTo>
                    <a:pt x="20722" y="10923"/>
                    <a:pt x="20105" y="11338"/>
                    <a:pt x="18150" y="11650"/>
                  </a:cubicBezTo>
                  <a:cubicBezTo>
                    <a:pt x="16196" y="11961"/>
                    <a:pt x="12905" y="12169"/>
                    <a:pt x="10436" y="12065"/>
                  </a:cubicBezTo>
                  <a:cubicBezTo>
                    <a:pt x="7968" y="11961"/>
                    <a:pt x="6322" y="11546"/>
                    <a:pt x="6013" y="11442"/>
                  </a:cubicBezTo>
                  <a:cubicBezTo>
                    <a:pt x="5705" y="11338"/>
                    <a:pt x="6733" y="11546"/>
                    <a:pt x="7762" y="117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" name="Line"/>
            <p:cNvSpPr/>
            <p:nvPr/>
          </p:nvSpPr>
          <p:spPr>
            <a:xfrm>
              <a:off x="8045593" y="6608815"/>
              <a:ext cx="15335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" name="Line"/>
            <p:cNvSpPr/>
            <p:nvPr/>
          </p:nvSpPr>
          <p:spPr>
            <a:xfrm>
              <a:off x="8027221" y="6455478"/>
              <a:ext cx="41374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0" h="21600" fill="norm" stroke="1" extrusionOk="0">
                  <a:moveTo>
                    <a:pt x="20570" y="0"/>
                  </a:moveTo>
                  <a:cubicBezTo>
                    <a:pt x="14217" y="1440"/>
                    <a:pt x="7864" y="2880"/>
                    <a:pt x="4052" y="5400"/>
                  </a:cubicBezTo>
                  <a:cubicBezTo>
                    <a:pt x="241" y="7920"/>
                    <a:pt x="-1030" y="11520"/>
                    <a:pt x="876" y="14400"/>
                  </a:cubicBezTo>
                  <a:cubicBezTo>
                    <a:pt x="2782" y="17280"/>
                    <a:pt x="7864" y="19440"/>
                    <a:pt x="8499" y="18360"/>
                  </a:cubicBezTo>
                  <a:cubicBezTo>
                    <a:pt x="9135" y="17280"/>
                    <a:pt x="5323" y="12960"/>
                    <a:pt x="5323" y="12960"/>
                  </a:cubicBezTo>
                  <a:cubicBezTo>
                    <a:pt x="5323" y="12960"/>
                    <a:pt x="9135" y="17280"/>
                    <a:pt x="1294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" name="Line"/>
            <p:cNvSpPr/>
            <p:nvPr/>
          </p:nvSpPr>
          <p:spPr>
            <a:xfrm>
              <a:off x="8198930" y="6593481"/>
              <a:ext cx="114249" cy="324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438" fill="norm" stroke="1" extrusionOk="0">
                  <a:moveTo>
                    <a:pt x="5760" y="0"/>
                  </a:moveTo>
                  <a:cubicBezTo>
                    <a:pt x="11040" y="5231"/>
                    <a:pt x="16320" y="10463"/>
                    <a:pt x="18960" y="13584"/>
                  </a:cubicBezTo>
                  <a:cubicBezTo>
                    <a:pt x="21600" y="16706"/>
                    <a:pt x="21600" y="17719"/>
                    <a:pt x="21360" y="18647"/>
                  </a:cubicBezTo>
                  <a:cubicBezTo>
                    <a:pt x="21120" y="19575"/>
                    <a:pt x="20640" y="20419"/>
                    <a:pt x="19200" y="20925"/>
                  </a:cubicBezTo>
                  <a:cubicBezTo>
                    <a:pt x="17760" y="21431"/>
                    <a:pt x="15360" y="21600"/>
                    <a:pt x="12960" y="21263"/>
                  </a:cubicBezTo>
                  <a:cubicBezTo>
                    <a:pt x="10560" y="20925"/>
                    <a:pt x="8160" y="20081"/>
                    <a:pt x="6000" y="18056"/>
                  </a:cubicBezTo>
                  <a:cubicBezTo>
                    <a:pt x="3840" y="16031"/>
                    <a:pt x="1920" y="12825"/>
                    <a:pt x="0" y="96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" name="Line"/>
            <p:cNvSpPr/>
            <p:nvPr/>
          </p:nvSpPr>
          <p:spPr>
            <a:xfrm>
              <a:off x="8198930" y="6447812"/>
              <a:ext cx="38335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92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8705" y="4531538"/>
              <a:ext cx="10593322" cy="2854387"/>
            </a:xfrm>
            <a:prstGeom prst="rect">
              <a:avLst/>
            </a:prstGeom>
            <a:effectLst/>
          </p:spPr>
        </p:pic>
        <p:pic>
          <p:nvPicPr>
            <p:cNvPr id="394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01732" y="7438690"/>
              <a:ext cx="475110" cy="403092"/>
            </a:xfrm>
            <a:prstGeom prst="rect">
              <a:avLst/>
            </a:prstGeom>
            <a:effectLst/>
          </p:spPr>
        </p:pic>
        <p:pic>
          <p:nvPicPr>
            <p:cNvPr id="396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090937" y="7615048"/>
              <a:ext cx="238911" cy="211355"/>
            </a:xfrm>
            <a:prstGeom prst="rect">
              <a:avLst/>
            </a:prstGeom>
            <a:effectLst/>
          </p:spPr>
        </p:pic>
        <p:pic>
          <p:nvPicPr>
            <p:cNvPr id="398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284080" y="7555787"/>
              <a:ext cx="191438" cy="285508"/>
            </a:xfrm>
            <a:prstGeom prst="rect">
              <a:avLst/>
            </a:prstGeom>
            <a:effectLst/>
          </p:spPr>
        </p:pic>
        <p:pic>
          <p:nvPicPr>
            <p:cNvPr id="400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483418" y="7433118"/>
              <a:ext cx="91769" cy="367993"/>
            </a:xfrm>
            <a:prstGeom prst="rect">
              <a:avLst/>
            </a:prstGeom>
            <a:effectLst/>
          </p:spPr>
        </p:pic>
        <p:pic>
          <p:nvPicPr>
            <p:cNvPr id="402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470277" y="7588536"/>
              <a:ext cx="158578" cy="194468"/>
            </a:xfrm>
            <a:prstGeom prst="rect">
              <a:avLst/>
            </a:prstGeom>
            <a:effectLst/>
          </p:spPr>
        </p:pic>
        <p:pic>
          <p:nvPicPr>
            <p:cNvPr id="404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626483" y="7592657"/>
              <a:ext cx="143345" cy="183033"/>
            </a:xfrm>
            <a:prstGeom prst="rect">
              <a:avLst/>
            </a:prstGeom>
            <a:effectLst/>
          </p:spPr>
        </p:pic>
        <p:pic>
          <p:nvPicPr>
            <p:cNvPr id="406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767091" y="7586454"/>
              <a:ext cx="199105" cy="219550"/>
            </a:xfrm>
            <a:prstGeom prst="rect">
              <a:avLst/>
            </a:prstGeom>
            <a:effectLst/>
          </p:spPr>
        </p:pic>
        <p:pic>
          <p:nvPicPr>
            <p:cNvPr id="408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958762" y="7586454"/>
              <a:ext cx="61102" cy="206772"/>
            </a:xfrm>
            <a:prstGeom prst="rect">
              <a:avLst/>
            </a:prstGeom>
            <a:effectLst/>
          </p:spPr>
        </p:pic>
        <p:pic>
          <p:nvPicPr>
            <p:cNvPr id="410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958762" y="7496727"/>
              <a:ext cx="76436" cy="81827"/>
            </a:xfrm>
            <a:prstGeom prst="rect">
              <a:avLst/>
            </a:prstGeom>
            <a:effectLst/>
          </p:spPr>
        </p:pic>
        <p:pic>
          <p:nvPicPr>
            <p:cNvPr id="412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006238" y="7588576"/>
              <a:ext cx="228297" cy="199844"/>
            </a:xfrm>
            <a:prstGeom prst="rect">
              <a:avLst/>
            </a:prstGeom>
            <a:effectLst/>
          </p:spPr>
        </p:pic>
        <p:pic>
          <p:nvPicPr>
            <p:cNvPr id="414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231536" y="7585387"/>
              <a:ext cx="179337" cy="225728"/>
            </a:xfrm>
            <a:prstGeom prst="rect">
              <a:avLst/>
            </a:prstGeom>
            <a:effectLst/>
          </p:spPr>
        </p:pic>
        <p:pic>
          <p:nvPicPr>
            <p:cNvPr id="416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832782" y="7356449"/>
              <a:ext cx="148156" cy="507113"/>
            </a:xfrm>
            <a:prstGeom prst="rect">
              <a:avLst/>
            </a:prstGeom>
            <a:effectLst/>
          </p:spPr>
        </p:pic>
        <p:pic>
          <p:nvPicPr>
            <p:cNvPr id="418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947785" y="7563454"/>
              <a:ext cx="176103" cy="213300"/>
            </a:xfrm>
            <a:prstGeom prst="rect">
              <a:avLst/>
            </a:prstGeom>
            <a:effectLst/>
          </p:spPr>
        </p:pic>
        <p:pic>
          <p:nvPicPr>
            <p:cNvPr id="420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081659" y="7591402"/>
              <a:ext cx="144850" cy="142761"/>
            </a:xfrm>
            <a:prstGeom prst="rect">
              <a:avLst/>
            </a:prstGeom>
            <a:effectLst/>
          </p:spPr>
        </p:pic>
        <p:pic>
          <p:nvPicPr>
            <p:cNvPr id="422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229980" y="7519956"/>
              <a:ext cx="146476" cy="398495"/>
            </a:xfrm>
            <a:prstGeom prst="rect">
              <a:avLst/>
            </a:prstGeom>
            <a:effectLst/>
          </p:spPr>
        </p:pic>
        <p:pic>
          <p:nvPicPr>
            <p:cNvPr id="424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376643" y="7538615"/>
              <a:ext cx="168922" cy="185014"/>
            </a:xfrm>
            <a:prstGeom prst="rect">
              <a:avLst/>
            </a:prstGeom>
            <a:effectLst/>
          </p:spPr>
        </p:pic>
        <p:pic>
          <p:nvPicPr>
            <p:cNvPr id="426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522798" y="7502119"/>
              <a:ext cx="137769" cy="223471"/>
            </a:xfrm>
            <a:prstGeom prst="rect">
              <a:avLst/>
            </a:prstGeom>
            <a:effectLst/>
          </p:spPr>
        </p:pic>
        <p:pic>
          <p:nvPicPr>
            <p:cNvPr id="428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645525" y="7371783"/>
              <a:ext cx="259868" cy="546772"/>
            </a:xfrm>
            <a:prstGeom prst="rect">
              <a:avLst/>
            </a:prstGeom>
            <a:effectLst/>
          </p:spPr>
        </p:pic>
        <p:pic>
          <p:nvPicPr>
            <p:cNvPr id="430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711797" y="713250"/>
              <a:ext cx="1210894" cy="312914"/>
            </a:xfrm>
            <a:prstGeom prst="rect">
              <a:avLst/>
            </a:prstGeom>
            <a:effectLst/>
          </p:spPr>
        </p:pic>
        <p:pic>
          <p:nvPicPr>
            <p:cNvPr id="432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71321" y="1698106"/>
              <a:ext cx="3165937" cy="264052"/>
            </a:xfrm>
            <a:prstGeom prst="rect">
              <a:avLst/>
            </a:prstGeom>
            <a:effectLst/>
          </p:spPr>
        </p:pic>
        <p:pic>
          <p:nvPicPr>
            <p:cNvPr id="434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85992" y="2507290"/>
              <a:ext cx="4262296" cy="237205"/>
            </a:xfrm>
            <a:prstGeom prst="rect">
              <a:avLst/>
            </a:prstGeom>
            <a:effectLst/>
          </p:spPr>
        </p:pic>
        <p:pic>
          <p:nvPicPr>
            <p:cNvPr id="436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46665" y="2511373"/>
              <a:ext cx="3644236" cy="284872"/>
            </a:xfrm>
            <a:prstGeom prst="rect">
              <a:avLst/>
            </a:prstGeom>
            <a:effectLst/>
          </p:spPr>
        </p:pic>
        <p:sp>
          <p:nvSpPr>
            <p:cNvPr id="438" name="Line"/>
            <p:cNvSpPr/>
            <p:nvPr/>
          </p:nvSpPr>
          <p:spPr>
            <a:xfrm>
              <a:off x="418529" y="1882101"/>
              <a:ext cx="944512" cy="875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571" fill="norm" stroke="1" extrusionOk="0">
                  <a:moveTo>
                    <a:pt x="15296" y="2175"/>
                  </a:moveTo>
                  <a:cubicBezTo>
                    <a:pt x="15006" y="1608"/>
                    <a:pt x="14715" y="1042"/>
                    <a:pt x="14077" y="632"/>
                  </a:cubicBezTo>
                  <a:cubicBezTo>
                    <a:pt x="13438" y="223"/>
                    <a:pt x="12451" y="-29"/>
                    <a:pt x="11144" y="2"/>
                  </a:cubicBezTo>
                  <a:cubicBezTo>
                    <a:pt x="9838" y="34"/>
                    <a:pt x="8212" y="349"/>
                    <a:pt x="6790" y="1010"/>
                  </a:cubicBezTo>
                  <a:cubicBezTo>
                    <a:pt x="5367" y="1671"/>
                    <a:pt x="4148" y="2679"/>
                    <a:pt x="3132" y="4033"/>
                  </a:cubicBezTo>
                  <a:cubicBezTo>
                    <a:pt x="2115" y="5387"/>
                    <a:pt x="1303" y="7087"/>
                    <a:pt x="751" y="8819"/>
                  </a:cubicBezTo>
                  <a:cubicBezTo>
                    <a:pt x="199" y="10551"/>
                    <a:pt x="-91" y="12314"/>
                    <a:pt x="25" y="13920"/>
                  </a:cubicBezTo>
                  <a:cubicBezTo>
                    <a:pt x="141" y="15526"/>
                    <a:pt x="664" y="16974"/>
                    <a:pt x="1477" y="18139"/>
                  </a:cubicBezTo>
                  <a:cubicBezTo>
                    <a:pt x="2290" y="19304"/>
                    <a:pt x="3393" y="20186"/>
                    <a:pt x="4757" y="20752"/>
                  </a:cubicBezTo>
                  <a:cubicBezTo>
                    <a:pt x="6122" y="21319"/>
                    <a:pt x="7748" y="21571"/>
                    <a:pt x="9228" y="21571"/>
                  </a:cubicBezTo>
                  <a:cubicBezTo>
                    <a:pt x="10709" y="21571"/>
                    <a:pt x="12044" y="21319"/>
                    <a:pt x="13438" y="20626"/>
                  </a:cubicBezTo>
                  <a:cubicBezTo>
                    <a:pt x="14832" y="19934"/>
                    <a:pt x="16283" y="18800"/>
                    <a:pt x="17503" y="17698"/>
                  </a:cubicBezTo>
                  <a:cubicBezTo>
                    <a:pt x="18722" y="16596"/>
                    <a:pt x="19709" y="15526"/>
                    <a:pt x="20377" y="14140"/>
                  </a:cubicBezTo>
                  <a:cubicBezTo>
                    <a:pt x="21044" y="12755"/>
                    <a:pt x="21393" y="11054"/>
                    <a:pt x="21451" y="9354"/>
                  </a:cubicBezTo>
                  <a:cubicBezTo>
                    <a:pt x="21509" y="7654"/>
                    <a:pt x="21277" y="5954"/>
                    <a:pt x="20551" y="4411"/>
                  </a:cubicBezTo>
                  <a:cubicBezTo>
                    <a:pt x="19825" y="2868"/>
                    <a:pt x="18606" y="1482"/>
                    <a:pt x="17038" y="821"/>
                  </a:cubicBezTo>
                  <a:cubicBezTo>
                    <a:pt x="15470" y="160"/>
                    <a:pt x="13554" y="223"/>
                    <a:pt x="12219" y="380"/>
                  </a:cubicBezTo>
                  <a:cubicBezTo>
                    <a:pt x="10883" y="538"/>
                    <a:pt x="10128" y="790"/>
                    <a:pt x="9374" y="1042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" name="Line"/>
            <p:cNvSpPr/>
            <p:nvPr/>
          </p:nvSpPr>
          <p:spPr>
            <a:xfrm>
              <a:off x="218887" y="2867191"/>
              <a:ext cx="167534" cy="361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240" fill="norm" stroke="1" extrusionOk="0">
                  <a:moveTo>
                    <a:pt x="2799" y="13062"/>
                  </a:moveTo>
                  <a:cubicBezTo>
                    <a:pt x="2472" y="14562"/>
                    <a:pt x="2145" y="16062"/>
                    <a:pt x="2309" y="17712"/>
                  </a:cubicBezTo>
                  <a:cubicBezTo>
                    <a:pt x="2472" y="19362"/>
                    <a:pt x="3127" y="21162"/>
                    <a:pt x="3127" y="21237"/>
                  </a:cubicBezTo>
                  <a:cubicBezTo>
                    <a:pt x="3127" y="21312"/>
                    <a:pt x="2472" y="19662"/>
                    <a:pt x="1654" y="16587"/>
                  </a:cubicBezTo>
                  <a:cubicBezTo>
                    <a:pt x="836" y="13512"/>
                    <a:pt x="-146" y="9012"/>
                    <a:pt x="18" y="6012"/>
                  </a:cubicBezTo>
                  <a:cubicBezTo>
                    <a:pt x="181" y="3012"/>
                    <a:pt x="1490" y="1512"/>
                    <a:pt x="2963" y="687"/>
                  </a:cubicBezTo>
                  <a:cubicBezTo>
                    <a:pt x="4436" y="-138"/>
                    <a:pt x="6072" y="-288"/>
                    <a:pt x="7872" y="612"/>
                  </a:cubicBezTo>
                  <a:cubicBezTo>
                    <a:pt x="9672" y="1512"/>
                    <a:pt x="11636" y="3462"/>
                    <a:pt x="12127" y="5112"/>
                  </a:cubicBezTo>
                  <a:cubicBezTo>
                    <a:pt x="12618" y="6762"/>
                    <a:pt x="11636" y="8112"/>
                    <a:pt x="9999" y="9312"/>
                  </a:cubicBezTo>
                  <a:cubicBezTo>
                    <a:pt x="8363" y="10512"/>
                    <a:pt x="6072" y="11562"/>
                    <a:pt x="4109" y="12237"/>
                  </a:cubicBezTo>
                  <a:cubicBezTo>
                    <a:pt x="2145" y="12912"/>
                    <a:pt x="509" y="13212"/>
                    <a:pt x="509" y="13512"/>
                  </a:cubicBezTo>
                  <a:cubicBezTo>
                    <a:pt x="509" y="13812"/>
                    <a:pt x="2145" y="14112"/>
                    <a:pt x="5909" y="15162"/>
                  </a:cubicBezTo>
                  <a:cubicBezTo>
                    <a:pt x="9672" y="16212"/>
                    <a:pt x="15563" y="18012"/>
                    <a:pt x="21454" y="19812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" name="Line"/>
            <p:cNvSpPr/>
            <p:nvPr/>
          </p:nvSpPr>
          <p:spPr>
            <a:xfrm>
              <a:off x="371087" y="2901521"/>
              <a:ext cx="176338" cy="255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3" fill="norm" stroke="1" extrusionOk="0">
                  <a:moveTo>
                    <a:pt x="0" y="4796"/>
                  </a:moveTo>
                  <a:cubicBezTo>
                    <a:pt x="0" y="3738"/>
                    <a:pt x="0" y="2679"/>
                    <a:pt x="470" y="2679"/>
                  </a:cubicBezTo>
                  <a:cubicBezTo>
                    <a:pt x="939" y="2679"/>
                    <a:pt x="1878" y="3738"/>
                    <a:pt x="3913" y="6385"/>
                  </a:cubicBezTo>
                  <a:cubicBezTo>
                    <a:pt x="5948" y="9032"/>
                    <a:pt x="9078" y="13267"/>
                    <a:pt x="11113" y="15808"/>
                  </a:cubicBezTo>
                  <a:cubicBezTo>
                    <a:pt x="13148" y="18349"/>
                    <a:pt x="14087" y="19196"/>
                    <a:pt x="15183" y="19938"/>
                  </a:cubicBezTo>
                  <a:cubicBezTo>
                    <a:pt x="16278" y="20679"/>
                    <a:pt x="17530" y="21314"/>
                    <a:pt x="18313" y="21102"/>
                  </a:cubicBezTo>
                  <a:cubicBezTo>
                    <a:pt x="19096" y="20890"/>
                    <a:pt x="19409" y="19832"/>
                    <a:pt x="19252" y="16761"/>
                  </a:cubicBezTo>
                  <a:cubicBezTo>
                    <a:pt x="19096" y="13690"/>
                    <a:pt x="18470" y="8608"/>
                    <a:pt x="18157" y="5326"/>
                  </a:cubicBezTo>
                  <a:cubicBezTo>
                    <a:pt x="17843" y="2043"/>
                    <a:pt x="17843" y="561"/>
                    <a:pt x="18470" y="138"/>
                  </a:cubicBezTo>
                  <a:cubicBezTo>
                    <a:pt x="19096" y="-286"/>
                    <a:pt x="20348" y="349"/>
                    <a:pt x="21600" y="985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" name="Line"/>
            <p:cNvSpPr/>
            <p:nvPr/>
          </p:nvSpPr>
          <p:spPr>
            <a:xfrm>
              <a:off x="693662" y="2927366"/>
              <a:ext cx="298440" cy="267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330" fill="norm" stroke="1" extrusionOk="0">
                  <a:moveTo>
                    <a:pt x="4944" y="11113"/>
                  </a:moveTo>
                  <a:cubicBezTo>
                    <a:pt x="4021" y="10909"/>
                    <a:pt x="3097" y="10705"/>
                    <a:pt x="2359" y="11113"/>
                  </a:cubicBezTo>
                  <a:cubicBezTo>
                    <a:pt x="1621" y="11520"/>
                    <a:pt x="1067" y="12539"/>
                    <a:pt x="697" y="13558"/>
                  </a:cubicBezTo>
                  <a:cubicBezTo>
                    <a:pt x="328" y="14577"/>
                    <a:pt x="144" y="15596"/>
                    <a:pt x="51" y="16614"/>
                  </a:cubicBezTo>
                  <a:cubicBezTo>
                    <a:pt x="-41" y="17633"/>
                    <a:pt x="-41" y="18652"/>
                    <a:pt x="328" y="18856"/>
                  </a:cubicBezTo>
                  <a:cubicBezTo>
                    <a:pt x="697" y="19060"/>
                    <a:pt x="1436" y="18448"/>
                    <a:pt x="1990" y="17531"/>
                  </a:cubicBezTo>
                  <a:cubicBezTo>
                    <a:pt x="2544" y="16614"/>
                    <a:pt x="2913" y="15392"/>
                    <a:pt x="3374" y="15188"/>
                  </a:cubicBezTo>
                  <a:cubicBezTo>
                    <a:pt x="3836" y="14984"/>
                    <a:pt x="4390" y="15799"/>
                    <a:pt x="5036" y="16614"/>
                  </a:cubicBezTo>
                  <a:cubicBezTo>
                    <a:pt x="5682" y="17430"/>
                    <a:pt x="6421" y="18245"/>
                    <a:pt x="7159" y="18347"/>
                  </a:cubicBezTo>
                  <a:cubicBezTo>
                    <a:pt x="7897" y="18448"/>
                    <a:pt x="8636" y="17837"/>
                    <a:pt x="9467" y="15494"/>
                  </a:cubicBezTo>
                  <a:cubicBezTo>
                    <a:pt x="10297" y="13150"/>
                    <a:pt x="11221" y="9075"/>
                    <a:pt x="11682" y="6528"/>
                  </a:cubicBezTo>
                  <a:cubicBezTo>
                    <a:pt x="12144" y="3980"/>
                    <a:pt x="12144" y="2962"/>
                    <a:pt x="12236" y="1943"/>
                  </a:cubicBezTo>
                  <a:cubicBezTo>
                    <a:pt x="12328" y="924"/>
                    <a:pt x="12513" y="-95"/>
                    <a:pt x="12421" y="7"/>
                  </a:cubicBezTo>
                  <a:cubicBezTo>
                    <a:pt x="12328" y="109"/>
                    <a:pt x="11959" y="1331"/>
                    <a:pt x="11682" y="4082"/>
                  </a:cubicBezTo>
                  <a:cubicBezTo>
                    <a:pt x="11405" y="6833"/>
                    <a:pt x="11221" y="11113"/>
                    <a:pt x="11590" y="14271"/>
                  </a:cubicBezTo>
                  <a:cubicBezTo>
                    <a:pt x="11959" y="17430"/>
                    <a:pt x="12882" y="19467"/>
                    <a:pt x="13805" y="20486"/>
                  </a:cubicBezTo>
                  <a:cubicBezTo>
                    <a:pt x="14728" y="21505"/>
                    <a:pt x="15651" y="21505"/>
                    <a:pt x="16205" y="20996"/>
                  </a:cubicBezTo>
                  <a:cubicBezTo>
                    <a:pt x="16759" y="20486"/>
                    <a:pt x="16944" y="19467"/>
                    <a:pt x="16759" y="18448"/>
                  </a:cubicBezTo>
                  <a:cubicBezTo>
                    <a:pt x="16574" y="17430"/>
                    <a:pt x="16021" y="16411"/>
                    <a:pt x="14728" y="15799"/>
                  </a:cubicBezTo>
                  <a:cubicBezTo>
                    <a:pt x="13436" y="15188"/>
                    <a:pt x="11405" y="14984"/>
                    <a:pt x="9836" y="14882"/>
                  </a:cubicBezTo>
                  <a:cubicBezTo>
                    <a:pt x="8267" y="14780"/>
                    <a:pt x="7159" y="14780"/>
                    <a:pt x="7251" y="14577"/>
                  </a:cubicBezTo>
                  <a:cubicBezTo>
                    <a:pt x="7344" y="14373"/>
                    <a:pt x="8636" y="13965"/>
                    <a:pt x="11221" y="13150"/>
                  </a:cubicBezTo>
                  <a:cubicBezTo>
                    <a:pt x="13805" y="12335"/>
                    <a:pt x="17682" y="11113"/>
                    <a:pt x="21559" y="989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" name="Line"/>
            <p:cNvSpPr/>
            <p:nvPr/>
          </p:nvSpPr>
          <p:spPr>
            <a:xfrm>
              <a:off x="1132175" y="2894123"/>
              <a:ext cx="197268" cy="276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419" fill="norm" stroke="1" extrusionOk="0">
                  <a:moveTo>
                    <a:pt x="8084" y="1494"/>
                  </a:moveTo>
                  <a:cubicBezTo>
                    <a:pt x="7253" y="702"/>
                    <a:pt x="6422" y="-91"/>
                    <a:pt x="5730" y="8"/>
                  </a:cubicBezTo>
                  <a:cubicBezTo>
                    <a:pt x="5038" y="107"/>
                    <a:pt x="4484" y="1098"/>
                    <a:pt x="4068" y="3872"/>
                  </a:cubicBezTo>
                  <a:cubicBezTo>
                    <a:pt x="3653" y="6647"/>
                    <a:pt x="3376" y="11204"/>
                    <a:pt x="3514" y="14078"/>
                  </a:cubicBezTo>
                  <a:cubicBezTo>
                    <a:pt x="3653" y="16951"/>
                    <a:pt x="4207" y="18140"/>
                    <a:pt x="4899" y="19230"/>
                  </a:cubicBezTo>
                  <a:cubicBezTo>
                    <a:pt x="5591" y="20320"/>
                    <a:pt x="6422" y="21311"/>
                    <a:pt x="7253" y="21410"/>
                  </a:cubicBezTo>
                  <a:cubicBezTo>
                    <a:pt x="8084" y="21509"/>
                    <a:pt x="8914" y="20716"/>
                    <a:pt x="8222" y="20023"/>
                  </a:cubicBezTo>
                  <a:cubicBezTo>
                    <a:pt x="7530" y="19329"/>
                    <a:pt x="5314" y="18735"/>
                    <a:pt x="3514" y="18140"/>
                  </a:cubicBezTo>
                  <a:cubicBezTo>
                    <a:pt x="1714" y="17546"/>
                    <a:pt x="330" y="16951"/>
                    <a:pt x="53" y="16258"/>
                  </a:cubicBezTo>
                  <a:cubicBezTo>
                    <a:pt x="-224" y="15564"/>
                    <a:pt x="607" y="14771"/>
                    <a:pt x="2268" y="13979"/>
                  </a:cubicBezTo>
                  <a:cubicBezTo>
                    <a:pt x="3930" y="13186"/>
                    <a:pt x="6422" y="12393"/>
                    <a:pt x="9053" y="12393"/>
                  </a:cubicBezTo>
                  <a:cubicBezTo>
                    <a:pt x="11684" y="12393"/>
                    <a:pt x="14453" y="13186"/>
                    <a:pt x="16668" y="14276"/>
                  </a:cubicBezTo>
                  <a:cubicBezTo>
                    <a:pt x="18884" y="15366"/>
                    <a:pt x="20545" y="16753"/>
                    <a:pt x="20961" y="16753"/>
                  </a:cubicBezTo>
                  <a:cubicBezTo>
                    <a:pt x="21376" y="16753"/>
                    <a:pt x="20545" y="15366"/>
                    <a:pt x="20407" y="13483"/>
                  </a:cubicBezTo>
                  <a:cubicBezTo>
                    <a:pt x="20268" y="11601"/>
                    <a:pt x="20822" y="9223"/>
                    <a:pt x="21376" y="6845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" name="Line"/>
            <p:cNvSpPr/>
            <p:nvPr/>
          </p:nvSpPr>
          <p:spPr>
            <a:xfrm>
              <a:off x="1367776" y="2974733"/>
              <a:ext cx="306675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" y="4500"/>
                    <a:pt x="1440" y="9000"/>
                    <a:pt x="1890" y="12375"/>
                  </a:cubicBezTo>
                  <a:cubicBezTo>
                    <a:pt x="2340" y="15750"/>
                    <a:pt x="2520" y="18000"/>
                    <a:pt x="2520" y="18000"/>
                  </a:cubicBezTo>
                  <a:cubicBezTo>
                    <a:pt x="2520" y="18000"/>
                    <a:pt x="2340" y="15750"/>
                    <a:pt x="2700" y="13950"/>
                  </a:cubicBezTo>
                  <a:cubicBezTo>
                    <a:pt x="3060" y="12150"/>
                    <a:pt x="3960" y="10800"/>
                    <a:pt x="4500" y="11250"/>
                  </a:cubicBezTo>
                  <a:cubicBezTo>
                    <a:pt x="5040" y="11700"/>
                    <a:pt x="5220" y="13950"/>
                    <a:pt x="5760" y="14400"/>
                  </a:cubicBezTo>
                  <a:cubicBezTo>
                    <a:pt x="6300" y="14850"/>
                    <a:pt x="7200" y="13500"/>
                    <a:pt x="7920" y="11925"/>
                  </a:cubicBezTo>
                  <a:cubicBezTo>
                    <a:pt x="8640" y="10350"/>
                    <a:pt x="9180" y="8550"/>
                    <a:pt x="9720" y="8550"/>
                  </a:cubicBezTo>
                  <a:cubicBezTo>
                    <a:pt x="10260" y="8550"/>
                    <a:pt x="10800" y="10350"/>
                    <a:pt x="11160" y="12375"/>
                  </a:cubicBezTo>
                  <a:cubicBezTo>
                    <a:pt x="11520" y="14400"/>
                    <a:pt x="11700" y="16650"/>
                    <a:pt x="12240" y="17325"/>
                  </a:cubicBezTo>
                  <a:cubicBezTo>
                    <a:pt x="12780" y="18000"/>
                    <a:pt x="13680" y="17100"/>
                    <a:pt x="14400" y="15525"/>
                  </a:cubicBezTo>
                  <a:cubicBezTo>
                    <a:pt x="15120" y="13950"/>
                    <a:pt x="15660" y="11700"/>
                    <a:pt x="16110" y="9450"/>
                  </a:cubicBezTo>
                  <a:cubicBezTo>
                    <a:pt x="16560" y="7200"/>
                    <a:pt x="16920" y="4950"/>
                    <a:pt x="16740" y="4500"/>
                  </a:cubicBezTo>
                  <a:cubicBezTo>
                    <a:pt x="16560" y="4050"/>
                    <a:pt x="15840" y="5400"/>
                    <a:pt x="15390" y="7200"/>
                  </a:cubicBezTo>
                  <a:cubicBezTo>
                    <a:pt x="14940" y="9000"/>
                    <a:pt x="14760" y="11250"/>
                    <a:pt x="14760" y="13500"/>
                  </a:cubicBezTo>
                  <a:cubicBezTo>
                    <a:pt x="14760" y="15750"/>
                    <a:pt x="14940" y="18000"/>
                    <a:pt x="16110" y="19350"/>
                  </a:cubicBezTo>
                  <a:cubicBezTo>
                    <a:pt x="17280" y="20700"/>
                    <a:pt x="19440" y="2115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" name="Line"/>
            <p:cNvSpPr/>
            <p:nvPr/>
          </p:nvSpPr>
          <p:spPr>
            <a:xfrm>
              <a:off x="1859413" y="2852064"/>
              <a:ext cx="45043" cy="295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515" fill="norm" stroke="1" extrusionOk="0">
                  <a:moveTo>
                    <a:pt x="17550" y="0"/>
                  </a:moveTo>
                  <a:cubicBezTo>
                    <a:pt x="11550" y="4283"/>
                    <a:pt x="5550" y="8566"/>
                    <a:pt x="2550" y="11824"/>
                  </a:cubicBezTo>
                  <a:cubicBezTo>
                    <a:pt x="-450" y="15083"/>
                    <a:pt x="-450" y="17317"/>
                    <a:pt x="750" y="18900"/>
                  </a:cubicBezTo>
                  <a:cubicBezTo>
                    <a:pt x="1950" y="20483"/>
                    <a:pt x="4350" y="21414"/>
                    <a:pt x="7950" y="21507"/>
                  </a:cubicBezTo>
                  <a:cubicBezTo>
                    <a:pt x="11550" y="21600"/>
                    <a:pt x="16350" y="20855"/>
                    <a:pt x="21150" y="2011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" name="Line"/>
            <p:cNvSpPr/>
            <p:nvPr/>
          </p:nvSpPr>
          <p:spPr>
            <a:xfrm>
              <a:off x="1820119" y="2997734"/>
              <a:ext cx="115004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" name="Line"/>
            <p:cNvSpPr/>
            <p:nvPr/>
          </p:nvSpPr>
          <p:spPr>
            <a:xfrm>
              <a:off x="2011790" y="2997734"/>
              <a:ext cx="99670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" name="Line"/>
            <p:cNvSpPr/>
            <p:nvPr/>
          </p:nvSpPr>
          <p:spPr>
            <a:xfrm>
              <a:off x="2027124" y="3082069"/>
              <a:ext cx="99670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" name="Line"/>
            <p:cNvSpPr/>
            <p:nvPr/>
          </p:nvSpPr>
          <p:spPr>
            <a:xfrm>
              <a:off x="2178032" y="2990067"/>
              <a:ext cx="123559" cy="124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6" h="21120" fill="norm" stroke="1" extrusionOk="0">
                  <a:moveTo>
                    <a:pt x="13371" y="0"/>
                  </a:moveTo>
                  <a:cubicBezTo>
                    <a:pt x="9051" y="4320"/>
                    <a:pt x="4731" y="8640"/>
                    <a:pt x="2355" y="12096"/>
                  </a:cubicBezTo>
                  <a:cubicBezTo>
                    <a:pt x="-21" y="15552"/>
                    <a:pt x="-453" y="18144"/>
                    <a:pt x="411" y="19656"/>
                  </a:cubicBezTo>
                  <a:cubicBezTo>
                    <a:pt x="1275" y="21168"/>
                    <a:pt x="3435" y="21600"/>
                    <a:pt x="6459" y="20520"/>
                  </a:cubicBezTo>
                  <a:cubicBezTo>
                    <a:pt x="9483" y="19440"/>
                    <a:pt x="13371" y="16848"/>
                    <a:pt x="15963" y="14472"/>
                  </a:cubicBezTo>
                  <a:cubicBezTo>
                    <a:pt x="18555" y="12096"/>
                    <a:pt x="19851" y="9936"/>
                    <a:pt x="20499" y="7776"/>
                  </a:cubicBezTo>
                  <a:cubicBezTo>
                    <a:pt x="21147" y="5616"/>
                    <a:pt x="21147" y="3456"/>
                    <a:pt x="19203" y="2376"/>
                  </a:cubicBezTo>
                  <a:cubicBezTo>
                    <a:pt x="17259" y="1296"/>
                    <a:pt x="13371" y="1296"/>
                    <a:pt x="9483" y="129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" name="Line"/>
            <p:cNvSpPr/>
            <p:nvPr/>
          </p:nvSpPr>
          <p:spPr>
            <a:xfrm>
              <a:off x="1321455" y="1773479"/>
              <a:ext cx="1036709" cy="940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433" fill="norm" stroke="1" extrusionOk="0">
                  <a:moveTo>
                    <a:pt x="15254" y="2564"/>
                  </a:moveTo>
                  <a:cubicBezTo>
                    <a:pt x="14989" y="1982"/>
                    <a:pt x="14725" y="1400"/>
                    <a:pt x="14327" y="992"/>
                  </a:cubicBezTo>
                  <a:cubicBezTo>
                    <a:pt x="13930" y="585"/>
                    <a:pt x="13401" y="352"/>
                    <a:pt x="12475" y="177"/>
                  </a:cubicBezTo>
                  <a:cubicBezTo>
                    <a:pt x="11548" y="2"/>
                    <a:pt x="10225" y="-114"/>
                    <a:pt x="8954" y="177"/>
                  </a:cubicBezTo>
                  <a:cubicBezTo>
                    <a:pt x="7683" y="468"/>
                    <a:pt x="6466" y="1167"/>
                    <a:pt x="5327" y="2128"/>
                  </a:cubicBezTo>
                  <a:cubicBezTo>
                    <a:pt x="4189" y="3088"/>
                    <a:pt x="3130" y="4311"/>
                    <a:pt x="2257" y="5679"/>
                  </a:cubicBezTo>
                  <a:cubicBezTo>
                    <a:pt x="1383" y="7047"/>
                    <a:pt x="695" y="8561"/>
                    <a:pt x="325" y="10075"/>
                  </a:cubicBezTo>
                  <a:cubicBezTo>
                    <a:pt x="-46" y="11588"/>
                    <a:pt x="-99" y="13102"/>
                    <a:pt x="166" y="14354"/>
                  </a:cubicBezTo>
                  <a:cubicBezTo>
                    <a:pt x="430" y="15606"/>
                    <a:pt x="1013" y="16595"/>
                    <a:pt x="1701" y="17527"/>
                  </a:cubicBezTo>
                  <a:cubicBezTo>
                    <a:pt x="2389" y="18459"/>
                    <a:pt x="3183" y="19332"/>
                    <a:pt x="4322" y="20060"/>
                  </a:cubicBezTo>
                  <a:cubicBezTo>
                    <a:pt x="5460" y="20787"/>
                    <a:pt x="6942" y="21370"/>
                    <a:pt x="8477" y="21428"/>
                  </a:cubicBezTo>
                  <a:cubicBezTo>
                    <a:pt x="10013" y="21486"/>
                    <a:pt x="11601" y="21020"/>
                    <a:pt x="13216" y="20351"/>
                  </a:cubicBezTo>
                  <a:cubicBezTo>
                    <a:pt x="14830" y="19681"/>
                    <a:pt x="16472" y="18808"/>
                    <a:pt x="17742" y="17847"/>
                  </a:cubicBezTo>
                  <a:cubicBezTo>
                    <a:pt x="19013" y="16887"/>
                    <a:pt x="19913" y="15839"/>
                    <a:pt x="20522" y="14529"/>
                  </a:cubicBezTo>
                  <a:cubicBezTo>
                    <a:pt x="21130" y="13219"/>
                    <a:pt x="21448" y="11647"/>
                    <a:pt x="21475" y="10016"/>
                  </a:cubicBezTo>
                  <a:cubicBezTo>
                    <a:pt x="21501" y="8386"/>
                    <a:pt x="21236" y="6698"/>
                    <a:pt x="20575" y="5475"/>
                  </a:cubicBezTo>
                  <a:cubicBezTo>
                    <a:pt x="19913" y="4253"/>
                    <a:pt x="18854" y="3496"/>
                    <a:pt x="17689" y="3117"/>
                  </a:cubicBezTo>
                  <a:cubicBezTo>
                    <a:pt x="16525" y="2739"/>
                    <a:pt x="15254" y="2739"/>
                    <a:pt x="14433" y="2855"/>
                  </a:cubicBezTo>
                  <a:cubicBezTo>
                    <a:pt x="13613" y="2972"/>
                    <a:pt x="13242" y="3205"/>
                    <a:pt x="13083" y="3525"/>
                  </a:cubicBezTo>
                  <a:cubicBezTo>
                    <a:pt x="12925" y="3845"/>
                    <a:pt x="12977" y="4253"/>
                    <a:pt x="13030" y="466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" name="Line"/>
            <p:cNvSpPr/>
            <p:nvPr/>
          </p:nvSpPr>
          <p:spPr>
            <a:xfrm>
              <a:off x="2203461" y="2422114"/>
              <a:ext cx="981357" cy="562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5" fill="norm" stroke="1" extrusionOk="0">
                  <a:moveTo>
                    <a:pt x="0" y="2075"/>
                  </a:moveTo>
                  <a:cubicBezTo>
                    <a:pt x="169" y="1684"/>
                    <a:pt x="337" y="1293"/>
                    <a:pt x="1041" y="902"/>
                  </a:cubicBezTo>
                  <a:cubicBezTo>
                    <a:pt x="1744" y="511"/>
                    <a:pt x="2981" y="120"/>
                    <a:pt x="4247" y="23"/>
                  </a:cubicBezTo>
                  <a:cubicBezTo>
                    <a:pt x="5512" y="-75"/>
                    <a:pt x="6806" y="120"/>
                    <a:pt x="8044" y="902"/>
                  </a:cubicBezTo>
                  <a:cubicBezTo>
                    <a:pt x="9281" y="1684"/>
                    <a:pt x="10462" y="3053"/>
                    <a:pt x="11194" y="5105"/>
                  </a:cubicBezTo>
                  <a:cubicBezTo>
                    <a:pt x="11925" y="7158"/>
                    <a:pt x="12206" y="9894"/>
                    <a:pt x="12319" y="12289"/>
                  </a:cubicBezTo>
                  <a:cubicBezTo>
                    <a:pt x="12431" y="14683"/>
                    <a:pt x="12375" y="16736"/>
                    <a:pt x="12347" y="18153"/>
                  </a:cubicBezTo>
                  <a:cubicBezTo>
                    <a:pt x="12319" y="19570"/>
                    <a:pt x="12319" y="20352"/>
                    <a:pt x="12459" y="20841"/>
                  </a:cubicBezTo>
                  <a:cubicBezTo>
                    <a:pt x="12600" y="21330"/>
                    <a:pt x="12881" y="21525"/>
                    <a:pt x="13725" y="21525"/>
                  </a:cubicBezTo>
                  <a:cubicBezTo>
                    <a:pt x="14569" y="21525"/>
                    <a:pt x="15975" y="21330"/>
                    <a:pt x="17381" y="21134"/>
                  </a:cubicBezTo>
                  <a:cubicBezTo>
                    <a:pt x="18788" y="20939"/>
                    <a:pt x="20194" y="20743"/>
                    <a:pt x="21600" y="20548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" name="Line"/>
            <p:cNvSpPr/>
            <p:nvPr/>
          </p:nvSpPr>
          <p:spPr>
            <a:xfrm>
              <a:off x="3123482" y="2875064"/>
              <a:ext cx="104755" cy="26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2" h="21600" fill="norm" stroke="1" extrusionOk="0">
                  <a:moveTo>
                    <a:pt x="0" y="0"/>
                  </a:moveTo>
                  <a:cubicBezTo>
                    <a:pt x="0" y="1059"/>
                    <a:pt x="0" y="2118"/>
                    <a:pt x="1227" y="2753"/>
                  </a:cubicBezTo>
                  <a:cubicBezTo>
                    <a:pt x="2455" y="3388"/>
                    <a:pt x="4909" y="3600"/>
                    <a:pt x="7855" y="3918"/>
                  </a:cubicBezTo>
                  <a:cubicBezTo>
                    <a:pt x="10800" y="4235"/>
                    <a:pt x="14236" y="4659"/>
                    <a:pt x="16936" y="6247"/>
                  </a:cubicBezTo>
                  <a:cubicBezTo>
                    <a:pt x="19636" y="7835"/>
                    <a:pt x="21600" y="10588"/>
                    <a:pt x="18655" y="13341"/>
                  </a:cubicBezTo>
                  <a:cubicBezTo>
                    <a:pt x="15709" y="16094"/>
                    <a:pt x="7855" y="1884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" name="Line"/>
            <p:cNvSpPr/>
            <p:nvPr/>
          </p:nvSpPr>
          <p:spPr>
            <a:xfrm>
              <a:off x="3374532" y="2700660"/>
              <a:ext cx="178294" cy="389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493" fill="norm" stroke="1" extrusionOk="0">
                  <a:moveTo>
                    <a:pt x="6621" y="10058"/>
                  </a:moveTo>
                  <a:cubicBezTo>
                    <a:pt x="6013" y="12458"/>
                    <a:pt x="5404" y="14858"/>
                    <a:pt x="5100" y="16481"/>
                  </a:cubicBezTo>
                  <a:cubicBezTo>
                    <a:pt x="4796" y="18105"/>
                    <a:pt x="4796" y="18952"/>
                    <a:pt x="4644" y="19728"/>
                  </a:cubicBezTo>
                  <a:cubicBezTo>
                    <a:pt x="4492" y="20505"/>
                    <a:pt x="4187" y="21211"/>
                    <a:pt x="3427" y="20999"/>
                  </a:cubicBezTo>
                  <a:cubicBezTo>
                    <a:pt x="2666" y="20787"/>
                    <a:pt x="1449" y="19658"/>
                    <a:pt x="689" y="17187"/>
                  </a:cubicBezTo>
                  <a:cubicBezTo>
                    <a:pt x="-72" y="14717"/>
                    <a:pt x="-376" y="10905"/>
                    <a:pt x="689" y="8011"/>
                  </a:cubicBezTo>
                  <a:cubicBezTo>
                    <a:pt x="1754" y="5117"/>
                    <a:pt x="4187" y="3140"/>
                    <a:pt x="6013" y="1940"/>
                  </a:cubicBezTo>
                  <a:cubicBezTo>
                    <a:pt x="7838" y="740"/>
                    <a:pt x="9055" y="317"/>
                    <a:pt x="10424" y="105"/>
                  </a:cubicBezTo>
                  <a:cubicBezTo>
                    <a:pt x="11793" y="-107"/>
                    <a:pt x="13314" y="-107"/>
                    <a:pt x="13923" y="1164"/>
                  </a:cubicBezTo>
                  <a:cubicBezTo>
                    <a:pt x="14531" y="2434"/>
                    <a:pt x="14227" y="4975"/>
                    <a:pt x="12249" y="7093"/>
                  </a:cubicBezTo>
                  <a:cubicBezTo>
                    <a:pt x="10272" y="9211"/>
                    <a:pt x="6621" y="10905"/>
                    <a:pt x="4339" y="12034"/>
                  </a:cubicBezTo>
                  <a:cubicBezTo>
                    <a:pt x="2058" y="13164"/>
                    <a:pt x="1145" y="13728"/>
                    <a:pt x="1145" y="14364"/>
                  </a:cubicBezTo>
                  <a:cubicBezTo>
                    <a:pt x="1145" y="14999"/>
                    <a:pt x="2058" y="15705"/>
                    <a:pt x="5556" y="16905"/>
                  </a:cubicBezTo>
                  <a:cubicBezTo>
                    <a:pt x="9055" y="18105"/>
                    <a:pt x="15139" y="19799"/>
                    <a:pt x="21224" y="21493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" name="Line"/>
            <p:cNvSpPr/>
            <p:nvPr/>
          </p:nvSpPr>
          <p:spPr>
            <a:xfrm>
              <a:off x="3568159" y="2767729"/>
              <a:ext cx="145671" cy="25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6" fill="norm" stroke="1" extrusionOk="0">
                  <a:moveTo>
                    <a:pt x="0" y="5082"/>
                  </a:moveTo>
                  <a:cubicBezTo>
                    <a:pt x="2653" y="9318"/>
                    <a:pt x="5305" y="13553"/>
                    <a:pt x="7200" y="16094"/>
                  </a:cubicBezTo>
                  <a:cubicBezTo>
                    <a:pt x="9095" y="18635"/>
                    <a:pt x="10232" y="19482"/>
                    <a:pt x="11558" y="20224"/>
                  </a:cubicBezTo>
                  <a:cubicBezTo>
                    <a:pt x="12884" y="20965"/>
                    <a:pt x="14400" y="21600"/>
                    <a:pt x="15347" y="21282"/>
                  </a:cubicBezTo>
                  <a:cubicBezTo>
                    <a:pt x="16295" y="20965"/>
                    <a:pt x="16674" y="19694"/>
                    <a:pt x="16863" y="16412"/>
                  </a:cubicBezTo>
                  <a:cubicBezTo>
                    <a:pt x="17053" y="13129"/>
                    <a:pt x="17053" y="7835"/>
                    <a:pt x="17811" y="4765"/>
                  </a:cubicBezTo>
                  <a:cubicBezTo>
                    <a:pt x="18568" y="1694"/>
                    <a:pt x="20084" y="84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" name="Line"/>
            <p:cNvSpPr/>
            <p:nvPr/>
          </p:nvSpPr>
          <p:spPr>
            <a:xfrm>
              <a:off x="3864380" y="2701014"/>
              <a:ext cx="317127" cy="379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381" fill="norm" stroke="1" extrusionOk="0">
                  <a:moveTo>
                    <a:pt x="11075" y="16287"/>
                  </a:moveTo>
                  <a:cubicBezTo>
                    <a:pt x="10211" y="15423"/>
                    <a:pt x="9347" y="14559"/>
                    <a:pt x="7792" y="14559"/>
                  </a:cubicBezTo>
                  <a:cubicBezTo>
                    <a:pt x="6237" y="14559"/>
                    <a:pt x="3990" y="15423"/>
                    <a:pt x="2608" y="16215"/>
                  </a:cubicBezTo>
                  <a:cubicBezTo>
                    <a:pt x="1225" y="17007"/>
                    <a:pt x="707" y="17727"/>
                    <a:pt x="361" y="18447"/>
                  </a:cubicBezTo>
                  <a:cubicBezTo>
                    <a:pt x="16" y="19167"/>
                    <a:pt x="-157" y="19887"/>
                    <a:pt x="189" y="20103"/>
                  </a:cubicBezTo>
                  <a:cubicBezTo>
                    <a:pt x="534" y="20319"/>
                    <a:pt x="1398" y="20031"/>
                    <a:pt x="2089" y="19599"/>
                  </a:cubicBezTo>
                  <a:cubicBezTo>
                    <a:pt x="2781" y="19167"/>
                    <a:pt x="3299" y="18591"/>
                    <a:pt x="4077" y="17871"/>
                  </a:cubicBezTo>
                  <a:cubicBezTo>
                    <a:pt x="4854" y="17151"/>
                    <a:pt x="5891" y="16287"/>
                    <a:pt x="6669" y="16287"/>
                  </a:cubicBezTo>
                  <a:cubicBezTo>
                    <a:pt x="7446" y="16287"/>
                    <a:pt x="7965" y="17151"/>
                    <a:pt x="8742" y="17583"/>
                  </a:cubicBezTo>
                  <a:cubicBezTo>
                    <a:pt x="9520" y="18015"/>
                    <a:pt x="10557" y="18015"/>
                    <a:pt x="11334" y="17727"/>
                  </a:cubicBezTo>
                  <a:cubicBezTo>
                    <a:pt x="12112" y="17439"/>
                    <a:pt x="12630" y="16863"/>
                    <a:pt x="13581" y="14631"/>
                  </a:cubicBezTo>
                  <a:cubicBezTo>
                    <a:pt x="14531" y="12399"/>
                    <a:pt x="15913" y="8511"/>
                    <a:pt x="16605" y="6207"/>
                  </a:cubicBezTo>
                  <a:cubicBezTo>
                    <a:pt x="17296" y="3903"/>
                    <a:pt x="17296" y="3183"/>
                    <a:pt x="17469" y="2247"/>
                  </a:cubicBezTo>
                  <a:cubicBezTo>
                    <a:pt x="17641" y="1311"/>
                    <a:pt x="17987" y="159"/>
                    <a:pt x="17987" y="15"/>
                  </a:cubicBezTo>
                  <a:cubicBezTo>
                    <a:pt x="17987" y="-129"/>
                    <a:pt x="17641" y="735"/>
                    <a:pt x="17296" y="3399"/>
                  </a:cubicBezTo>
                  <a:cubicBezTo>
                    <a:pt x="16950" y="6063"/>
                    <a:pt x="16605" y="10527"/>
                    <a:pt x="16518" y="13479"/>
                  </a:cubicBezTo>
                  <a:cubicBezTo>
                    <a:pt x="16432" y="16431"/>
                    <a:pt x="16605" y="17871"/>
                    <a:pt x="17037" y="18951"/>
                  </a:cubicBezTo>
                  <a:cubicBezTo>
                    <a:pt x="17469" y="20031"/>
                    <a:pt x="18160" y="20751"/>
                    <a:pt x="18937" y="21111"/>
                  </a:cubicBezTo>
                  <a:cubicBezTo>
                    <a:pt x="19715" y="21471"/>
                    <a:pt x="20579" y="21471"/>
                    <a:pt x="21011" y="21111"/>
                  </a:cubicBezTo>
                  <a:cubicBezTo>
                    <a:pt x="21443" y="20751"/>
                    <a:pt x="21443" y="20031"/>
                    <a:pt x="21443" y="19311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" name="Line"/>
            <p:cNvSpPr/>
            <p:nvPr/>
          </p:nvSpPr>
          <p:spPr>
            <a:xfrm>
              <a:off x="4035836" y="2867398"/>
              <a:ext cx="214673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4" y="18327"/>
                    <a:pt x="1029" y="15055"/>
                    <a:pt x="4629" y="11455"/>
                  </a:cubicBezTo>
                  <a:cubicBezTo>
                    <a:pt x="8229" y="7855"/>
                    <a:pt x="14914" y="392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" name="Line"/>
            <p:cNvSpPr/>
            <p:nvPr/>
          </p:nvSpPr>
          <p:spPr>
            <a:xfrm>
              <a:off x="4562419" y="2670159"/>
              <a:ext cx="247769" cy="39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340" fill="norm" stroke="1" extrusionOk="0">
                  <a:moveTo>
                    <a:pt x="8806" y="1529"/>
                  </a:moveTo>
                  <a:cubicBezTo>
                    <a:pt x="7924" y="845"/>
                    <a:pt x="7042" y="161"/>
                    <a:pt x="6161" y="25"/>
                  </a:cubicBezTo>
                  <a:cubicBezTo>
                    <a:pt x="5279" y="-112"/>
                    <a:pt x="4398" y="298"/>
                    <a:pt x="3406" y="1939"/>
                  </a:cubicBezTo>
                  <a:cubicBezTo>
                    <a:pt x="2414" y="3579"/>
                    <a:pt x="1312" y="6450"/>
                    <a:pt x="871" y="9526"/>
                  </a:cubicBezTo>
                  <a:cubicBezTo>
                    <a:pt x="430" y="12602"/>
                    <a:pt x="651" y="15883"/>
                    <a:pt x="1202" y="17865"/>
                  </a:cubicBezTo>
                  <a:cubicBezTo>
                    <a:pt x="1753" y="19847"/>
                    <a:pt x="2634" y="20531"/>
                    <a:pt x="3736" y="20941"/>
                  </a:cubicBezTo>
                  <a:cubicBezTo>
                    <a:pt x="4838" y="21351"/>
                    <a:pt x="6161" y="21488"/>
                    <a:pt x="7042" y="21146"/>
                  </a:cubicBezTo>
                  <a:cubicBezTo>
                    <a:pt x="7924" y="20804"/>
                    <a:pt x="8365" y="19984"/>
                    <a:pt x="8034" y="18891"/>
                  </a:cubicBezTo>
                  <a:cubicBezTo>
                    <a:pt x="7704" y="17797"/>
                    <a:pt x="6602" y="16430"/>
                    <a:pt x="5610" y="15541"/>
                  </a:cubicBezTo>
                  <a:cubicBezTo>
                    <a:pt x="4618" y="14653"/>
                    <a:pt x="3736" y="14242"/>
                    <a:pt x="2744" y="13901"/>
                  </a:cubicBezTo>
                  <a:cubicBezTo>
                    <a:pt x="1753" y="13559"/>
                    <a:pt x="651" y="13285"/>
                    <a:pt x="210" y="12807"/>
                  </a:cubicBezTo>
                  <a:cubicBezTo>
                    <a:pt x="-231" y="12329"/>
                    <a:pt x="-11" y="11645"/>
                    <a:pt x="1202" y="11030"/>
                  </a:cubicBezTo>
                  <a:cubicBezTo>
                    <a:pt x="2414" y="10415"/>
                    <a:pt x="4618" y="9868"/>
                    <a:pt x="6822" y="9731"/>
                  </a:cubicBezTo>
                  <a:cubicBezTo>
                    <a:pt x="9026" y="9594"/>
                    <a:pt x="11230" y="9868"/>
                    <a:pt x="13104" y="10620"/>
                  </a:cubicBezTo>
                  <a:cubicBezTo>
                    <a:pt x="14977" y="11372"/>
                    <a:pt x="16520" y="12602"/>
                    <a:pt x="17402" y="13627"/>
                  </a:cubicBezTo>
                  <a:cubicBezTo>
                    <a:pt x="18283" y="14653"/>
                    <a:pt x="18504" y="15473"/>
                    <a:pt x="18614" y="15541"/>
                  </a:cubicBezTo>
                  <a:cubicBezTo>
                    <a:pt x="18724" y="15610"/>
                    <a:pt x="18724" y="14926"/>
                    <a:pt x="18724" y="13422"/>
                  </a:cubicBezTo>
                  <a:cubicBezTo>
                    <a:pt x="18724" y="11918"/>
                    <a:pt x="18724" y="9594"/>
                    <a:pt x="19165" y="8227"/>
                  </a:cubicBezTo>
                  <a:cubicBezTo>
                    <a:pt x="19606" y="6860"/>
                    <a:pt x="20487" y="6450"/>
                    <a:pt x="21369" y="604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" name="Line"/>
            <p:cNvSpPr/>
            <p:nvPr/>
          </p:nvSpPr>
          <p:spPr>
            <a:xfrm>
              <a:off x="4871522" y="2811585"/>
              <a:ext cx="444677" cy="113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80" fill="norm" stroke="1" extrusionOk="0">
                  <a:moveTo>
                    <a:pt x="0" y="394"/>
                  </a:moveTo>
                  <a:cubicBezTo>
                    <a:pt x="124" y="7907"/>
                    <a:pt x="248" y="15420"/>
                    <a:pt x="497" y="16829"/>
                  </a:cubicBezTo>
                  <a:cubicBezTo>
                    <a:pt x="745" y="18238"/>
                    <a:pt x="1117" y="13542"/>
                    <a:pt x="1490" y="10255"/>
                  </a:cubicBezTo>
                  <a:cubicBezTo>
                    <a:pt x="1862" y="6968"/>
                    <a:pt x="2234" y="5090"/>
                    <a:pt x="2607" y="5090"/>
                  </a:cubicBezTo>
                  <a:cubicBezTo>
                    <a:pt x="2979" y="5090"/>
                    <a:pt x="3352" y="6968"/>
                    <a:pt x="3538" y="9081"/>
                  </a:cubicBezTo>
                  <a:cubicBezTo>
                    <a:pt x="3724" y="11194"/>
                    <a:pt x="3724" y="13542"/>
                    <a:pt x="3972" y="14012"/>
                  </a:cubicBezTo>
                  <a:cubicBezTo>
                    <a:pt x="4221" y="14481"/>
                    <a:pt x="4717" y="13072"/>
                    <a:pt x="5338" y="10490"/>
                  </a:cubicBezTo>
                  <a:cubicBezTo>
                    <a:pt x="5959" y="7907"/>
                    <a:pt x="6703" y="4151"/>
                    <a:pt x="7386" y="2038"/>
                  </a:cubicBezTo>
                  <a:cubicBezTo>
                    <a:pt x="8069" y="-75"/>
                    <a:pt x="8690" y="-545"/>
                    <a:pt x="9186" y="629"/>
                  </a:cubicBezTo>
                  <a:cubicBezTo>
                    <a:pt x="9683" y="1803"/>
                    <a:pt x="10055" y="4620"/>
                    <a:pt x="10428" y="6968"/>
                  </a:cubicBezTo>
                  <a:cubicBezTo>
                    <a:pt x="10800" y="9316"/>
                    <a:pt x="11172" y="11194"/>
                    <a:pt x="11669" y="12368"/>
                  </a:cubicBezTo>
                  <a:cubicBezTo>
                    <a:pt x="12166" y="13542"/>
                    <a:pt x="12786" y="14012"/>
                    <a:pt x="13407" y="13542"/>
                  </a:cubicBezTo>
                  <a:cubicBezTo>
                    <a:pt x="14028" y="13072"/>
                    <a:pt x="14648" y="11664"/>
                    <a:pt x="15021" y="9316"/>
                  </a:cubicBezTo>
                  <a:cubicBezTo>
                    <a:pt x="15393" y="6968"/>
                    <a:pt x="15517" y="3681"/>
                    <a:pt x="15269" y="2272"/>
                  </a:cubicBezTo>
                  <a:cubicBezTo>
                    <a:pt x="15021" y="864"/>
                    <a:pt x="14400" y="1333"/>
                    <a:pt x="13779" y="2977"/>
                  </a:cubicBezTo>
                  <a:cubicBezTo>
                    <a:pt x="13159" y="4620"/>
                    <a:pt x="12538" y="7438"/>
                    <a:pt x="12228" y="10020"/>
                  </a:cubicBezTo>
                  <a:cubicBezTo>
                    <a:pt x="11917" y="12603"/>
                    <a:pt x="11917" y="14951"/>
                    <a:pt x="12352" y="16829"/>
                  </a:cubicBezTo>
                  <a:cubicBezTo>
                    <a:pt x="12786" y="18707"/>
                    <a:pt x="13655" y="20116"/>
                    <a:pt x="15269" y="20585"/>
                  </a:cubicBezTo>
                  <a:cubicBezTo>
                    <a:pt x="16883" y="21055"/>
                    <a:pt x="19241" y="20585"/>
                    <a:pt x="21600" y="2011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" name="Line"/>
            <p:cNvSpPr/>
            <p:nvPr/>
          </p:nvSpPr>
          <p:spPr>
            <a:xfrm>
              <a:off x="5746761" y="2545390"/>
              <a:ext cx="98450" cy="404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362" fill="norm" stroke="1" extrusionOk="0">
                  <a:moveTo>
                    <a:pt x="18013" y="0"/>
                  </a:moveTo>
                  <a:cubicBezTo>
                    <a:pt x="13028" y="4320"/>
                    <a:pt x="8044" y="8640"/>
                    <a:pt x="4998" y="11610"/>
                  </a:cubicBezTo>
                  <a:cubicBezTo>
                    <a:pt x="1951" y="14580"/>
                    <a:pt x="844" y="16200"/>
                    <a:pt x="290" y="17685"/>
                  </a:cubicBezTo>
                  <a:cubicBezTo>
                    <a:pt x="-264" y="19170"/>
                    <a:pt x="-264" y="20520"/>
                    <a:pt x="2505" y="21060"/>
                  </a:cubicBezTo>
                  <a:cubicBezTo>
                    <a:pt x="5274" y="21600"/>
                    <a:pt x="10813" y="21330"/>
                    <a:pt x="14413" y="20925"/>
                  </a:cubicBezTo>
                  <a:cubicBezTo>
                    <a:pt x="18013" y="20520"/>
                    <a:pt x="19674" y="19980"/>
                    <a:pt x="21336" y="1944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" name="Line"/>
            <p:cNvSpPr/>
            <p:nvPr/>
          </p:nvSpPr>
          <p:spPr>
            <a:xfrm>
              <a:off x="5699540" y="2737061"/>
              <a:ext cx="237673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87" y="21600"/>
                  </a:moveTo>
                  <a:cubicBezTo>
                    <a:pt x="1394" y="21600"/>
                    <a:pt x="0" y="21600"/>
                    <a:pt x="0" y="19800"/>
                  </a:cubicBezTo>
                  <a:cubicBezTo>
                    <a:pt x="0" y="18000"/>
                    <a:pt x="1394" y="14400"/>
                    <a:pt x="5226" y="10800"/>
                  </a:cubicBezTo>
                  <a:cubicBezTo>
                    <a:pt x="9058" y="7200"/>
                    <a:pt x="15329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" name="Line"/>
            <p:cNvSpPr/>
            <p:nvPr/>
          </p:nvSpPr>
          <p:spPr>
            <a:xfrm>
              <a:off x="5952546" y="2790729"/>
              <a:ext cx="122670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50" y="16200"/>
                    <a:pt x="9900" y="10800"/>
                    <a:pt x="13500" y="7200"/>
                  </a:cubicBezTo>
                  <a:cubicBezTo>
                    <a:pt x="17100" y="3600"/>
                    <a:pt x="19350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" name="Line"/>
            <p:cNvSpPr/>
            <p:nvPr/>
          </p:nvSpPr>
          <p:spPr>
            <a:xfrm>
              <a:off x="5979003" y="2875064"/>
              <a:ext cx="134548" cy="33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0373" fill="norm" stroke="1" extrusionOk="0">
                  <a:moveTo>
                    <a:pt x="1859" y="4629"/>
                  </a:moveTo>
                  <a:cubicBezTo>
                    <a:pt x="659" y="10800"/>
                    <a:pt x="-541" y="16971"/>
                    <a:pt x="259" y="19286"/>
                  </a:cubicBezTo>
                  <a:cubicBezTo>
                    <a:pt x="1059" y="21600"/>
                    <a:pt x="3859" y="20057"/>
                    <a:pt x="7659" y="16200"/>
                  </a:cubicBezTo>
                  <a:cubicBezTo>
                    <a:pt x="11459" y="12343"/>
                    <a:pt x="16259" y="6171"/>
                    <a:pt x="21059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" name="Line"/>
            <p:cNvSpPr/>
            <p:nvPr/>
          </p:nvSpPr>
          <p:spPr>
            <a:xfrm>
              <a:off x="6312887" y="2698727"/>
              <a:ext cx="7668" cy="21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63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-19051" y="4543157"/>
              <a:ext cx="10621744" cy="2878536"/>
            </a:xfrm>
            <a:prstGeom prst="rect">
              <a:avLst/>
            </a:prstGeom>
            <a:effectLst/>
          </p:spPr>
        </p:pic>
        <p:pic>
          <p:nvPicPr>
            <p:cNvPr id="465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110029" y="7932421"/>
              <a:ext cx="2853943" cy="190040"/>
            </a:xfrm>
            <a:prstGeom prst="rect">
              <a:avLst/>
            </a:prstGeom>
            <a:effectLst/>
          </p:spPr>
        </p:pic>
        <p:pic>
          <p:nvPicPr>
            <p:cNvPr id="467" name="Line Line" descr="Line 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617065" y="5976418"/>
              <a:ext cx="137770" cy="68768"/>
            </a:xfrm>
            <a:prstGeom prst="rect">
              <a:avLst/>
            </a:prstGeom>
            <a:effectLst/>
          </p:spPr>
        </p:pic>
        <p:pic>
          <p:nvPicPr>
            <p:cNvPr id="469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417406" y="5932973"/>
              <a:ext cx="1596156" cy="145436"/>
            </a:xfrm>
            <a:prstGeom prst="rect">
              <a:avLst/>
            </a:prstGeom>
            <a:effectLst/>
          </p:spPr>
        </p:pic>
        <p:pic>
          <p:nvPicPr>
            <p:cNvPr id="471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779114" y="5731647"/>
              <a:ext cx="1031515" cy="199225"/>
            </a:xfrm>
            <a:prstGeom prst="rect">
              <a:avLst/>
            </a:prstGeom>
            <a:effectLst/>
          </p:spPr>
        </p:pic>
        <p:pic>
          <p:nvPicPr>
            <p:cNvPr id="473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534820" y="5754080"/>
              <a:ext cx="1517801" cy="298773"/>
            </a:xfrm>
            <a:prstGeom prst="rect">
              <a:avLst/>
            </a:prstGeom>
            <a:effectLst/>
          </p:spPr>
        </p:pic>
        <p:pic>
          <p:nvPicPr>
            <p:cNvPr id="475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7520532" y="5610965"/>
              <a:ext cx="1677577" cy="204216"/>
            </a:xfrm>
            <a:prstGeom prst="rect">
              <a:avLst/>
            </a:prstGeom>
            <a:effectLst/>
          </p:spPr>
        </p:pic>
        <p:pic>
          <p:nvPicPr>
            <p:cNvPr id="477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2981763" y="7088110"/>
              <a:ext cx="1305176" cy="173549"/>
            </a:xfrm>
            <a:prstGeom prst="rect">
              <a:avLst/>
            </a:prstGeom>
            <a:effectLst/>
          </p:spPr>
        </p:pic>
        <p:pic>
          <p:nvPicPr>
            <p:cNvPr id="479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752803" y="6965440"/>
              <a:ext cx="1533134" cy="250218"/>
            </a:xfrm>
            <a:prstGeom prst="rect">
              <a:avLst/>
            </a:prstGeom>
            <a:effectLst/>
          </p:spPr>
        </p:pic>
        <p:pic>
          <p:nvPicPr>
            <p:cNvPr id="481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563397" y="5869857"/>
              <a:ext cx="679829" cy="21366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5" name="Drawing"/>
          <p:cNvGrpSpPr/>
          <p:nvPr/>
        </p:nvGrpSpPr>
        <p:grpSpPr>
          <a:xfrm>
            <a:off x="372161" y="62551"/>
            <a:ext cx="11802781" cy="8393974"/>
            <a:chOff x="0" y="0"/>
            <a:chExt cx="11802780" cy="8393971"/>
          </a:xfrm>
        </p:grpSpPr>
        <p:sp>
          <p:nvSpPr>
            <p:cNvPr id="2112" name="Line"/>
            <p:cNvSpPr/>
            <p:nvPr/>
          </p:nvSpPr>
          <p:spPr>
            <a:xfrm>
              <a:off x="440523" y="1023119"/>
              <a:ext cx="207006" cy="319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1" fill="norm" stroke="1" extrusionOk="0">
                  <a:moveTo>
                    <a:pt x="2400" y="13467"/>
                  </a:moveTo>
                  <a:cubicBezTo>
                    <a:pt x="1867" y="12617"/>
                    <a:pt x="1333" y="11767"/>
                    <a:pt x="933" y="11767"/>
                  </a:cubicBezTo>
                  <a:cubicBezTo>
                    <a:pt x="533" y="11767"/>
                    <a:pt x="267" y="12617"/>
                    <a:pt x="133" y="14063"/>
                  </a:cubicBezTo>
                  <a:cubicBezTo>
                    <a:pt x="0" y="15508"/>
                    <a:pt x="0" y="17549"/>
                    <a:pt x="0" y="18995"/>
                  </a:cubicBezTo>
                  <a:cubicBezTo>
                    <a:pt x="0" y="20441"/>
                    <a:pt x="0" y="21291"/>
                    <a:pt x="0" y="21291"/>
                  </a:cubicBezTo>
                  <a:cubicBezTo>
                    <a:pt x="0" y="21291"/>
                    <a:pt x="0" y="20441"/>
                    <a:pt x="400" y="17719"/>
                  </a:cubicBezTo>
                  <a:cubicBezTo>
                    <a:pt x="800" y="14998"/>
                    <a:pt x="1600" y="10406"/>
                    <a:pt x="3600" y="7089"/>
                  </a:cubicBezTo>
                  <a:cubicBezTo>
                    <a:pt x="5600" y="3773"/>
                    <a:pt x="8800" y="1732"/>
                    <a:pt x="11067" y="711"/>
                  </a:cubicBezTo>
                  <a:cubicBezTo>
                    <a:pt x="13333" y="-309"/>
                    <a:pt x="14667" y="-309"/>
                    <a:pt x="16000" y="1222"/>
                  </a:cubicBezTo>
                  <a:cubicBezTo>
                    <a:pt x="17333" y="2752"/>
                    <a:pt x="18667" y="5814"/>
                    <a:pt x="19600" y="8450"/>
                  </a:cubicBezTo>
                  <a:cubicBezTo>
                    <a:pt x="20533" y="11086"/>
                    <a:pt x="21067" y="13297"/>
                    <a:pt x="21600" y="155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3" name="Line"/>
            <p:cNvSpPr/>
            <p:nvPr/>
          </p:nvSpPr>
          <p:spPr>
            <a:xfrm>
              <a:off x="1199860" y="774339"/>
              <a:ext cx="53349" cy="489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438" fill="norm" stroke="1" extrusionOk="0">
                  <a:moveTo>
                    <a:pt x="6042" y="1626"/>
                  </a:moveTo>
                  <a:cubicBezTo>
                    <a:pt x="5014" y="842"/>
                    <a:pt x="3985" y="59"/>
                    <a:pt x="3471" y="3"/>
                  </a:cubicBezTo>
                  <a:cubicBezTo>
                    <a:pt x="2957" y="-53"/>
                    <a:pt x="2957" y="619"/>
                    <a:pt x="2442" y="3137"/>
                  </a:cubicBezTo>
                  <a:cubicBezTo>
                    <a:pt x="1928" y="5655"/>
                    <a:pt x="900" y="10020"/>
                    <a:pt x="385" y="13153"/>
                  </a:cubicBezTo>
                  <a:cubicBezTo>
                    <a:pt x="-129" y="16287"/>
                    <a:pt x="-129" y="18189"/>
                    <a:pt x="385" y="19421"/>
                  </a:cubicBezTo>
                  <a:cubicBezTo>
                    <a:pt x="900" y="20652"/>
                    <a:pt x="1928" y="21211"/>
                    <a:pt x="5528" y="21379"/>
                  </a:cubicBezTo>
                  <a:cubicBezTo>
                    <a:pt x="9128" y="21547"/>
                    <a:pt x="15300" y="21323"/>
                    <a:pt x="21471" y="210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4" name="Line"/>
            <p:cNvSpPr/>
            <p:nvPr/>
          </p:nvSpPr>
          <p:spPr>
            <a:xfrm>
              <a:off x="1288987" y="1021124"/>
              <a:ext cx="178894" cy="185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4" fill="norm" stroke="1" extrusionOk="0">
                  <a:moveTo>
                    <a:pt x="12343" y="5827"/>
                  </a:moveTo>
                  <a:cubicBezTo>
                    <a:pt x="12343" y="3783"/>
                    <a:pt x="12343" y="1740"/>
                    <a:pt x="11417" y="719"/>
                  </a:cubicBezTo>
                  <a:cubicBezTo>
                    <a:pt x="10491" y="-303"/>
                    <a:pt x="8640" y="-303"/>
                    <a:pt x="6789" y="1156"/>
                  </a:cubicBezTo>
                  <a:cubicBezTo>
                    <a:pt x="4937" y="2616"/>
                    <a:pt x="3086" y="5535"/>
                    <a:pt x="1851" y="8600"/>
                  </a:cubicBezTo>
                  <a:cubicBezTo>
                    <a:pt x="617" y="11665"/>
                    <a:pt x="0" y="14875"/>
                    <a:pt x="0" y="17211"/>
                  </a:cubicBezTo>
                  <a:cubicBezTo>
                    <a:pt x="0" y="19546"/>
                    <a:pt x="617" y="21005"/>
                    <a:pt x="1697" y="21151"/>
                  </a:cubicBezTo>
                  <a:cubicBezTo>
                    <a:pt x="2777" y="21297"/>
                    <a:pt x="4320" y="20129"/>
                    <a:pt x="5709" y="18816"/>
                  </a:cubicBezTo>
                  <a:cubicBezTo>
                    <a:pt x="7097" y="17502"/>
                    <a:pt x="8331" y="16043"/>
                    <a:pt x="9566" y="14000"/>
                  </a:cubicBezTo>
                  <a:cubicBezTo>
                    <a:pt x="10800" y="11956"/>
                    <a:pt x="12034" y="9329"/>
                    <a:pt x="12651" y="8892"/>
                  </a:cubicBezTo>
                  <a:cubicBezTo>
                    <a:pt x="13269" y="8454"/>
                    <a:pt x="13269" y="10205"/>
                    <a:pt x="13423" y="11811"/>
                  </a:cubicBezTo>
                  <a:cubicBezTo>
                    <a:pt x="13577" y="13416"/>
                    <a:pt x="13886" y="14875"/>
                    <a:pt x="14657" y="16043"/>
                  </a:cubicBezTo>
                  <a:cubicBezTo>
                    <a:pt x="15429" y="17211"/>
                    <a:pt x="16663" y="18086"/>
                    <a:pt x="17897" y="18232"/>
                  </a:cubicBezTo>
                  <a:cubicBezTo>
                    <a:pt x="19131" y="18378"/>
                    <a:pt x="20366" y="17794"/>
                    <a:pt x="21600" y="172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5" name="Line"/>
            <p:cNvSpPr/>
            <p:nvPr/>
          </p:nvSpPr>
          <p:spPr>
            <a:xfrm>
              <a:off x="1475547" y="987805"/>
              <a:ext cx="214672" cy="212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1" fill="norm" stroke="1" extrusionOk="0">
                  <a:moveTo>
                    <a:pt x="0" y="13886"/>
                  </a:moveTo>
                  <a:cubicBezTo>
                    <a:pt x="514" y="12343"/>
                    <a:pt x="1029" y="10800"/>
                    <a:pt x="1414" y="9386"/>
                  </a:cubicBezTo>
                  <a:cubicBezTo>
                    <a:pt x="1800" y="7971"/>
                    <a:pt x="2057" y="6686"/>
                    <a:pt x="2829" y="6300"/>
                  </a:cubicBezTo>
                  <a:cubicBezTo>
                    <a:pt x="3600" y="5914"/>
                    <a:pt x="4886" y="6429"/>
                    <a:pt x="6300" y="8614"/>
                  </a:cubicBezTo>
                  <a:cubicBezTo>
                    <a:pt x="7714" y="10800"/>
                    <a:pt x="9257" y="14657"/>
                    <a:pt x="10029" y="17229"/>
                  </a:cubicBezTo>
                  <a:cubicBezTo>
                    <a:pt x="10800" y="19800"/>
                    <a:pt x="10800" y="21086"/>
                    <a:pt x="10286" y="21343"/>
                  </a:cubicBezTo>
                  <a:cubicBezTo>
                    <a:pt x="9771" y="21600"/>
                    <a:pt x="8743" y="20829"/>
                    <a:pt x="8229" y="18900"/>
                  </a:cubicBezTo>
                  <a:cubicBezTo>
                    <a:pt x="7714" y="16971"/>
                    <a:pt x="7714" y="13886"/>
                    <a:pt x="10029" y="10543"/>
                  </a:cubicBezTo>
                  <a:cubicBezTo>
                    <a:pt x="12343" y="7200"/>
                    <a:pt x="16971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6" name="Line"/>
            <p:cNvSpPr/>
            <p:nvPr/>
          </p:nvSpPr>
          <p:spPr>
            <a:xfrm>
              <a:off x="1676952" y="972471"/>
              <a:ext cx="157659" cy="458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522" fill="norm" stroke="1" extrusionOk="0">
                  <a:moveTo>
                    <a:pt x="17209" y="0"/>
                  </a:moveTo>
                  <a:cubicBezTo>
                    <a:pt x="13780" y="240"/>
                    <a:pt x="10352" y="480"/>
                    <a:pt x="7437" y="1020"/>
                  </a:cubicBezTo>
                  <a:cubicBezTo>
                    <a:pt x="4523" y="1560"/>
                    <a:pt x="2123" y="2400"/>
                    <a:pt x="923" y="3240"/>
                  </a:cubicBezTo>
                  <a:cubicBezTo>
                    <a:pt x="-277" y="4080"/>
                    <a:pt x="-277" y="4920"/>
                    <a:pt x="752" y="5400"/>
                  </a:cubicBezTo>
                  <a:cubicBezTo>
                    <a:pt x="1780" y="5880"/>
                    <a:pt x="3837" y="6000"/>
                    <a:pt x="6066" y="5640"/>
                  </a:cubicBezTo>
                  <a:cubicBezTo>
                    <a:pt x="8294" y="5280"/>
                    <a:pt x="10694" y="4440"/>
                    <a:pt x="12580" y="3660"/>
                  </a:cubicBezTo>
                  <a:cubicBezTo>
                    <a:pt x="14466" y="2880"/>
                    <a:pt x="15837" y="2160"/>
                    <a:pt x="16523" y="2160"/>
                  </a:cubicBezTo>
                  <a:cubicBezTo>
                    <a:pt x="17209" y="2160"/>
                    <a:pt x="17209" y="2880"/>
                    <a:pt x="17894" y="4980"/>
                  </a:cubicBezTo>
                  <a:cubicBezTo>
                    <a:pt x="18580" y="7080"/>
                    <a:pt x="19952" y="10560"/>
                    <a:pt x="20637" y="13320"/>
                  </a:cubicBezTo>
                  <a:cubicBezTo>
                    <a:pt x="21323" y="16080"/>
                    <a:pt x="21323" y="18120"/>
                    <a:pt x="20637" y="19380"/>
                  </a:cubicBezTo>
                  <a:cubicBezTo>
                    <a:pt x="19952" y="20640"/>
                    <a:pt x="18580" y="21120"/>
                    <a:pt x="17037" y="21360"/>
                  </a:cubicBezTo>
                  <a:cubicBezTo>
                    <a:pt x="15494" y="21600"/>
                    <a:pt x="13780" y="21600"/>
                    <a:pt x="12752" y="21180"/>
                  </a:cubicBezTo>
                  <a:cubicBezTo>
                    <a:pt x="11723" y="20760"/>
                    <a:pt x="11380" y="19920"/>
                    <a:pt x="11552" y="18720"/>
                  </a:cubicBezTo>
                  <a:cubicBezTo>
                    <a:pt x="11723" y="17520"/>
                    <a:pt x="12409" y="15960"/>
                    <a:pt x="13094" y="14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7" name="Line"/>
            <p:cNvSpPr/>
            <p:nvPr/>
          </p:nvSpPr>
          <p:spPr>
            <a:xfrm>
              <a:off x="1889556" y="897895"/>
              <a:ext cx="260674" cy="233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3" fill="norm" stroke="1" extrusionOk="0">
                  <a:moveTo>
                    <a:pt x="0" y="19114"/>
                  </a:moveTo>
                  <a:cubicBezTo>
                    <a:pt x="2329" y="16357"/>
                    <a:pt x="4659" y="13599"/>
                    <a:pt x="6141" y="10842"/>
                  </a:cubicBezTo>
                  <a:cubicBezTo>
                    <a:pt x="7624" y="8084"/>
                    <a:pt x="8259" y="5327"/>
                    <a:pt x="8365" y="3374"/>
                  </a:cubicBezTo>
                  <a:cubicBezTo>
                    <a:pt x="8471" y="1421"/>
                    <a:pt x="8047" y="272"/>
                    <a:pt x="7412" y="42"/>
                  </a:cubicBezTo>
                  <a:cubicBezTo>
                    <a:pt x="6776" y="-188"/>
                    <a:pt x="5929" y="501"/>
                    <a:pt x="4765" y="2914"/>
                  </a:cubicBezTo>
                  <a:cubicBezTo>
                    <a:pt x="3600" y="5327"/>
                    <a:pt x="2118" y="9463"/>
                    <a:pt x="1694" y="12910"/>
                  </a:cubicBezTo>
                  <a:cubicBezTo>
                    <a:pt x="1271" y="16357"/>
                    <a:pt x="1906" y="19114"/>
                    <a:pt x="4976" y="20263"/>
                  </a:cubicBezTo>
                  <a:cubicBezTo>
                    <a:pt x="8047" y="21412"/>
                    <a:pt x="13553" y="20952"/>
                    <a:pt x="16729" y="20378"/>
                  </a:cubicBezTo>
                  <a:cubicBezTo>
                    <a:pt x="19906" y="19803"/>
                    <a:pt x="20753" y="19114"/>
                    <a:pt x="21600" y="184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8" name="Line"/>
            <p:cNvSpPr/>
            <p:nvPr/>
          </p:nvSpPr>
          <p:spPr>
            <a:xfrm>
              <a:off x="2790084" y="2007992"/>
              <a:ext cx="214104" cy="729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475" fill="norm" stroke="1" extrusionOk="0">
                  <a:moveTo>
                    <a:pt x="1176" y="4953"/>
                  </a:moveTo>
                  <a:cubicBezTo>
                    <a:pt x="667" y="6608"/>
                    <a:pt x="159" y="8264"/>
                    <a:pt x="159" y="10522"/>
                  </a:cubicBezTo>
                  <a:cubicBezTo>
                    <a:pt x="159" y="12780"/>
                    <a:pt x="667" y="15640"/>
                    <a:pt x="1049" y="17446"/>
                  </a:cubicBezTo>
                  <a:cubicBezTo>
                    <a:pt x="1430" y="19252"/>
                    <a:pt x="1684" y="20005"/>
                    <a:pt x="1938" y="20569"/>
                  </a:cubicBezTo>
                  <a:cubicBezTo>
                    <a:pt x="2192" y="21134"/>
                    <a:pt x="2446" y="21510"/>
                    <a:pt x="2573" y="21472"/>
                  </a:cubicBezTo>
                  <a:cubicBezTo>
                    <a:pt x="2700" y="21435"/>
                    <a:pt x="2700" y="20983"/>
                    <a:pt x="2319" y="19440"/>
                  </a:cubicBezTo>
                  <a:cubicBezTo>
                    <a:pt x="1938" y="17897"/>
                    <a:pt x="1176" y="15263"/>
                    <a:pt x="667" y="12516"/>
                  </a:cubicBezTo>
                  <a:cubicBezTo>
                    <a:pt x="159" y="9769"/>
                    <a:pt x="-95" y="6909"/>
                    <a:pt x="32" y="4990"/>
                  </a:cubicBezTo>
                  <a:cubicBezTo>
                    <a:pt x="159" y="3071"/>
                    <a:pt x="667" y="2093"/>
                    <a:pt x="1303" y="1453"/>
                  </a:cubicBezTo>
                  <a:cubicBezTo>
                    <a:pt x="1938" y="813"/>
                    <a:pt x="2700" y="512"/>
                    <a:pt x="3717" y="286"/>
                  </a:cubicBezTo>
                  <a:cubicBezTo>
                    <a:pt x="4733" y="61"/>
                    <a:pt x="6004" y="-90"/>
                    <a:pt x="7910" y="61"/>
                  </a:cubicBezTo>
                  <a:cubicBezTo>
                    <a:pt x="9816" y="211"/>
                    <a:pt x="12357" y="663"/>
                    <a:pt x="14644" y="1716"/>
                  </a:cubicBezTo>
                  <a:cubicBezTo>
                    <a:pt x="16931" y="2770"/>
                    <a:pt x="18964" y="4426"/>
                    <a:pt x="20107" y="5818"/>
                  </a:cubicBezTo>
                  <a:cubicBezTo>
                    <a:pt x="21251" y="7210"/>
                    <a:pt x="21505" y="8339"/>
                    <a:pt x="21124" y="9017"/>
                  </a:cubicBezTo>
                  <a:cubicBezTo>
                    <a:pt x="20743" y="9694"/>
                    <a:pt x="19726" y="9920"/>
                    <a:pt x="16677" y="10070"/>
                  </a:cubicBezTo>
                  <a:cubicBezTo>
                    <a:pt x="13627" y="10221"/>
                    <a:pt x="8545" y="10296"/>
                    <a:pt x="5369" y="10221"/>
                  </a:cubicBezTo>
                  <a:cubicBezTo>
                    <a:pt x="2192" y="10146"/>
                    <a:pt x="921" y="9920"/>
                    <a:pt x="540" y="9619"/>
                  </a:cubicBezTo>
                  <a:cubicBezTo>
                    <a:pt x="159" y="9318"/>
                    <a:pt x="667" y="8941"/>
                    <a:pt x="1557" y="8640"/>
                  </a:cubicBezTo>
                  <a:cubicBezTo>
                    <a:pt x="2446" y="8339"/>
                    <a:pt x="3717" y="8113"/>
                    <a:pt x="4987" y="78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9" name="Line"/>
            <p:cNvSpPr/>
            <p:nvPr/>
          </p:nvSpPr>
          <p:spPr>
            <a:xfrm>
              <a:off x="3085583" y="1699581"/>
              <a:ext cx="168671" cy="265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16" fill="norm" stroke="1" extrusionOk="0">
                  <a:moveTo>
                    <a:pt x="0" y="7897"/>
                  </a:moveTo>
                  <a:cubicBezTo>
                    <a:pt x="327" y="11697"/>
                    <a:pt x="655" y="15497"/>
                    <a:pt x="818" y="17897"/>
                  </a:cubicBezTo>
                  <a:cubicBezTo>
                    <a:pt x="982" y="20297"/>
                    <a:pt x="982" y="21297"/>
                    <a:pt x="982" y="20597"/>
                  </a:cubicBezTo>
                  <a:cubicBezTo>
                    <a:pt x="982" y="19897"/>
                    <a:pt x="982" y="17497"/>
                    <a:pt x="1309" y="13997"/>
                  </a:cubicBezTo>
                  <a:cubicBezTo>
                    <a:pt x="1636" y="10497"/>
                    <a:pt x="2291" y="5897"/>
                    <a:pt x="4255" y="3197"/>
                  </a:cubicBezTo>
                  <a:cubicBezTo>
                    <a:pt x="6218" y="497"/>
                    <a:pt x="9491" y="-303"/>
                    <a:pt x="12436" y="97"/>
                  </a:cubicBezTo>
                  <a:cubicBezTo>
                    <a:pt x="15382" y="497"/>
                    <a:pt x="18000" y="2097"/>
                    <a:pt x="19473" y="5597"/>
                  </a:cubicBezTo>
                  <a:cubicBezTo>
                    <a:pt x="20945" y="9097"/>
                    <a:pt x="21273" y="14497"/>
                    <a:pt x="21600" y="198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0" name="Line"/>
            <p:cNvSpPr/>
            <p:nvPr/>
          </p:nvSpPr>
          <p:spPr>
            <a:xfrm>
              <a:off x="3675930" y="2352502"/>
              <a:ext cx="107336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1" name="Line"/>
            <p:cNvSpPr/>
            <p:nvPr/>
          </p:nvSpPr>
          <p:spPr>
            <a:xfrm>
              <a:off x="3664321" y="2490505"/>
              <a:ext cx="141946" cy="41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0806" fill="norm" stroke="1" extrusionOk="0">
                  <a:moveTo>
                    <a:pt x="7538" y="0"/>
                  </a:moveTo>
                  <a:cubicBezTo>
                    <a:pt x="5995" y="3812"/>
                    <a:pt x="4453" y="7624"/>
                    <a:pt x="2910" y="11435"/>
                  </a:cubicBezTo>
                  <a:cubicBezTo>
                    <a:pt x="1367" y="15247"/>
                    <a:pt x="-176" y="19059"/>
                    <a:pt x="17" y="20329"/>
                  </a:cubicBezTo>
                  <a:cubicBezTo>
                    <a:pt x="210" y="21600"/>
                    <a:pt x="2138" y="20329"/>
                    <a:pt x="5995" y="16518"/>
                  </a:cubicBezTo>
                  <a:cubicBezTo>
                    <a:pt x="9853" y="12706"/>
                    <a:pt x="15638" y="6353"/>
                    <a:pt x="2142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2" name="Line"/>
            <p:cNvSpPr/>
            <p:nvPr/>
          </p:nvSpPr>
          <p:spPr>
            <a:xfrm>
              <a:off x="4736509" y="1648290"/>
              <a:ext cx="557125" cy="1890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3" fill="norm" stroke="1" extrusionOk="0">
                  <a:moveTo>
                    <a:pt x="21600" y="162"/>
                  </a:moveTo>
                  <a:cubicBezTo>
                    <a:pt x="20510" y="74"/>
                    <a:pt x="19420" y="-13"/>
                    <a:pt x="17092" y="2"/>
                  </a:cubicBezTo>
                  <a:cubicBezTo>
                    <a:pt x="14763" y="16"/>
                    <a:pt x="11196" y="133"/>
                    <a:pt x="8769" y="249"/>
                  </a:cubicBezTo>
                  <a:cubicBezTo>
                    <a:pt x="6341" y="366"/>
                    <a:pt x="5053" y="483"/>
                    <a:pt x="4211" y="672"/>
                  </a:cubicBezTo>
                  <a:cubicBezTo>
                    <a:pt x="3369" y="861"/>
                    <a:pt x="2972" y="1124"/>
                    <a:pt x="2824" y="1809"/>
                  </a:cubicBezTo>
                  <a:cubicBezTo>
                    <a:pt x="2675" y="2494"/>
                    <a:pt x="2774" y="3602"/>
                    <a:pt x="2873" y="4695"/>
                  </a:cubicBezTo>
                  <a:cubicBezTo>
                    <a:pt x="2972" y="5788"/>
                    <a:pt x="3072" y="6866"/>
                    <a:pt x="3121" y="8003"/>
                  </a:cubicBezTo>
                  <a:cubicBezTo>
                    <a:pt x="3171" y="9140"/>
                    <a:pt x="3171" y="10335"/>
                    <a:pt x="3072" y="11443"/>
                  </a:cubicBezTo>
                  <a:cubicBezTo>
                    <a:pt x="2972" y="12551"/>
                    <a:pt x="2774" y="13571"/>
                    <a:pt x="2576" y="14664"/>
                  </a:cubicBezTo>
                  <a:cubicBezTo>
                    <a:pt x="2378" y="15757"/>
                    <a:pt x="2180" y="16923"/>
                    <a:pt x="1783" y="17914"/>
                  </a:cubicBezTo>
                  <a:cubicBezTo>
                    <a:pt x="1387" y="18905"/>
                    <a:pt x="793" y="19721"/>
                    <a:pt x="446" y="20202"/>
                  </a:cubicBezTo>
                  <a:cubicBezTo>
                    <a:pt x="99" y="20683"/>
                    <a:pt x="0" y="20829"/>
                    <a:pt x="0" y="21004"/>
                  </a:cubicBezTo>
                  <a:cubicBezTo>
                    <a:pt x="0" y="21179"/>
                    <a:pt x="99" y="21383"/>
                    <a:pt x="446" y="21485"/>
                  </a:cubicBezTo>
                  <a:cubicBezTo>
                    <a:pt x="793" y="21587"/>
                    <a:pt x="1387" y="21587"/>
                    <a:pt x="2972" y="21500"/>
                  </a:cubicBezTo>
                  <a:cubicBezTo>
                    <a:pt x="4558" y="21412"/>
                    <a:pt x="7134" y="21237"/>
                    <a:pt x="9958" y="21077"/>
                  </a:cubicBezTo>
                  <a:cubicBezTo>
                    <a:pt x="12782" y="20917"/>
                    <a:pt x="15853" y="20771"/>
                    <a:pt x="18925" y="206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3" name="Line"/>
            <p:cNvSpPr/>
            <p:nvPr/>
          </p:nvSpPr>
          <p:spPr>
            <a:xfrm>
              <a:off x="5504690" y="1585899"/>
              <a:ext cx="129224" cy="429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357" fill="norm" stroke="1" extrusionOk="0">
                  <a:moveTo>
                    <a:pt x="588" y="9144"/>
                  </a:moveTo>
                  <a:cubicBezTo>
                    <a:pt x="1003" y="12829"/>
                    <a:pt x="1419" y="16514"/>
                    <a:pt x="1419" y="18674"/>
                  </a:cubicBezTo>
                  <a:cubicBezTo>
                    <a:pt x="1419" y="20834"/>
                    <a:pt x="1003" y="21469"/>
                    <a:pt x="588" y="21342"/>
                  </a:cubicBezTo>
                  <a:cubicBezTo>
                    <a:pt x="172" y="21215"/>
                    <a:pt x="-243" y="20325"/>
                    <a:pt x="172" y="17467"/>
                  </a:cubicBezTo>
                  <a:cubicBezTo>
                    <a:pt x="588" y="14608"/>
                    <a:pt x="1834" y="9780"/>
                    <a:pt x="3703" y="6603"/>
                  </a:cubicBezTo>
                  <a:cubicBezTo>
                    <a:pt x="5572" y="3427"/>
                    <a:pt x="8065" y="1902"/>
                    <a:pt x="10349" y="1013"/>
                  </a:cubicBezTo>
                  <a:cubicBezTo>
                    <a:pt x="12634" y="123"/>
                    <a:pt x="14711" y="-131"/>
                    <a:pt x="16580" y="60"/>
                  </a:cubicBezTo>
                  <a:cubicBezTo>
                    <a:pt x="18449" y="250"/>
                    <a:pt x="20111" y="885"/>
                    <a:pt x="20734" y="2347"/>
                  </a:cubicBezTo>
                  <a:cubicBezTo>
                    <a:pt x="21357" y="3808"/>
                    <a:pt x="20942" y="6095"/>
                    <a:pt x="19072" y="7683"/>
                  </a:cubicBezTo>
                  <a:cubicBezTo>
                    <a:pt x="17203" y="9271"/>
                    <a:pt x="13880" y="10161"/>
                    <a:pt x="11180" y="10605"/>
                  </a:cubicBezTo>
                  <a:cubicBezTo>
                    <a:pt x="8480" y="11050"/>
                    <a:pt x="6403" y="11050"/>
                    <a:pt x="5365" y="11050"/>
                  </a:cubicBezTo>
                  <a:cubicBezTo>
                    <a:pt x="4326" y="11050"/>
                    <a:pt x="4326" y="11050"/>
                    <a:pt x="4326" y="110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4" name="Line"/>
            <p:cNvSpPr/>
            <p:nvPr/>
          </p:nvSpPr>
          <p:spPr>
            <a:xfrm>
              <a:off x="5646918" y="1930826"/>
              <a:ext cx="68392" cy="115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132" fill="norm" stroke="1" extrusionOk="0">
                  <a:moveTo>
                    <a:pt x="21409" y="0"/>
                  </a:moveTo>
                  <a:cubicBezTo>
                    <a:pt x="17409" y="0"/>
                    <a:pt x="13409" y="0"/>
                    <a:pt x="10209" y="939"/>
                  </a:cubicBezTo>
                  <a:cubicBezTo>
                    <a:pt x="7009" y="1878"/>
                    <a:pt x="4609" y="3757"/>
                    <a:pt x="3009" y="5870"/>
                  </a:cubicBezTo>
                  <a:cubicBezTo>
                    <a:pt x="1409" y="7983"/>
                    <a:pt x="609" y="10330"/>
                    <a:pt x="209" y="12678"/>
                  </a:cubicBezTo>
                  <a:cubicBezTo>
                    <a:pt x="-191" y="15026"/>
                    <a:pt x="-191" y="17374"/>
                    <a:pt x="1809" y="19017"/>
                  </a:cubicBezTo>
                  <a:cubicBezTo>
                    <a:pt x="3809" y="20661"/>
                    <a:pt x="7809" y="21600"/>
                    <a:pt x="11009" y="20896"/>
                  </a:cubicBezTo>
                  <a:cubicBezTo>
                    <a:pt x="14209" y="20191"/>
                    <a:pt x="16609" y="17843"/>
                    <a:pt x="17809" y="14791"/>
                  </a:cubicBezTo>
                  <a:cubicBezTo>
                    <a:pt x="19009" y="11739"/>
                    <a:pt x="19009" y="7983"/>
                    <a:pt x="17009" y="6104"/>
                  </a:cubicBezTo>
                  <a:cubicBezTo>
                    <a:pt x="15009" y="4226"/>
                    <a:pt x="11009" y="4226"/>
                    <a:pt x="10209" y="5400"/>
                  </a:cubicBezTo>
                  <a:cubicBezTo>
                    <a:pt x="9409" y="6574"/>
                    <a:pt x="11809" y="8922"/>
                    <a:pt x="14209" y="112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5" name="Line"/>
            <p:cNvSpPr/>
            <p:nvPr/>
          </p:nvSpPr>
          <p:spPr>
            <a:xfrm>
              <a:off x="5789634" y="1976827"/>
              <a:ext cx="94346" cy="98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4" h="21291" fill="norm" stroke="1" extrusionOk="0">
                  <a:moveTo>
                    <a:pt x="9047" y="4985"/>
                  </a:moveTo>
                  <a:cubicBezTo>
                    <a:pt x="6205" y="4985"/>
                    <a:pt x="3363" y="4985"/>
                    <a:pt x="1658" y="6369"/>
                  </a:cubicBezTo>
                  <a:cubicBezTo>
                    <a:pt x="-48" y="7754"/>
                    <a:pt x="-616" y="10523"/>
                    <a:pt x="805" y="13292"/>
                  </a:cubicBezTo>
                  <a:cubicBezTo>
                    <a:pt x="2226" y="16062"/>
                    <a:pt x="5637" y="18831"/>
                    <a:pt x="8763" y="20215"/>
                  </a:cubicBezTo>
                  <a:cubicBezTo>
                    <a:pt x="11889" y="21600"/>
                    <a:pt x="14731" y="21600"/>
                    <a:pt x="17005" y="20492"/>
                  </a:cubicBezTo>
                  <a:cubicBezTo>
                    <a:pt x="19279" y="19385"/>
                    <a:pt x="20984" y="17169"/>
                    <a:pt x="20984" y="13569"/>
                  </a:cubicBezTo>
                  <a:cubicBezTo>
                    <a:pt x="20984" y="9969"/>
                    <a:pt x="19279" y="4985"/>
                    <a:pt x="17005" y="2492"/>
                  </a:cubicBezTo>
                  <a:cubicBezTo>
                    <a:pt x="14731" y="0"/>
                    <a:pt x="11889" y="0"/>
                    <a:pt x="904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6" name="Line"/>
            <p:cNvSpPr/>
            <p:nvPr/>
          </p:nvSpPr>
          <p:spPr>
            <a:xfrm>
              <a:off x="6874137" y="1529180"/>
              <a:ext cx="144546" cy="458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306" fill="norm" stroke="1" extrusionOk="0">
                  <a:moveTo>
                    <a:pt x="3186" y="6903"/>
                  </a:moveTo>
                  <a:cubicBezTo>
                    <a:pt x="3186" y="10226"/>
                    <a:pt x="3186" y="13549"/>
                    <a:pt x="3186" y="15508"/>
                  </a:cubicBezTo>
                  <a:cubicBezTo>
                    <a:pt x="3186" y="17466"/>
                    <a:pt x="3186" y="18059"/>
                    <a:pt x="3000" y="18949"/>
                  </a:cubicBezTo>
                  <a:cubicBezTo>
                    <a:pt x="2813" y="19839"/>
                    <a:pt x="2441" y="21026"/>
                    <a:pt x="1882" y="21264"/>
                  </a:cubicBezTo>
                  <a:cubicBezTo>
                    <a:pt x="1324" y="21501"/>
                    <a:pt x="579" y="20789"/>
                    <a:pt x="206" y="18356"/>
                  </a:cubicBezTo>
                  <a:cubicBezTo>
                    <a:pt x="-166" y="15923"/>
                    <a:pt x="-166" y="11769"/>
                    <a:pt x="1324" y="8624"/>
                  </a:cubicBezTo>
                  <a:cubicBezTo>
                    <a:pt x="2813" y="5479"/>
                    <a:pt x="5793" y="3343"/>
                    <a:pt x="8213" y="2037"/>
                  </a:cubicBezTo>
                  <a:cubicBezTo>
                    <a:pt x="10634" y="732"/>
                    <a:pt x="12496" y="257"/>
                    <a:pt x="14358" y="79"/>
                  </a:cubicBezTo>
                  <a:cubicBezTo>
                    <a:pt x="16220" y="-99"/>
                    <a:pt x="18082" y="20"/>
                    <a:pt x="19386" y="494"/>
                  </a:cubicBezTo>
                  <a:cubicBezTo>
                    <a:pt x="20689" y="969"/>
                    <a:pt x="21434" y="1800"/>
                    <a:pt x="20875" y="2868"/>
                  </a:cubicBezTo>
                  <a:cubicBezTo>
                    <a:pt x="20317" y="3936"/>
                    <a:pt x="18455" y="5242"/>
                    <a:pt x="15103" y="6250"/>
                  </a:cubicBezTo>
                  <a:cubicBezTo>
                    <a:pt x="11751" y="7259"/>
                    <a:pt x="6910" y="7971"/>
                    <a:pt x="2069" y="86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7" name="Line"/>
            <p:cNvSpPr/>
            <p:nvPr/>
          </p:nvSpPr>
          <p:spPr>
            <a:xfrm>
              <a:off x="6996239" y="1924118"/>
              <a:ext cx="89442" cy="8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0891" fill="norm" stroke="1" extrusionOk="0">
                  <a:moveTo>
                    <a:pt x="19667" y="3375"/>
                  </a:moveTo>
                  <a:cubicBezTo>
                    <a:pt x="16667" y="2175"/>
                    <a:pt x="13667" y="975"/>
                    <a:pt x="10667" y="375"/>
                  </a:cubicBezTo>
                  <a:cubicBezTo>
                    <a:pt x="7667" y="-225"/>
                    <a:pt x="4667" y="-225"/>
                    <a:pt x="2867" y="1275"/>
                  </a:cubicBezTo>
                  <a:cubicBezTo>
                    <a:pt x="1067" y="2775"/>
                    <a:pt x="467" y="5775"/>
                    <a:pt x="167" y="8775"/>
                  </a:cubicBezTo>
                  <a:cubicBezTo>
                    <a:pt x="-133" y="11775"/>
                    <a:pt x="-133" y="14775"/>
                    <a:pt x="1067" y="17175"/>
                  </a:cubicBezTo>
                  <a:cubicBezTo>
                    <a:pt x="2267" y="19575"/>
                    <a:pt x="4667" y="21375"/>
                    <a:pt x="8267" y="20775"/>
                  </a:cubicBezTo>
                  <a:cubicBezTo>
                    <a:pt x="11867" y="20175"/>
                    <a:pt x="16667" y="17175"/>
                    <a:pt x="19067" y="14175"/>
                  </a:cubicBezTo>
                  <a:cubicBezTo>
                    <a:pt x="21467" y="11175"/>
                    <a:pt x="21467" y="8175"/>
                    <a:pt x="19967" y="6375"/>
                  </a:cubicBezTo>
                  <a:cubicBezTo>
                    <a:pt x="18467" y="4575"/>
                    <a:pt x="15467" y="3975"/>
                    <a:pt x="12467" y="33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8" name="Line"/>
            <p:cNvSpPr/>
            <p:nvPr/>
          </p:nvSpPr>
          <p:spPr>
            <a:xfrm>
              <a:off x="7172009" y="1938493"/>
              <a:ext cx="15334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800"/>
                    <a:pt x="0" y="9600"/>
                    <a:pt x="3600" y="13200"/>
                  </a:cubicBezTo>
                  <a:cubicBezTo>
                    <a:pt x="7200" y="16800"/>
                    <a:pt x="14400" y="19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9" name="Line"/>
            <p:cNvSpPr/>
            <p:nvPr/>
          </p:nvSpPr>
          <p:spPr>
            <a:xfrm>
              <a:off x="8421703" y="1946159"/>
              <a:ext cx="99670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0" name="Line"/>
            <p:cNvSpPr/>
            <p:nvPr/>
          </p:nvSpPr>
          <p:spPr>
            <a:xfrm>
              <a:off x="8966049" y="1907825"/>
              <a:ext cx="53669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1" name="Line"/>
            <p:cNvSpPr/>
            <p:nvPr/>
          </p:nvSpPr>
          <p:spPr>
            <a:xfrm>
              <a:off x="9211387" y="1915492"/>
              <a:ext cx="306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2" name="Line"/>
            <p:cNvSpPr/>
            <p:nvPr/>
          </p:nvSpPr>
          <p:spPr>
            <a:xfrm>
              <a:off x="9863069" y="1495656"/>
              <a:ext cx="158107" cy="424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0644" fill="norm" stroke="1" extrusionOk="0">
                  <a:moveTo>
                    <a:pt x="1029" y="9594"/>
                  </a:moveTo>
                  <a:cubicBezTo>
                    <a:pt x="686" y="12821"/>
                    <a:pt x="343" y="16049"/>
                    <a:pt x="171" y="18221"/>
                  </a:cubicBezTo>
                  <a:cubicBezTo>
                    <a:pt x="0" y="20394"/>
                    <a:pt x="0" y="21511"/>
                    <a:pt x="0" y="19835"/>
                  </a:cubicBezTo>
                  <a:cubicBezTo>
                    <a:pt x="0" y="18159"/>
                    <a:pt x="0" y="13690"/>
                    <a:pt x="1029" y="10152"/>
                  </a:cubicBezTo>
                  <a:cubicBezTo>
                    <a:pt x="2057" y="6614"/>
                    <a:pt x="4114" y="4008"/>
                    <a:pt x="5829" y="2456"/>
                  </a:cubicBezTo>
                  <a:cubicBezTo>
                    <a:pt x="7543" y="904"/>
                    <a:pt x="8914" y="408"/>
                    <a:pt x="10629" y="159"/>
                  </a:cubicBezTo>
                  <a:cubicBezTo>
                    <a:pt x="12343" y="-89"/>
                    <a:pt x="14400" y="-89"/>
                    <a:pt x="16457" y="470"/>
                  </a:cubicBezTo>
                  <a:cubicBezTo>
                    <a:pt x="18514" y="1028"/>
                    <a:pt x="20571" y="2145"/>
                    <a:pt x="21086" y="3387"/>
                  </a:cubicBezTo>
                  <a:cubicBezTo>
                    <a:pt x="21600" y="4628"/>
                    <a:pt x="20571" y="5994"/>
                    <a:pt x="17314" y="6925"/>
                  </a:cubicBezTo>
                  <a:cubicBezTo>
                    <a:pt x="14057" y="7856"/>
                    <a:pt x="8571" y="8352"/>
                    <a:pt x="3086" y="88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3" name="Line"/>
            <p:cNvSpPr/>
            <p:nvPr/>
          </p:nvSpPr>
          <p:spPr>
            <a:xfrm>
              <a:off x="9971015" y="1900159"/>
              <a:ext cx="73504" cy="121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349" fill="norm" stroke="1" extrusionOk="0">
                  <a:moveTo>
                    <a:pt x="10994" y="8100"/>
                  </a:moveTo>
                  <a:cubicBezTo>
                    <a:pt x="7270" y="8100"/>
                    <a:pt x="3546" y="8100"/>
                    <a:pt x="1684" y="9225"/>
                  </a:cubicBezTo>
                  <a:cubicBezTo>
                    <a:pt x="-178" y="10350"/>
                    <a:pt x="-178" y="12600"/>
                    <a:pt x="194" y="14850"/>
                  </a:cubicBezTo>
                  <a:cubicBezTo>
                    <a:pt x="567" y="17100"/>
                    <a:pt x="1312" y="19350"/>
                    <a:pt x="3546" y="20475"/>
                  </a:cubicBezTo>
                  <a:cubicBezTo>
                    <a:pt x="5781" y="21600"/>
                    <a:pt x="9505" y="21600"/>
                    <a:pt x="12484" y="20700"/>
                  </a:cubicBezTo>
                  <a:cubicBezTo>
                    <a:pt x="15463" y="19800"/>
                    <a:pt x="17698" y="18000"/>
                    <a:pt x="19187" y="15750"/>
                  </a:cubicBezTo>
                  <a:cubicBezTo>
                    <a:pt x="20677" y="13500"/>
                    <a:pt x="21422" y="10800"/>
                    <a:pt x="21422" y="8325"/>
                  </a:cubicBezTo>
                  <a:cubicBezTo>
                    <a:pt x="21422" y="5850"/>
                    <a:pt x="20677" y="3600"/>
                    <a:pt x="18443" y="2250"/>
                  </a:cubicBezTo>
                  <a:cubicBezTo>
                    <a:pt x="16208" y="900"/>
                    <a:pt x="12484" y="450"/>
                    <a:pt x="876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4" name="Line"/>
            <p:cNvSpPr/>
            <p:nvPr/>
          </p:nvSpPr>
          <p:spPr>
            <a:xfrm>
              <a:off x="10131409" y="1892492"/>
              <a:ext cx="23001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5" name="Line"/>
            <p:cNvSpPr/>
            <p:nvPr/>
          </p:nvSpPr>
          <p:spPr>
            <a:xfrm>
              <a:off x="10156200" y="1915492"/>
              <a:ext cx="105546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600" fill="norm" stroke="1" extrusionOk="0">
                  <a:moveTo>
                    <a:pt x="18154" y="0"/>
                  </a:moveTo>
                  <a:cubicBezTo>
                    <a:pt x="13526" y="1714"/>
                    <a:pt x="8897" y="3429"/>
                    <a:pt x="5811" y="5143"/>
                  </a:cubicBezTo>
                  <a:cubicBezTo>
                    <a:pt x="2726" y="6857"/>
                    <a:pt x="1183" y="8571"/>
                    <a:pt x="411" y="10629"/>
                  </a:cubicBezTo>
                  <a:cubicBezTo>
                    <a:pt x="-360" y="12686"/>
                    <a:pt x="-360" y="15086"/>
                    <a:pt x="3240" y="16971"/>
                  </a:cubicBezTo>
                  <a:cubicBezTo>
                    <a:pt x="6840" y="18857"/>
                    <a:pt x="14040" y="20229"/>
                    <a:pt x="2124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6" name="Line"/>
            <p:cNvSpPr/>
            <p:nvPr/>
          </p:nvSpPr>
          <p:spPr>
            <a:xfrm>
              <a:off x="5715309" y="1429395"/>
              <a:ext cx="122670" cy="141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1" fill="norm" stroke="1" extrusionOk="0">
                  <a:moveTo>
                    <a:pt x="0" y="2732"/>
                  </a:moveTo>
                  <a:cubicBezTo>
                    <a:pt x="0" y="4626"/>
                    <a:pt x="0" y="6521"/>
                    <a:pt x="675" y="6332"/>
                  </a:cubicBezTo>
                  <a:cubicBezTo>
                    <a:pt x="1350" y="6142"/>
                    <a:pt x="2700" y="3868"/>
                    <a:pt x="4950" y="2163"/>
                  </a:cubicBezTo>
                  <a:cubicBezTo>
                    <a:pt x="7200" y="458"/>
                    <a:pt x="10350" y="-679"/>
                    <a:pt x="13050" y="458"/>
                  </a:cubicBezTo>
                  <a:cubicBezTo>
                    <a:pt x="15750" y="1595"/>
                    <a:pt x="18000" y="5005"/>
                    <a:pt x="19350" y="8795"/>
                  </a:cubicBezTo>
                  <a:cubicBezTo>
                    <a:pt x="20700" y="12584"/>
                    <a:pt x="21150" y="16753"/>
                    <a:pt x="21600" y="209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7" name="Line"/>
            <p:cNvSpPr/>
            <p:nvPr/>
          </p:nvSpPr>
          <p:spPr>
            <a:xfrm>
              <a:off x="7133674" y="1361622"/>
              <a:ext cx="138004" cy="173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67" fill="norm" stroke="1" extrusionOk="0">
                  <a:moveTo>
                    <a:pt x="0" y="9218"/>
                  </a:moveTo>
                  <a:cubicBezTo>
                    <a:pt x="0" y="7718"/>
                    <a:pt x="0" y="6218"/>
                    <a:pt x="200" y="6368"/>
                  </a:cubicBezTo>
                  <a:cubicBezTo>
                    <a:pt x="400" y="6518"/>
                    <a:pt x="800" y="8318"/>
                    <a:pt x="1000" y="11318"/>
                  </a:cubicBezTo>
                  <a:cubicBezTo>
                    <a:pt x="1200" y="14318"/>
                    <a:pt x="1200" y="18518"/>
                    <a:pt x="1200" y="19868"/>
                  </a:cubicBezTo>
                  <a:cubicBezTo>
                    <a:pt x="1200" y="21218"/>
                    <a:pt x="1200" y="19718"/>
                    <a:pt x="2000" y="16718"/>
                  </a:cubicBezTo>
                  <a:cubicBezTo>
                    <a:pt x="2800" y="13718"/>
                    <a:pt x="4400" y="9218"/>
                    <a:pt x="6000" y="6068"/>
                  </a:cubicBezTo>
                  <a:cubicBezTo>
                    <a:pt x="7600" y="2918"/>
                    <a:pt x="9200" y="1118"/>
                    <a:pt x="11000" y="368"/>
                  </a:cubicBezTo>
                  <a:cubicBezTo>
                    <a:pt x="12800" y="-382"/>
                    <a:pt x="14800" y="-82"/>
                    <a:pt x="16600" y="2168"/>
                  </a:cubicBezTo>
                  <a:cubicBezTo>
                    <a:pt x="18400" y="4418"/>
                    <a:pt x="20000" y="8618"/>
                    <a:pt x="21600" y="12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8" name="Line"/>
            <p:cNvSpPr/>
            <p:nvPr/>
          </p:nvSpPr>
          <p:spPr>
            <a:xfrm>
              <a:off x="10146742" y="1343035"/>
              <a:ext cx="122671" cy="173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3976"/>
                  </a:moveTo>
                  <a:cubicBezTo>
                    <a:pt x="0" y="12388"/>
                    <a:pt x="0" y="10800"/>
                    <a:pt x="225" y="9212"/>
                  </a:cubicBezTo>
                  <a:cubicBezTo>
                    <a:pt x="450" y="7624"/>
                    <a:pt x="900" y="6035"/>
                    <a:pt x="1350" y="6512"/>
                  </a:cubicBezTo>
                  <a:cubicBezTo>
                    <a:pt x="1800" y="6988"/>
                    <a:pt x="2250" y="9529"/>
                    <a:pt x="2250" y="11594"/>
                  </a:cubicBezTo>
                  <a:cubicBezTo>
                    <a:pt x="2250" y="13659"/>
                    <a:pt x="1800" y="15247"/>
                    <a:pt x="1575" y="15247"/>
                  </a:cubicBezTo>
                  <a:cubicBezTo>
                    <a:pt x="1350" y="15247"/>
                    <a:pt x="1350" y="13659"/>
                    <a:pt x="1800" y="11276"/>
                  </a:cubicBezTo>
                  <a:cubicBezTo>
                    <a:pt x="2250" y="8894"/>
                    <a:pt x="3150" y="5718"/>
                    <a:pt x="4725" y="3494"/>
                  </a:cubicBezTo>
                  <a:cubicBezTo>
                    <a:pt x="6300" y="1271"/>
                    <a:pt x="8550" y="0"/>
                    <a:pt x="10350" y="0"/>
                  </a:cubicBezTo>
                  <a:cubicBezTo>
                    <a:pt x="12150" y="0"/>
                    <a:pt x="13500" y="1271"/>
                    <a:pt x="15300" y="5082"/>
                  </a:cubicBezTo>
                  <a:cubicBezTo>
                    <a:pt x="17100" y="8894"/>
                    <a:pt x="19350" y="1524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9" name="Line"/>
            <p:cNvSpPr/>
            <p:nvPr/>
          </p:nvSpPr>
          <p:spPr>
            <a:xfrm>
              <a:off x="10047074" y="1414263"/>
              <a:ext cx="867719" cy="2345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551" fill="norm" stroke="1" extrusionOk="0">
                  <a:moveTo>
                    <a:pt x="13341" y="661"/>
                  </a:moveTo>
                  <a:cubicBezTo>
                    <a:pt x="13468" y="543"/>
                    <a:pt x="13595" y="426"/>
                    <a:pt x="13849" y="356"/>
                  </a:cubicBezTo>
                  <a:cubicBezTo>
                    <a:pt x="14104" y="285"/>
                    <a:pt x="14485" y="262"/>
                    <a:pt x="15311" y="203"/>
                  </a:cubicBezTo>
                  <a:cubicBezTo>
                    <a:pt x="16136" y="144"/>
                    <a:pt x="17407" y="50"/>
                    <a:pt x="18424" y="15"/>
                  </a:cubicBezTo>
                  <a:cubicBezTo>
                    <a:pt x="19440" y="-20"/>
                    <a:pt x="20202" y="3"/>
                    <a:pt x="20742" y="133"/>
                  </a:cubicBezTo>
                  <a:cubicBezTo>
                    <a:pt x="21282" y="262"/>
                    <a:pt x="21600" y="497"/>
                    <a:pt x="21568" y="954"/>
                  </a:cubicBezTo>
                  <a:cubicBezTo>
                    <a:pt x="21536" y="1412"/>
                    <a:pt x="21155" y="2093"/>
                    <a:pt x="20742" y="2868"/>
                  </a:cubicBezTo>
                  <a:cubicBezTo>
                    <a:pt x="20329" y="3643"/>
                    <a:pt x="19885" y="4511"/>
                    <a:pt x="19599" y="5392"/>
                  </a:cubicBezTo>
                  <a:cubicBezTo>
                    <a:pt x="19313" y="6272"/>
                    <a:pt x="19186" y="7164"/>
                    <a:pt x="18964" y="8068"/>
                  </a:cubicBezTo>
                  <a:cubicBezTo>
                    <a:pt x="18741" y="8972"/>
                    <a:pt x="18424" y="9888"/>
                    <a:pt x="18074" y="10815"/>
                  </a:cubicBezTo>
                  <a:cubicBezTo>
                    <a:pt x="17725" y="11743"/>
                    <a:pt x="17344" y="12682"/>
                    <a:pt x="16931" y="13597"/>
                  </a:cubicBezTo>
                  <a:cubicBezTo>
                    <a:pt x="16518" y="14513"/>
                    <a:pt x="16073" y="15405"/>
                    <a:pt x="15596" y="16262"/>
                  </a:cubicBezTo>
                  <a:cubicBezTo>
                    <a:pt x="15120" y="17119"/>
                    <a:pt x="14612" y="17941"/>
                    <a:pt x="14008" y="18680"/>
                  </a:cubicBezTo>
                  <a:cubicBezTo>
                    <a:pt x="13405" y="19420"/>
                    <a:pt x="12706" y="20077"/>
                    <a:pt x="12102" y="20547"/>
                  </a:cubicBezTo>
                  <a:cubicBezTo>
                    <a:pt x="11499" y="21017"/>
                    <a:pt x="10991" y="21298"/>
                    <a:pt x="10387" y="21439"/>
                  </a:cubicBezTo>
                  <a:cubicBezTo>
                    <a:pt x="9784" y="21580"/>
                    <a:pt x="9085" y="21580"/>
                    <a:pt x="7560" y="21486"/>
                  </a:cubicBezTo>
                  <a:cubicBezTo>
                    <a:pt x="6035" y="21392"/>
                    <a:pt x="3685" y="21204"/>
                    <a:pt x="2287" y="21075"/>
                  </a:cubicBezTo>
                  <a:cubicBezTo>
                    <a:pt x="889" y="20946"/>
                    <a:pt x="445" y="20876"/>
                    <a:pt x="0" y="208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0" name="Line"/>
            <p:cNvSpPr/>
            <p:nvPr/>
          </p:nvSpPr>
          <p:spPr>
            <a:xfrm>
              <a:off x="5753643" y="2268167"/>
              <a:ext cx="15335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1" name="Line"/>
            <p:cNvSpPr/>
            <p:nvPr/>
          </p:nvSpPr>
          <p:spPr>
            <a:xfrm>
              <a:off x="5753643" y="2521172"/>
              <a:ext cx="15335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2" name="Line"/>
            <p:cNvSpPr/>
            <p:nvPr/>
          </p:nvSpPr>
          <p:spPr>
            <a:xfrm>
              <a:off x="5738310" y="2636175"/>
              <a:ext cx="15334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3" name="Line"/>
            <p:cNvSpPr/>
            <p:nvPr/>
          </p:nvSpPr>
          <p:spPr>
            <a:xfrm>
              <a:off x="5592639" y="2939846"/>
              <a:ext cx="156897" cy="367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0582" fill="norm" stroke="1" extrusionOk="0">
                  <a:moveTo>
                    <a:pt x="1045" y="8322"/>
                  </a:moveTo>
                  <a:cubicBezTo>
                    <a:pt x="2090" y="13042"/>
                    <a:pt x="3135" y="17763"/>
                    <a:pt x="3658" y="19622"/>
                  </a:cubicBezTo>
                  <a:cubicBezTo>
                    <a:pt x="4181" y="21482"/>
                    <a:pt x="4181" y="20481"/>
                    <a:pt x="4181" y="17977"/>
                  </a:cubicBezTo>
                  <a:cubicBezTo>
                    <a:pt x="4181" y="15474"/>
                    <a:pt x="4181" y="11469"/>
                    <a:pt x="4877" y="8679"/>
                  </a:cubicBezTo>
                  <a:cubicBezTo>
                    <a:pt x="5574" y="5890"/>
                    <a:pt x="6968" y="4316"/>
                    <a:pt x="8361" y="3101"/>
                  </a:cubicBezTo>
                  <a:cubicBezTo>
                    <a:pt x="9755" y="1885"/>
                    <a:pt x="11148" y="1026"/>
                    <a:pt x="12716" y="526"/>
                  </a:cubicBezTo>
                  <a:cubicBezTo>
                    <a:pt x="14284" y="25"/>
                    <a:pt x="16026" y="-118"/>
                    <a:pt x="17419" y="97"/>
                  </a:cubicBezTo>
                  <a:cubicBezTo>
                    <a:pt x="18813" y="311"/>
                    <a:pt x="19858" y="883"/>
                    <a:pt x="20555" y="1599"/>
                  </a:cubicBezTo>
                  <a:cubicBezTo>
                    <a:pt x="21252" y="2314"/>
                    <a:pt x="21600" y="3172"/>
                    <a:pt x="21252" y="3887"/>
                  </a:cubicBezTo>
                  <a:cubicBezTo>
                    <a:pt x="20903" y="4603"/>
                    <a:pt x="19858" y="5175"/>
                    <a:pt x="16548" y="5890"/>
                  </a:cubicBezTo>
                  <a:cubicBezTo>
                    <a:pt x="13239" y="6605"/>
                    <a:pt x="7665" y="7463"/>
                    <a:pt x="4529" y="8250"/>
                  </a:cubicBezTo>
                  <a:cubicBezTo>
                    <a:pt x="1394" y="9037"/>
                    <a:pt x="697" y="9752"/>
                    <a:pt x="0" y="104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4" name="Line"/>
            <p:cNvSpPr/>
            <p:nvPr/>
          </p:nvSpPr>
          <p:spPr>
            <a:xfrm>
              <a:off x="5707642" y="3341524"/>
              <a:ext cx="18949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0" y="0"/>
                  </a:moveTo>
                  <a:cubicBezTo>
                    <a:pt x="8100" y="1920"/>
                    <a:pt x="16200" y="3840"/>
                    <a:pt x="18900" y="7440"/>
                  </a:cubicBezTo>
                  <a:cubicBezTo>
                    <a:pt x="21600" y="11040"/>
                    <a:pt x="18900" y="16320"/>
                    <a:pt x="162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5" name="Line"/>
            <p:cNvSpPr/>
            <p:nvPr/>
          </p:nvSpPr>
          <p:spPr>
            <a:xfrm>
              <a:off x="5711189" y="3356858"/>
              <a:ext cx="88456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600" fill="norm" stroke="1" extrusionOk="0">
                  <a:moveTo>
                    <a:pt x="12104" y="0"/>
                  </a:moveTo>
                  <a:cubicBezTo>
                    <a:pt x="9018" y="1543"/>
                    <a:pt x="5932" y="3086"/>
                    <a:pt x="3772" y="5143"/>
                  </a:cubicBezTo>
                  <a:cubicBezTo>
                    <a:pt x="1612" y="7200"/>
                    <a:pt x="378" y="9771"/>
                    <a:pt x="70" y="12343"/>
                  </a:cubicBezTo>
                  <a:cubicBezTo>
                    <a:pt x="-239" y="14914"/>
                    <a:pt x="378" y="17486"/>
                    <a:pt x="4081" y="19029"/>
                  </a:cubicBezTo>
                  <a:cubicBezTo>
                    <a:pt x="7784" y="20571"/>
                    <a:pt x="14572" y="21086"/>
                    <a:pt x="2136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6" name="Line"/>
            <p:cNvSpPr/>
            <p:nvPr/>
          </p:nvSpPr>
          <p:spPr>
            <a:xfrm>
              <a:off x="5851836" y="3318524"/>
              <a:ext cx="57219" cy="123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0" h="21269" fill="norm" stroke="1" extrusionOk="0">
                  <a:moveTo>
                    <a:pt x="3220" y="10580"/>
                  </a:moveTo>
                  <a:cubicBezTo>
                    <a:pt x="1420" y="12784"/>
                    <a:pt x="-380" y="14988"/>
                    <a:pt x="70" y="16971"/>
                  </a:cubicBezTo>
                  <a:cubicBezTo>
                    <a:pt x="520" y="18955"/>
                    <a:pt x="3220" y="20718"/>
                    <a:pt x="6820" y="21159"/>
                  </a:cubicBezTo>
                  <a:cubicBezTo>
                    <a:pt x="10420" y="21600"/>
                    <a:pt x="14920" y="20718"/>
                    <a:pt x="17620" y="18514"/>
                  </a:cubicBezTo>
                  <a:cubicBezTo>
                    <a:pt x="20320" y="16310"/>
                    <a:pt x="21220" y="12784"/>
                    <a:pt x="18520" y="9478"/>
                  </a:cubicBezTo>
                  <a:cubicBezTo>
                    <a:pt x="15820" y="6171"/>
                    <a:pt x="9520" y="3086"/>
                    <a:pt x="322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7" name="Line"/>
            <p:cNvSpPr/>
            <p:nvPr/>
          </p:nvSpPr>
          <p:spPr>
            <a:xfrm>
              <a:off x="5891646" y="2800071"/>
              <a:ext cx="107337" cy="127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1" fill="norm" stroke="1" extrusionOk="0">
                  <a:moveTo>
                    <a:pt x="0" y="17309"/>
                  </a:moveTo>
                  <a:cubicBezTo>
                    <a:pt x="0" y="15192"/>
                    <a:pt x="0" y="13074"/>
                    <a:pt x="0" y="13074"/>
                  </a:cubicBezTo>
                  <a:cubicBezTo>
                    <a:pt x="0" y="13074"/>
                    <a:pt x="0" y="15192"/>
                    <a:pt x="257" y="14345"/>
                  </a:cubicBezTo>
                  <a:cubicBezTo>
                    <a:pt x="514" y="13497"/>
                    <a:pt x="1029" y="9686"/>
                    <a:pt x="2571" y="6509"/>
                  </a:cubicBezTo>
                  <a:cubicBezTo>
                    <a:pt x="4114" y="3333"/>
                    <a:pt x="6686" y="792"/>
                    <a:pt x="9000" y="156"/>
                  </a:cubicBezTo>
                  <a:cubicBezTo>
                    <a:pt x="11314" y="-479"/>
                    <a:pt x="13371" y="792"/>
                    <a:pt x="15429" y="4603"/>
                  </a:cubicBezTo>
                  <a:cubicBezTo>
                    <a:pt x="17486" y="8415"/>
                    <a:pt x="19543" y="14768"/>
                    <a:pt x="21600" y="211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8" name="Line"/>
            <p:cNvSpPr/>
            <p:nvPr/>
          </p:nvSpPr>
          <p:spPr>
            <a:xfrm>
              <a:off x="7655020" y="3215622"/>
              <a:ext cx="84336" cy="26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484"/>
                  </a:moveTo>
                  <a:cubicBezTo>
                    <a:pt x="3273" y="521"/>
                    <a:pt x="6545" y="-1443"/>
                    <a:pt x="10145" y="1502"/>
                  </a:cubicBezTo>
                  <a:cubicBezTo>
                    <a:pt x="13745" y="4448"/>
                    <a:pt x="17673" y="12302"/>
                    <a:pt x="21600" y="201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9" name="Line"/>
            <p:cNvSpPr/>
            <p:nvPr/>
          </p:nvSpPr>
          <p:spPr>
            <a:xfrm>
              <a:off x="8529039" y="3180521"/>
              <a:ext cx="230007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0" y="16800"/>
                    <a:pt x="12000" y="12000"/>
                    <a:pt x="15600" y="8400"/>
                  </a:cubicBezTo>
                  <a:cubicBezTo>
                    <a:pt x="19200" y="4800"/>
                    <a:pt x="20400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0" name="Line"/>
            <p:cNvSpPr/>
            <p:nvPr/>
          </p:nvSpPr>
          <p:spPr>
            <a:xfrm>
              <a:off x="9295723" y="3088519"/>
              <a:ext cx="38336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1" name="Line"/>
            <p:cNvSpPr/>
            <p:nvPr/>
          </p:nvSpPr>
          <p:spPr>
            <a:xfrm>
              <a:off x="9817707" y="2832790"/>
              <a:ext cx="162323" cy="390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7" h="21292" fill="norm" stroke="1" extrusionOk="0">
                  <a:moveTo>
                    <a:pt x="914" y="1821"/>
                  </a:moveTo>
                  <a:cubicBezTo>
                    <a:pt x="1579" y="4608"/>
                    <a:pt x="2243" y="7395"/>
                    <a:pt x="2409" y="10182"/>
                  </a:cubicBezTo>
                  <a:cubicBezTo>
                    <a:pt x="2575" y="12969"/>
                    <a:pt x="2243" y="15756"/>
                    <a:pt x="1745" y="17777"/>
                  </a:cubicBezTo>
                  <a:cubicBezTo>
                    <a:pt x="1246" y="19798"/>
                    <a:pt x="582" y="21052"/>
                    <a:pt x="249" y="21261"/>
                  </a:cubicBezTo>
                  <a:cubicBezTo>
                    <a:pt x="-83" y="21470"/>
                    <a:pt x="-83" y="20634"/>
                    <a:pt x="249" y="18195"/>
                  </a:cubicBezTo>
                  <a:cubicBezTo>
                    <a:pt x="582" y="15756"/>
                    <a:pt x="1246" y="11715"/>
                    <a:pt x="3074" y="8440"/>
                  </a:cubicBezTo>
                  <a:cubicBezTo>
                    <a:pt x="4902" y="5165"/>
                    <a:pt x="7892" y="2657"/>
                    <a:pt x="10219" y="1333"/>
                  </a:cubicBezTo>
                  <a:cubicBezTo>
                    <a:pt x="12545" y="9"/>
                    <a:pt x="14206" y="-130"/>
                    <a:pt x="15535" y="79"/>
                  </a:cubicBezTo>
                  <a:cubicBezTo>
                    <a:pt x="16865" y="288"/>
                    <a:pt x="17862" y="845"/>
                    <a:pt x="18692" y="1473"/>
                  </a:cubicBezTo>
                  <a:cubicBezTo>
                    <a:pt x="19523" y="2100"/>
                    <a:pt x="20188" y="2796"/>
                    <a:pt x="20686" y="3493"/>
                  </a:cubicBezTo>
                  <a:cubicBezTo>
                    <a:pt x="21185" y="4190"/>
                    <a:pt x="21517" y="4887"/>
                    <a:pt x="20022" y="5723"/>
                  </a:cubicBezTo>
                  <a:cubicBezTo>
                    <a:pt x="18526" y="6559"/>
                    <a:pt x="15203" y="7535"/>
                    <a:pt x="11880" y="8162"/>
                  </a:cubicBezTo>
                  <a:cubicBezTo>
                    <a:pt x="8557" y="8789"/>
                    <a:pt x="5234" y="9067"/>
                    <a:pt x="1911" y="93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2" name="Line"/>
            <p:cNvSpPr/>
            <p:nvPr/>
          </p:nvSpPr>
          <p:spPr>
            <a:xfrm>
              <a:off x="9955072" y="3103852"/>
              <a:ext cx="15334" cy="18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3" name="Line"/>
            <p:cNvSpPr/>
            <p:nvPr/>
          </p:nvSpPr>
          <p:spPr>
            <a:xfrm>
              <a:off x="9972476" y="3134520"/>
              <a:ext cx="105266" cy="9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600" fill="norm" stroke="1" extrusionOk="0">
                  <a:moveTo>
                    <a:pt x="16554" y="0"/>
                  </a:moveTo>
                  <a:cubicBezTo>
                    <a:pt x="11926" y="3411"/>
                    <a:pt x="7297" y="6821"/>
                    <a:pt x="4212" y="10232"/>
                  </a:cubicBezTo>
                  <a:cubicBezTo>
                    <a:pt x="1126" y="13642"/>
                    <a:pt x="-417" y="17053"/>
                    <a:pt x="97" y="19042"/>
                  </a:cubicBezTo>
                  <a:cubicBezTo>
                    <a:pt x="612" y="21032"/>
                    <a:pt x="3183" y="21600"/>
                    <a:pt x="7040" y="21600"/>
                  </a:cubicBezTo>
                  <a:cubicBezTo>
                    <a:pt x="10897" y="21600"/>
                    <a:pt x="16040" y="21032"/>
                    <a:pt x="21183" y="204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4" name="Line"/>
            <p:cNvSpPr/>
            <p:nvPr/>
          </p:nvSpPr>
          <p:spPr>
            <a:xfrm>
              <a:off x="10131409" y="3165187"/>
              <a:ext cx="7667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5" name="Line"/>
            <p:cNvSpPr/>
            <p:nvPr/>
          </p:nvSpPr>
          <p:spPr>
            <a:xfrm>
              <a:off x="10150914" y="3188187"/>
              <a:ext cx="87831" cy="98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392" fill="norm" stroke="1" extrusionOk="0">
                  <a:moveTo>
                    <a:pt x="13804" y="0"/>
                  </a:moveTo>
                  <a:cubicBezTo>
                    <a:pt x="10719" y="554"/>
                    <a:pt x="7633" y="1108"/>
                    <a:pt x="5164" y="3323"/>
                  </a:cubicBezTo>
                  <a:cubicBezTo>
                    <a:pt x="2696" y="5538"/>
                    <a:pt x="844" y="9415"/>
                    <a:pt x="227" y="12738"/>
                  </a:cubicBezTo>
                  <a:cubicBezTo>
                    <a:pt x="-390" y="16062"/>
                    <a:pt x="227" y="18831"/>
                    <a:pt x="2387" y="20215"/>
                  </a:cubicBezTo>
                  <a:cubicBezTo>
                    <a:pt x="4547" y="21600"/>
                    <a:pt x="8250" y="21600"/>
                    <a:pt x="11644" y="21046"/>
                  </a:cubicBezTo>
                  <a:cubicBezTo>
                    <a:pt x="15039" y="20492"/>
                    <a:pt x="18124" y="19385"/>
                    <a:pt x="21210" y="182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6" name="Line"/>
            <p:cNvSpPr/>
            <p:nvPr/>
          </p:nvSpPr>
          <p:spPr>
            <a:xfrm>
              <a:off x="10054740" y="2760908"/>
              <a:ext cx="122671" cy="67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05" fill="norm" stroke="1" extrusionOk="0">
                  <a:moveTo>
                    <a:pt x="0" y="1691"/>
                  </a:moveTo>
                  <a:cubicBezTo>
                    <a:pt x="450" y="5548"/>
                    <a:pt x="900" y="9406"/>
                    <a:pt x="900" y="13263"/>
                  </a:cubicBezTo>
                  <a:cubicBezTo>
                    <a:pt x="900" y="17120"/>
                    <a:pt x="450" y="20977"/>
                    <a:pt x="450" y="20206"/>
                  </a:cubicBezTo>
                  <a:cubicBezTo>
                    <a:pt x="450" y="19434"/>
                    <a:pt x="900" y="14034"/>
                    <a:pt x="2025" y="9406"/>
                  </a:cubicBezTo>
                  <a:cubicBezTo>
                    <a:pt x="3150" y="4777"/>
                    <a:pt x="4950" y="920"/>
                    <a:pt x="8100" y="148"/>
                  </a:cubicBezTo>
                  <a:cubicBezTo>
                    <a:pt x="11250" y="-623"/>
                    <a:pt x="15750" y="1691"/>
                    <a:pt x="18225" y="5163"/>
                  </a:cubicBezTo>
                  <a:cubicBezTo>
                    <a:pt x="20700" y="8634"/>
                    <a:pt x="21150" y="13263"/>
                    <a:pt x="21600" y="178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7" name="Line"/>
            <p:cNvSpPr/>
            <p:nvPr/>
          </p:nvSpPr>
          <p:spPr>
            <a:xfrm>
              <a:off x="10532640" y="1850543"/>
              <a:ext cx="764129" cy="8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8" fill="norm" stroke="1" extrusionOk="0">
                  <a:moveTo>
                    <a:pt x="1011" y="21238"/>
                  </a:moveTo>
                  <a:cubicBezTo>
                    <a:pt x="506" y="21238"/>
                    <a:pt x="0" y="21238"/>
                    <a:pt x="0" y="20929"/>
                  </a:cubicBezTo>
                  <a:cubicBezTo>
                    <a:pt x="0" y="20621"/>
                    <a:pt x="506" y="20004"/>
                    <a:pt x="2131" y="17227"/>
                  </a:cubicBezTo>
                  <a:cubicBezTo>
                    <a:pt x="3757" y="14449"/>
                    <a:pt x="6502" y="9512"/>
                    <a:pt x="9211" y="6118"/>
                  </a:cubicBezTo>
                  <a:cubicBezTo>
                    <a:pt x="11920" y="2724"/>
                    <a:pt x="14593" y="872"/>
                    <a:pt x="16652" y="255"/>
                  </a:cubicBezTo>
                  <a:cubicBezTo>
                    <a:pt x="18710" y="-362"/>
                    <a:pt x="20155" y="255"/>
                    <a:pt x="21600" y="8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8" name="Line"/>
            <p:cNvSpPr/>
            <p:nvPr/>
          </p:nvSpPr>
          <p:spPr>
            <a:xfrm>
              <a:off x="11212433" y="1739155"/>
              <a:ext cx="313702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600" fill="norm" stroke="1" extrusionOk="0">
                  <a:moveTo>
                    <a:pt x="0" y="0"/>
                  </a:moveTo>
                  <a:cubicBezTo>
                    <a:pt x="5184" y="993"/>
                    <a:pt x="10368" y="1986"/>
                    <a:pt x="13910" y="3352"/>
                  </a:cubicBezTo>
                  <a:cubicBezTo>
                    <a:pt x="17453" y="4717"/>
                    <a:pt x="19354" y="6455"/>
                    <a:pt x="20390" y="8069"/>
                  </a:cubicBezTo>
                  <a:cubicBezTo>
                    <a:pt x="21427" y="9683"/>
                    <a:pt x="21600" y="11172"/>
                    <a:pt x="20218" y="13034"/>
                  </a:cubicBezTo>
                  <a:cubicBezTo>
                    <a:pt x="18835" y="14897"/>
                    <a:pt x="15898" y="17131"/>
                    <a:pt x="13738" y="18621"/>
                  </a:cubicBezTo>
                  <a:cubicBezTo>
                    <a:pt x="11578" y="20110"/>
                    <a:pt x="10195" y="20855"/>
                    <a:pt x="9936" y="21228"/>
                  </a:cubicBezTo>
                  <a:cubicBezTo>
                    <a:pt x="9677" y="21600"/>
                    <a:pt x="10541" y="21600"/>
                    <a:pt x="1140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9" name="Line"/>
            <p:cNvSpPr/>
            <p:nvPr/>
          </p:nvSpPr>
          <p:spPr>
            <a:xfrm>
              <a:off x="11779779" y="1631819"/>
              <a:ext cx="23002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5073"/>
                    <a:pt x="12000" y="10145"/>
                    <a:pt x="8400" y="13745"/>
                  </a:cubicBezTo>
                  <a:cubicBezTo>
                    <a:pt x="4800" y="17345"/>
                    <a:pt x="2400" y="1947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0" name="Line"/>
            <p:cNvSpPr/>
            <p:nvPr/>
          </p:nvSpPr>
          <p:spPr>
            <a:xfrm>
              <a:off x="10453416" y="3318524"/>
              <a:ext cx="613348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10" y="18720"/>
                    <a:pt x="7020" y="15840"/>
                    <a:pt x="10485" y="12960"/>
                  </a:cubicBezTo>
                  <a:cubicBezTo>
                    <a:pt x="13950" y="10080"/>
                    <a:pt x="17370" y="7200"/>
                    <a:pt x="19215" y="5040"/>
                  </a:cubicBezTo>
                  <a:cubicBezTo>
                    <a:pt x="21060" y="2880"/>
                    <a:pt x="21330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1" name="Line"/>
            <p:cNvSpPr/>
            <p:nvPr/>
          </p:nvSpPr>
          <p:spPr>
            <a:xfrm>
              <a:off x="10990094" y="3254457"/>
              <a:ext cx="128749" cy="198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185" fill="norm" stroke="1" extrusionOk="0">
                  <a:moveTo>
                    <a:pt x="0" y="292"/>
                  </a:moveTo>
                  <a:cubicBezTo>
                    <a:pt x="4154" y="18"/>
                    <a:pt x="8308" y="-255"/>
                    <a:pt x="12046" y="429"/>
                  </a:cubicBezTo>
                  <a:cubicBezTo>
                    <a:pt x="15785" y="1112"/>
                    <a:pt x="19108" y="2753"/>
                    <a:pt x="20354" y="5077"/>
                  </a:cubicBezTo>
                  <a:cubicBezTo>
                    <a:pt x="21600" y="7401"/>
                    <a:pt x="20769" y="10408"/>
                    <a:pt x="18277" y="12869"/>
                  </a:cubicBezTo>
                  <a:cubicBezTo>
                    <a:pt x="15785" y="15330"/>
                    <a:pt x="11631" y="17244"/>
                    <a:pt x="8515" y="18611"/>
                  </a:cubicBezTo>
                  <a:cubicBezTo>
                    <a:pt x="5400" y="19978"/>
                    <a:pt x="3323" y="20798"/>
                    <a:pt x="3738" y="21072"/>
                  </a:cubicBezTo>
                  <a:cubicBezTo>
                    <a:pt x="4154" y="21345"/>
                    <a:pt x="7062" y="21072"/>
                    <a:pt x="9969" y="207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2" name="Line"/>
            <p:cNvSpPr/>
            <p:nvPr/>
          </p:nvSpPr>
          <p:spPr>
            <a:xfrm>
              <a:off x="11488439" y="3264856"/>
              <a:ext cx="53669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273"/>
                    <a:pt x="7200" y="6545"/>
                    <a:pt x="3600" y="10145"/>
                  </a:cubicBezTo>
                  <a:cubicBezTo>
                    <a:pt x="0" y="13745"/>
                    <a:pt x="0" y="1767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3" name="Line"/>
            <p:cNvSpPr/>
            <p:nvPr/>
          </p:nvSpPr>
          <p:spPr>
            <a:xfrm>
              <a:off x="11186425" y="1440181"/>
              <a:ext cx="187013" cy="191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312" fill="norm" stroke="1" extrusionOk="0">
                  <a:moveTo>
                    <a:pt x="14163" y="3407"/>
                  </a:moveTo>
                  <a:cubicBezTo>
                    <a:pt x="13875" y="1986"/>
                    <a:pt x="13587" y="565"/>
                    <a:pt x="12723" y="138"/>
                  </a:cubicBezTo>
                  <a:cubicBezTo>
                    <a:pt x="11859" y="-288"/>
                    <a:pt x="10419" y="280"/>
                    <a:pt x="8403" y="1701"/>
                  </a:cubicBezTo>
                  <a:cubicBezTo>
                    <a:pt x="6387" y="3123"/>
                    <a:pt x="3795" y="5396"/>
                    <a:pt x="2067" y="7244"/>
                  </a:cubicBezTo>
                  <a:cubicBezTo>
                    <a:pt x="339" y="9091"/>
                    <a:pt x="-525" y="10512"/>
                    <a:pt x="339" y="11223"/>
                  </a:cubicBezTo>
                  <a:cubicBezTo>
                    <a:pt x="1203" y="11933"/>
                    <a:pt x="3795" y="11933"/>
                    <a:pt x="4659" y="12644"/>
                  </a:cubicBezTo>
                  <a:cubicBezTo>
                    <a:pt x="5523" y="13354"/>
                    <a:pt x="4659" y="14775"/>
                    <a:pt x="3507" y="16196"/>
                  </a:cubicBezTo>
                  <a:cubicBezTo>
                    <a:pt x="2355" y="17617"/>
                    <a:pt x="915" y="19038"/>
                    <a:pt x="1203" y="19749"/>
                  </a:cubicBezTo>
                  <a:cubicBezTo>
                    <a:pt x="1491" y="20459"/>
                    <a:pt x="3507" y="20459"/>
                    <a:pt x="7107" y="20601"/>
                  </a:cubicBezTo>
                  <a:cubicBezTo>
                    <a:pt x="10707" y="20744"/>
                    <a:pt x="15891" y="21028"/>
                    <a:pt x="21075" y="213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4" name="Line"/>
            <p:cNvSpPr/>
            <p:nvPr/>
          </p:nvSpPr>
          <p:spPr>
            <a:xfrm>
              <a:off x="10850726" y="2988789"/>
              <a:ext cx="193037" cy="199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333" fill="norm" stroke="1" extrusionOk="0">
                  <a:moveTo>
                    <a:pt x="19763" y="3287"/>
                  </a:moveTo>
                  <a:cubicBezTo>
                    <a:pt x="20047" y="1920"/>
                    <a:pt x="20331" y="553"/>
                    <a:pt x="19621" y="143"/>
                  </a:cubicBezTo>
                  <a:cubicBezTo>
                    <a:pt x="18910" y="-267"/>
                    <a:pt x="17205" y="280"/>
                    <a:pt x="15642" y="827"/>
                  </a:cubicBezTo>
                  <a:cubicBezTo>
                    <a:pt x="14079" y="1374"/>
                    <a:pt x="12657" y="1920"/>
                    <a:pt x="11236" y="2604"/>
                  </a:cubicBezTo>
                  <a:cubicBezTo>
                    <a:pt x="9815" y="3287"/>
                    <a:pt x="8394" y="4108"/>
                    <a:pt x="8394" y="4655"/>
                  </a:cubicBezTo>
                  <a:cubicBezTo>
                    <a:pt x="8394" y="5201"/>
                    <a:pt x="9815" y="5475"/>
                    <a:pt x="11236" y="5885"/>
                  </a:cubicBezTo>
                  <a:cubicBezTo>
                    <a:pt x="12657" y="6295"/>
                    <a:pt x="14079" y="6842"/>
                    <a:pt x="14363" y="7662"/>
                  </a:cubicBezTo>
                  <a:cubicBezTo>
                    <a:pt x="14647" y="8482"/>
                    <a:pt x="13794" y="9576"/>
                    <a:pt x="11663" y="10943"/>
                  </a:cubicBezTo>
                  <a:cubicBezTo>
                    <a:pt x="9531" y="12310"/>
                    <a:pt x="6121" y="13951"/>
                    <a:pt x="3705" y="15455"/>
                  </a:cubicBezTo>
                  <a:cubicBezTo>
                    <a:pt x="1289" y="16958"/>
                    <a:pt x="-132" y="18325"/>
                    <a:pt x="10" y="19282"/>
                  </a:cubicBezTo>
                  <a:cubicBezTo>
                    <a:pt x="152" y="20239"/>
                    <a:pt x="1857" y="20786"/>
                    <a:pt x="5694" y="21060"/>
                  </a:cubicBezTo>
                  <a:cubicBezTo>
                    <a:pt x="9531" y="21333"/>
                    <a:pt x="15500" y="21333"/>
                    <a:pt x="21468" y="213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5" name="Line"/>
            <p:cNvSpPr/>
            <p:nvPr/>
          </p:nvSpPr>
          <p:spPr>
            <a:xfrm>
              <a:off x="524859" y="1513322"/>
              <a:ext cx="1104624" cy="195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423" fill="norm" stroke="1" extrusionOk="0">
                  <a:moveTo>
                    <a:pt x="0" y="21423"/>
                  </a:moveTo>
                  <a:cubicBezTo>
                    <a:pt x="1738" y="20020"/>
                    <a:pt x="3476" y="18618"/>
                    <a:pt x="5139" y="17215"/>
                  </a:cubicBezTo>
                  <a:cubicBezTo>
                    <a:pt x="6803" y="15813"/>
                    <a:pt x="8392" y="14410"/>
                    <a:pt x="10105" y="12867"/>
                  </a:cubicBezTo>
                  <a:cubicBezTo>
                    <a:pt x="11818" y="11324"/>
                    <a:pt x="13655" y="9641"/>
                    <a:pt x="15294" y="7818"/>
                  </a:cubicBezTo>
                  <a:cubicBezTo>
                    <a:pt x="16932" y="5994"/>
                    <a:pt x="18372" y="4031"/>
                    <a:pt x="19440" y="2628"/>
                  </a:cubicBezTo>
                  <a:cubicBezTo>
                    <a:pt x="20508" y="1226"/>
                    <a:pt x="21203" y="384"/>
                    <a:pt x="21401" y="104"/>
                  </a:cubicBezTo>
                  <a:cubicBezTo>
                    <a:pt x="21600" y="-177"/>
                    <a:pt x="21302" y="104"/>
                    <a:pt x="20706" y="1085"/>
                  </a:cubicBezTo>
                  <a:cubicBezTo>
                    <a:pt x="20110" y="2067"/>
                    <a:pt x="19217" y="3750"/>
                    <a:pt x="18323" y="54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6" name="Line"/>
            <p:cNvSpPr/>
            <p:nvPr/>
          </p:nvSpPr>
          <p:spPr>
            <a:xfrm>
              <a:off x="662862" y="1639486"/>
              <a:ext cx="935355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43" y="18000"/>
                    <a:pt x="4485" y="14400"/>
                    <a:pt x="6846" y="11520"/>
                  </a:cubicBezTo>
                  <a:cubicBezTo>
                    <a:pt x="9207" y="8640"/>
                    <a:pt x="11685" y="6480"/>
                    <a:pt x="14164" y="4680"/>
                  </a:cubicBezTo>
                  <a:cubicBezTo>
                    <a:pt x="16643" y="2880"/>
                    <a:pt x="19121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7" name="Line"/>
            <p:cNvSpPr/>
            <p:nvPr/>
          </p:nvSpPr>
          <p:spPr>
            <a:xfrm>
              <a:off x="2859303" y="4073601"/>
              <a:ext cx="186743" cy="321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412" fill="norm" stroke="1" extrusionOk="0">
                  <a:moveTo>
                    <a:pt x="3077" y="3324"/>
                  </a:moveTo>
                  <a:cubicBezTo>
                    <a:pt x="4828" y="3834"/>
                    <a:pt x="6580" y="4344"/>
                    <a:pt x="8915" y="4089"/>
                  </a:cubicBezTo>
                  <a:cubicBezTo>
                    <a:pt x="11250" y="3834"/>
                    <a:pt x="14169" y="2813"/>
                    <a:pt x="16650" y="1878"/>
                  </a:cubicBezTo>
                  <a:cubicBezTo>
                    <a:pt x="19131" y="942"/>
                    <a:pt x="21174" y="92"/>
                    <a:pt x="21320" y="7"/>
                  </a:cubicBezTo>
                  <a:cubicBezTo>
                    <a:pt x="21466" y="-78"/>
                    <a:pt x="19715" y="602"/>
                    <a:pt x="17088" y="1878"/>
                  </a:cubicBezTo>
                  <a:cubicBezTo>
                    <a:pt x="14461" y="3153"/>
                    <a:pt x="10958" y="5024"/>
                    <a:pt x="9061" y="6385"/>
                  </a:cubicBezTo>
                  <a:cubicBezTo>
                    <a:pt x="7163" y="7746"/>
                    <a:pt x="6871" y="8596"/>
                    <a:pt x="7309" y="9276"/>
                  </a:cubicBezTo>
                  <a:cubicBezTo>
                    <a:pt x="7747" y="9957"/>
                    <a:pt x="8915" y="10467"/>
                    <a:pt x="9207" y="11147"/>
                  </a:cubicBezTo>
                  <a:cubicBezTo>
                    <a:pt x="9498" y="11828"/>
                    <a:pt x="8915" y="12678"/>
                    <a:pt x="7601" y="13698"/>
                  </a:cubicBezTo>
                  <a:cubicBezTo>
                    <a:pt x="6288" y="14719"/>
                    <a:pt x="4244" y="15909"/>
                    <a:pt x="2639" y="17185"/>
                  </a:cubicBezTo>
                  <a:cubicBezTo>
                    <a:pt x="1034" y="18461"/>
                    <a:pt x="-134" y="19821"/>
                    <a:pt x="12" y="20587"/>
                  </a:cubicBezTo>
                  <a:cubicBezTo>
                    <a:pt x="158" y="21352"/>
                    <a:pt x="1617" y="21522"/>
                    <a:pt x="4974" y="21352"/>
                  </a:cubicBezTo>
                  <a:cubicBezTo>
                    <a:pt x="8331" y="21182"/>
                    <a:pt x="13585" y="20672"/>
                    <a:pt x="18839" y="201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8" name="Line"/>
            <p:cNvSpPr/>
            <p:nvPr/>
          </p:nvSpPr>
          <p:spPr>
            <a:xfrm>
              <a:off x="3021529" y="4281886"/>
              <a:ext cx="179058" cy="8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0284" fill="norm" stroke="1" extrusionOk="0">
                  <a:moveTo>
                    <a:pt x="14014" y="10190"/>
                  </a:moveTo>
                  <a:cubicBezTo>
                    <a:pt x="13101" y="7014"/>
                    <a:pt x="12188" y="3837"/>
                    <a:pt x="10515" y="1931"/>
                  </a:cubicBezTo>
                  <a:cubicBezTo>
                    <a:pt x="8842" y="25"/>
                    <a:pt x="6408" y="-610"/>
                    <a:pt x="4583" y="661"/>
                  </a:cubicBezTo>
                  <a:cubicBezTo>
                    <a:pt x="2757" y="1931"/>
                    <a:pt x="1540" y="5108"/>
                    <a:pt x="780" y="8602"/>
                  </a:cubicBezTo>
                  <a:cubicBezTo>
                    <a:pt x="19" y="12096"/>
                    <a:pt x="-285" y="15908"/>
                    <a:pt x="323" y="18131"/>
                  </a:cubicBezTo>
                  <a:cubicBezTo>
                    <a:pt x="932" y="20355"/>
                    <a:pt x="2453" y="20990"/>
                    <a:pt x="5191" y="19402"/>
                  </a:cubicBezTo>
                  <a:cubicBezTo>
                    <a:pt x="7929" y="17814"/>
                    <a:pt x="11884" y="14002"/>
                    <a:pt x="14774" y="12731"/>
                  </a:cubicBezTo>
                  <a:cubicBezTo>
                    <a:pt x="17664" y="11461"/>
                    <a:pt x="19490" y="12731"/>
                    <a:pt x="21315" y="140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9" name="Line"/>
            <p:cNvSpPr/>
            <p:nvPr/>
          </p:nvSpPr>
          <p:spPr>
            <a:xfrm>
              <a:off x="3239526" y="4265979"/>
              <a:ext cx="129731" cy="7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0105" fill="norm" stroke="1" extrusionOk="0">
                  <a:moveTo>
                    <a:pt x="13609" y="828"/>
                  </a:moveTo>
                  <a:cubicBezTo>
                    <a:pt x="11532" y="174"/>
                    <a:pt x="9455" y="-481"/>
                    <a:pt x="6755" y="501"/>
                  </a:cubicBezTo>
                  <a:cubicBezTo>
                    <a:pt x="4055" y="1483"/>
                    <a:pt x="732" y="4101"/>
                    <a:pt x="109" y="8355"/>
                  </a:cubicBezTo>
                  <a:cubicBezTo>
                    <a:pt x="-514" y="12610"/>
                    <a:pt x="1563" y="18501"/>
                    <a:pt x="5509" y="19810"/>
                  </a:cubicBezTo>
                  <a:cubicBezTo>
                    <a:pt x="9455" y="21119"/>
                    <a:pt x="15271" y="17846"/>
                    <a:pt x="21086" y="145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0" name="Line"/>
            <p:cNvSpPr/>
            <p:nvPr/>
          </p:nvSpPr>
          <p:spPr>
            <a:xfrm>
              <a:off x="3385158" y="3970344"/>
              <a:ext cx="229438" cy="383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308" fill="norm" stroke="1" extrusionOk="0">
                  <a:moveTo>
                    <a:pt x="7867" y="3403"/>
                  </a:moveTo>
                  <a:cubicBezTo>
                    <a:pt x="7867" y="1982"/>
                    <a:pt x="7867" y="561"/>
                    <a:pt x="7027" y="134"/>
                  </a:cubicBezTo>
                  <a:cubicBezTo>
                    <a:pt x="6187" y="-292"/>
                    <a:pt x="4507" y="276"/>
                    <a:pt x="3187" y="2124"/>
                  </a:cubicBezTo>
                  <a:cubicBezTo>
                    <a:pt x="1867" y="3971"/>
                    <a:pt x="907" y="7097"/>
                    <a:pt x="427" y="9940"/>
                  </a:cubicBezTo>
                  <a:cubicBezTo>
                    <a:pt x="-53" y="12782"/>
                    <a:pt x="-53" y="15340"/>
                    <a:pt x="67" y="17258"/>
                  </a:cubicBezTo>
                  <a:cubicBezTo>
                    <a:pt x="187" y="19176"/>
                    <a:pt x="427" y="20455"/>
                    <a:pt x="1027" y="20597"/>
                  </a:cubicBezTo>
                  <a:cubicBezTo>
                    <a:pt x="1627" y="20740"/>
                    <a:pt x="2587" y="19745"/>
                    <a:pt x="4027" y="18537"/>
                  </a:cubicBezTo>
                  <a:cubicBezTo>
                    <a:pt x="5467" y="17329"/>
                    <a:pt x="7387" y="15908"/>
                    <a:pt x="8947" y="15055"/>
                  </a:cubicBezTo>
                  <a:cubicBezTo>
                    <a:pt x="10507" y="14203"/>
                    <a:pt x="11707" y="13919"/>
                    <a:pt x="12667" y="14203"/>
                  </a:cubicBezTo>
                  <a:cubicBezTo>
                    <a:pt x="13627" y="14487"/>
                    <a:pt x="14347" y="15340"/>
                    <a:pt x="15787" y="16619"/>
                  </a:cubicBezTo>
                  <a:cubicBezTo>
                    <a:pt x="17227" y="17897"/>
                    <a:pt x="19387" y="19603"/>
                    <a:pt x="21547" y="213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1" name="Line"/>
            <p:cNvSpPr/>
            <p:nvPr/>
          </p:nvSpPr>
          <p:spPr>
            <a:xfrm>
              <a:off x="3959603" y="4238545"/>
              <a:ext cx="214672" cy="181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8" fill="norm" stroke="1" extrusionOk="0">
                  <a:moveTo>
                    <a:pt x="0" y="2700"/>
                  </a:moveTo>
                  <a:cubicBezTo>
                    <a:pt x="1286" y="3300"/>
                    <a:pt x="2571" y="3900"/>
                    <a:pt x="3729" y="6000"/>
                  </a:cubicBezTo>
                  <a:cubicBezTo>
                    <a:pt x="4886" y="8100"/>
                    <a:pt x="5914" y="11700"/>
                    <a:pt x="6429" y="14250"/>
                  </a:cubicBezTo>
                  <a:cubicBezTo>
                    <a:pt x="6943" y="16800"/>
                    <a:pt x="6943" y="18300"/>
                    <a:pt x="6429" y="19500"/>
                  </a:cubicBezTo>
                  <a:cubicBezTo>
                    <a:pt x="5914" y="20700"/>
                    <a:pt x="4886" y="21600"/>
                    <a:pt x="4371" y="21150"/>
                  </a:cubicBezTo>
                  <a:cubicBezTo>
                    <a:pt x="3857" y="20700"/>
                    <a:pt x="3857" y="18900"/>
                    <a:pt x="4757" y="15450"/>
                  </a:cubicBezTo>
                  <a:cubicBezTo>
                    <a:pt x="5657" y="12000"/>
                    <a:pt x="7457" y="6900"/>
                    <a:pt x="10414" y="4050"/>
                  </a:cubicBezTo>
                  <a:cubicBezTo>
                    <a:pt x="13371" y="1200"/>
                    <a:pt x="17486" y="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2" name="Line"/>
            <p:cNvSpPr/>
            <p:nvPr/>
          </p:nvSpPr>
          <p:spPr>
            <a:xfrm>
              <a:off x="4102457" y="4253878"/>
              <a:ext cx="131074" cy="113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2" h="21386" fill="norm" stroke="1" extrusionOk="0">
                  <a:moveTo>
                    <a:pt x="16343" y="0"/>
                  </a:moveTo>
                  <a:cubicBezTo>
                    <a:pt x="11045" y="3360"/>
                    <a:pt x="5747" y="6720"/>
                    <a:pt x="2894" y="9840"/>
                  </a:cubicBezTo>
                  <a:cubicBezTo>
                    <a:pt x="42" y="12960"/>
                    <a:pt x="-366" y="15840"/>
                    <a:pt x="245" y="18000"/>
                  </a:cubicBezTo>
                  <a:cubicBezTo>
                    <a:pt x="857" y="20160"/>
                    <a:pt x="2487" y="21600"/>
                    <a:pt x="5747" y="21360"/>
                  </a:cubicBezTo>
                  <a:cubicBezTo>
                    <a:pt x="9008" y="21120"/>
                    <a:pt x="13898" y="19200"/>
                    <a:pt x="16955" y="16320"/>
                  </a:cubicBezTo>
                  <a:cubicBezTo>
                    <a:pt x="20011" y="13440"/>
                    <a:pt x="21234" y="9600"/>
                    <a:pt x="20826" y="7440"/>
                  </a:cubicBezTo>
                  <a:cubicBezTo>
                    <a:pt x="20419" y="5280"/>
                    <a:pt x="18381" y="4800"/>
                    <a:pt x="17566" y="5760"/>
                  </a:cubicBezTo>
                  <a:cubicBezTo>
                    <a:pt x="16751" y="6720"/>
                    <a:pt x="17159" y="9120"/>
                    <a:pt x="17566" y="115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3" name="Line"/>
            <p:cNvSpPr/>
            <p:nvPr/>
          </p:nvSpPr>
          <p:spPr>
            <a:xfrm>
              <a:off x="4273943" y="4269212"/>
              <a:ext cx="191672" cy="109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9" fill="norm" stroke="1" extrusionOk="0">
                  <a:moveTo>
                    <a:pt x="0" y="4418"/>
                  </a:moveTo>
                  <a:cubicBezTo>
                    <a:pt x="1152" y="6382"/>
                    <a:pt x="2304" y="8345"/>
                    <a:pt x="3600" y="9573"/>
                  </a:cubicBezTo>
                  <a:cubicBezTo>
                    <a:pt x="4896" y="10800"/>
                    <a:pt x="6336" y="11291"/>
                    <a:pt x="7200" y="13009"/>
                  </a:cubicBezTo>
                  <a:cubicBezTo>
                    <a:pt x="8064" y="14727"/>
                    <a:pt x="8352" y="17673"/>
                    <a:pt x="9504" y="19391"/>
                  </a:cubicBezTo>
                  <a:cubicBezTo>
                    <a:pt x="10656" y="21109"/>
                    <a:pt x="12672" y="21600"/>
                    <a:pt x="14832" y="20127"/>
                  </a:cubicBezTo>
                  <a:cubicBezTo>
                    <a:pt x="16992" y="18655"/>
                    <a:pt x="19296" y="15218"/>
                    <a:pt x="20448" y="11536"/>
                  </a:cubicBezTo>
                  <a:cubicBezTo>
                    <a:pt x="21600" y="7855"/>
                    <a:pt x="21600" y="392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4" name="Line"/>
            <p:cNvSpPr/>
            <p:nvPr/>
          </p:nvSpPr>
          <p:spPr>
            <a:xfrm>
              <a:off x="5186297" y="4299879"/>
              <a:ext cx="15335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5" name="Line"/>
            <p:cNvSpPr/>
            <p:nvPr/>
          </p:nvSpPr>
          <p:spPr>
            <a:xfrm>
              <a:off x="5186297" y="4215544"/>
              <a:ext cx="7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6" name="Line"/>
            <p:cNvSpPr/>
            <p:nvPr/>
          </p:nvSpPr>
          <p:spPr>
            <a:xfrm>
              <a:off x="5265828" y="4234397"/>
              <a:ext cx="110437" cy="157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2" h="21469" fill="norm" stroke="1" extrusionOk="0">
                  <a:moveTo>
                    <a:pt x="15302" y="1611"/>
                  </a:moveTo>
                  <a:cubicBezTo>
                    <a:pt x="12422" y="914"/>
                    <a:pt x="9542" y="217"/>
                    <a:pt x="6662" y="43"/>
                  </a:cubicBezTo>
                  <a:cubicBezTo>
                    <a:pt x="3782" y="-131"/>
                    <a:pt x="902" y="217"/>
                    <a:pt x="182" y="1263"/>
                  </a:cubicBezTo>
                  <a:cubicBezTo>
                    <a:pt x="-538" y="2308"/>
                    <a:pt x="902" y="4050"/>
                    <a:pt x="4022" y="5792"/>
                  </a:cubicBezTo>
                  <a:cubicBezTo>
                    <a:pt x="7142" y="7534"/>
                    <a:pt x="11942" y="9275"/>
                    <a:pt x="15062" y="10843"/>
                  </a:cubicBezTo>
                  <a:cubicBezTo>
                    <a:pt x="18182" y="12411"/>
                    <a:pt x="19622" y="13804"/>
                    <a:pt x="20342" y="15372"/>
                  </a:cubicBezTo>
                  <a:cubicBezTo>
                    <a:pt x="21062" y="16940"/>
                    <a:pt x="21062" y="18682"/>
                    <a:pt x="18182" y="19727"/>
                  </a:cubicBezTo>
                  <a:cubicBezTo>
                    <a:pt x="15302" y="20772"/>
                    <a:pt x="9542" y="21121"/>
                    <a:pt x="3782" y="214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7" name="Line"/>
            <p:cNvSpPr/>
            <p:nvPr/>
          </p:nvSpPr>
          <p:spPr>
            <a:xfrm>
              <a:off x="5982283" y="4059536"/>
              <a:ext cx="768050" cy="377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251" fill="norm" stroke="1" extrusionOk="0">
                  <a:moveTo>
                    <a:pt x="2622" y="3607"/>
                  </a:moveTo>
                  <a:cubicBezTo>
                    <a:pt x="2837" y="2023"/>
                    <a:pt x="3053" y="439"/>
                    <a:pt x="3160" y="79"/>
                  </a:cubicBezTo>
                  <a:cubicBezTo>
                    <a:pt x="3268" y="-281"/>
                    <a:pt x="3268" y="583"/>
                    <a:pt x="3160" y="2959"/>
                  </a:cubicBezTo>
                  <a:cubicBezTo>
                    <a:pt x="3053" y="5335"/>
                    <a:pt x="2837" y="9223"/>
                    <a:pt x="2730" y="12175"/>
                  </a:cubicBezTo>
                  <a:cubicBezTo>
                    <a:pt x="2622" y="15127"/>
                    <a:pt x="2622" y="17143"/>
                    <a:pt x="2694" y="18655"/>
                  </a:cubicBezTo>
                  <a:cubicBezTo>
                    <a:pt x="2766" y="20167"/>
                    <a:pt x="2909" y="21175"/>
                    <a:pt x="3053" y="21247"/>
                  </a:cubicBezTo>
                  <a:cubicBezTo>
                    <a:pt x="3196" y="21319"/>
                    <a:pt x="3340" y="20455"/>
                    <a:pt x="3304" y="19159"/>
                  </a:cubicBezTo>
                  <a:cubicBezTo>
                    <a:pt x="3268" y="17863"/>
                    <a:pt x="3053" y="16135"/>
                    <a:pt x="2586" y="14911"/>
                  </a:cubicBezTo>
                  <a:cubicBezTo>
                    <a:pt x="2120" y="13687"/>
                    <a:pt x="1402" y="12967"/>
                    <a:pt x="864" y="12679"/>
                  </a:cubicBezTo>
                  <a:cubicBezTo>
                    <a:pt x="326" y="12391"/>
                    <a:pt x="-33" y="12535"/>
                    <a:pt x="3" y="12319"/>
                  </a:cubicBezTo>
                  <a:cubicBezTo>
                    <a:pt x="39" y="12103"/>
                    <a:pt x="469" y="11527"/>
                    <a:pt x="1402" y="10087"/>
                  </a:cubicBezTo>
                  <a:cubicBezTo>
                    <a:pt x="2335" y="8647"/>
                    <a:pt x="3770" y="6343"/>
                    <a:pt x="4667" y="5047"/>
                  </a:cubicBezTo>
                  <a:cubicBezTo>
                    <a:pt x="5564" y="3751"/>
                    <a:pt x="5923" y="3463"/>
                    <a:pt x="6138" y="3679"/>
                  </a:cubicBezTo>
                  <a:cubicBezTo>
                    <a:pt x="6354" y="3895"/>
                    <a:pt x="6425" y="4615"/>
                    <a:pt x="6390" y="6775"/>
                  </a:cubicBezTo>
                  <a:cubicBezTo>
                    <a:pt x="6354" y="8935"/>
                    <a:pt x="6210" y="12535"/>
                    <a:pt x="6067" y="14767"/>
                  </a:cubicBezTo>
                  <a:cubicBezTo>
                    <a:pt x="5923" y="16999"/>
                    <a:pt x="5780" y="17863"/>
                    <a:pt x="5708" y="17863"/>
                  </a:cubicBezTo>
                  <a:cubicBezTo>
                    <a:pt x="5636" y="17863"/>
                    <a:pt x="5636" y="16999"/>
                    <a:pt x="5780" y="15847"/>
                  </a:cubicBezTo>
                  <a:cubicBezTo>
                    <a:pt x="5923" y="14695"/>
                    <a:pt x="6210" y="13255"/>
                    <a:pt x="6497" y="12319"/>
                  </a:cubicBezTo>
                  <a:cubicBezTo>
                    <a:pt x="6784" y="11383"/>
                    <a:pt x="7071" y="10951"/>
                    <a:pt x="7322" y="11311"/>
                  </a:cubicBezTo>
                  <a:cubicBezTo>
                    <a:pt x="7574" y="11671"/>
                    <a:pt x="7789" y="12823"/>
                    <a:pt x="8004" y="13831"/>
                  </a:cubicBezTo>
                  <a:cubicBezTo>
                    <a:pt x="8219" y="14839"/>
                    <a:pt x="8435" y="15703"/>
                    <a:pt x="8686" y="16423"/>
                  </a:cubicBezTo>
                  <a:cubicBezTo>
                    <a:pt x="8937" y="17143"/>
                    <a:pt x="9224" y="17719"/>
                    <a:pt x="9547" y="17935"/>
                  </a:cubicBezTo>
                  <a:cubicBezTo>
                    <a:pt x="9870" y="18151"/>
                    <a:pt x="10229" y="18007"/>
                    <a:pt x="10552" y="17503"/>
                  </a:cubicBezTo>
                  <a:cubicBezTo>
                    <a:pt x="10875" y="16999"/>
                    <a:pt x="11162" y="16135"/>
                    <a:pt x="11377" y="15343"/>
                  </a:cubicBezTo>
                  <a:cubicBezTo>
                    <a:pt x="11592" y="14551"/>
                    <a:pt x="11736" y="13831"/>
                    <a:pt x="11879" y="13111"/>
                  </a:cubicBezTo>
                  <a:cubicBezTo>
                    <a:pt x="12023" y="12391"/>
                    <a:pt x="12166" y="11671"/>
                    <a:pt x="12059" y="11383"/>
                  </a:cubicBezTo>
                  <a:cubicBezTo>
                    <a:pt x="11951" y="11095"/>
                    <a:pt x="11592" y="11239"/>
                    <a:pt x="11341" y="11671"/>
                  </a:cubicBezTo>
                  <a:cubicBezTo>
                    <a:pt x="11090" y="12103"/>
                    <a:pt x="10946" y="12823"/>
                    <a:pt x="10839" y="13543"/>
                  </a:cubicBezTo>
                  <a:cubicBezTo>
                    <a:pt x="10731" y="14263"/>
                    <a:pt x="10659" y="14983"/>
                    <a:pt x="10803" y="15559"/>
                  </a:cubicBezTo>
                  <a:cubicBezTo>
                    <a:pt x="10946" y="16135"/>
                    <a:pt x="11305" y="16567"/>
                    <a:pt x="12310" y="16783"/>
                  </a:cubicBezTo>
                  <a:cubicBezTo>
                    <a:pt x="13315" y="16999"/>
                    <a:pt x="14965" y="16999"/>
                    <a:pt x="16616" y="16855"/>
                  </a:cubicBezTo>
                  <a:cubicBezTo>
                    <a:pt x="18266" y="16711"/>
                    <a:pt x="19917" y="16423"/>
                    <a:pt x="21567" y="161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8" name="Line"/>
            <p:cNvSpPr/>
            <p:nvPr/>
          </p:nvSpPr>
          <p:spPr>
            <a:xfrm>
              <a:off x="7294513" y="4192543"/>
              <a:ext cx="140512" cy="213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6" h="21497" fill="norm" stroke="1" extrusionOk="0">
                  <a:moveTo>
                    <a:pt x="15665" y="1543"/>
                  </a:moveTo>
                  <a:cubicBezTo>
                    <a:pt x="13803" y="771"/>
                    <a:pt x="11941" y="0"/>
                    <a:pt x="9334" y="0"/>
                  </a:cubicBezTo>
                  <a:cubicBezTo>
                    <a:pt x="6727" y="0"/>
                    <a:pt x="3376" y="771"/>
                    <a:pt x="1513" y="1800"/>
                  </a:cubicBezTo>
                  <a:cubicBezTo>
                    <a:pt x="-349" y="2829"/>
                    <a:pt x="-721" y="4114"/>
                    <a:pt x="1700" y="6043"/>
                  </a:cubicBezTo>
                  <a:cubicBezTo>
                    <a:pt x="4120" y="7971"/>
                    <a:pt x="9334" y="10543"/>
                    <a:pt x="12872" y="12214"/>
                  </a:cubicBezTo>
                  <a:cubicBezTo>
                    <a:pt x="16410" y="13886"/>
                    <a:pt x="18272" y="14657"/>
                    <a:pt x="19389" y="15814"/>
                  </a:cubicBezTo>
                  <a:cubicBezTo>
                    <a:pt x="20507" y="16971"/>
                    <a:pt x="20879" y="18514"/>
                    <a:pt x="19948" y="19543"/>
                  </a:cubicBezTo>
                  <a:cubicBezTo>
                    <a:pt x="19017" y="20571"/>
                    <a:pt x="16782" y="21086"/>
                    <a:pt x="14176" y="21343"/>
                  </a:cubicBezTo>
                  <a:cubicBezTo>
                    <a:pt x="11569" y="21600"/>
                    <a:pt x="8589" y="21600"/>
                    <a:pt x="6913" y="20829"/>
                  </a:cubicBezTo>
                  <a:cubicBezTo>
                    <a:pt x="5238" y="20057"/>
                    <a:pt x="4865" y="18514"/>
                    <a:pt x="5238" y="17229"/>
                  </a:cubicBezTo>
                  <a:cubicBezTo>
                    <a:pt x="5610" y="15943"/>
                    <a:pt x="6727" y="14914"/>
                    <a:pt x="7845" y="138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9" name="Line"/>
            <p:cNvSpPr/>
            <p:nvPr/>
          </p:nvSpPr>
          <p:spPr>
            <a:xfrm>
              <a:off x="7453338" y="4216822"/>
              <a:ext cx="822697" cy="154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012" fill="norm" stroke="1" extrusionOk="0">
                  <a:moveTo>
                    <a:pt x="3071" y="5052"/>
                  </a:moveTo>
                  <a:cubicBezTo>
                    <a:pt x="2402" y="5400"/>
                    <a:pt x="1734" y="5749"/>
                    <a:pt x="1199" y="7491"/>
                  </a:cubicBezTo>
                  <a:cubicBezTo>
                    <a:pt x="664" y="9232"/>
                    <a:pt x="262" y="12368"/>
                    <a:pt x="95" y="14807"/>
                  </a:cubicBezTo>
                  <a:cubicBezTo>
                    <a:pt x="-72" y="17245"/>
                    <a:pt x="-5" y="18987"/>
                    <a:pt x="195" y="20032"/>
                  </a:cubicBezTo>
                  <a:cubicBezTo>
                    <a:pt x="396" y="21078"/>
                    <a:pt x="730" y="21426"/>
                    <a:pt x="1132" y="20381"/>
                  </a:cubicBezTo>
                  <a:cubicBezTo>
                    <a:pt x="1533" y="19336"/>
                    <a:pt x="2001" y="16897"/>
                    <a:pt x="2335" y="14632"/>
                  </a:cubicBezTo>
                  <a:cubicBezTo>
                    <a:pt x="2670" y="12368"/>
                    <a:pt x="2870" y="10278"/>
                    <a:pt x="3004" y="7839"/>
                  </a:cubicBezTo>
                  <a:cubicBezTo>
                    <a:pt x="3138" y="5400"/>
                    <a:pt x="3205" y="2613"/>
                    <a:pt x="3171" y="2091"/>
                  </a:cubicBezTo>
                  <a:cubicBezTo>
                    <a:pt x="3138" y="1568"/>
                    <a:pt x="3004" y="3310"/>
                    <a:pt x="2937" y="5226"/>
                  </a:cubicBezTo>
                  <a:cubicBezTo>
                    <a:pt x="2870" y="7142"/>
                    <a:pt x="2870" y="9232"/>
                    <a:pt x="2971" y="10974"/>
                  </a:cubicBezTo>
                  <a:cubicBezTo>
                    <a:pt x="3071" y="12716"/>
                    <a:pt x="3272" y="14110"/>
                    <a:pt x="3706" y="14284"/>
                  </a:cubicBezTo>
                  <a:cubicBezTo>
                    <a:pt x="4141" y="14458"/>
                    <a:pt x="4810" y="13413"/>
                    <a:pt x="5278" y="12194"/>
                  </a:cubicBezTo>
                  <a:cubicBezTo>
                    <a:pt x="5746" y="10974"/>
                    <a:pt x="6013" y="9581"/>
                    <a:pt x="6214" y="9755"/>
                  </a:cubicBezTo>
                  <a:cubicBezTo>
                    <a:pt x="6415" y="9929"/>
                    <a:pt x="6548" y="11671"/>
                    <a:pt x="6615" y="13587"/>
                  </a:cubicBezTo>
                  <a:cubicBezTo>
                    <a:pt x="6682" y="15503"/>
                    <a:pt x="6682" y="17594"/>
                    <a:pt x="6782" y="17768"/>
                  </a:cubicBezTo>
                  <a:cubicBezTo>
                    <a:pt x="6883" y="17942"/>
                    <a:pt x="7083" y="16200"/>
                    <a:pt x="7418" y="13936"/>
                  </a:cubicBezTo>
                  <a:cubicBezTo>
                    <a:pt x="7752" y="11671"/>
                    <a:pt x="8220" y="8884"/>
                    <a:pt x="8622" y="7491"/>
                  </a:cubicBezTo>
                  <a:cubicBezTo>
                    <a:pt x="9023" y="6097"/>
                    <a:pt x="9357" y="6097"/>
                    <a:pt x="9524" y="6968"/>
                  </a:cubicBezTo>
                  <a:cubicBezTo>
                    <a:pt x="9691" y="7839"/>
                    <a:pt x="9691" y="9581"/>
                    <a:pt x="9625" y="11845"/>
                  </a:cubicBezTo>
                  <a:cubicBezTo>
                    <a:pt x="9558" y="14110"/>
                    <a:pt x="9424" y="16897"/>
                    <a:pt x="9457" y="17420"/>
                  </a:cubicBezTo>
                  <a:cubicBezTo>
                    <a:pt x="9491" y="17942"/>
                    <a:pt x="9691" y="16200"/>
                    <a:pt x="9926" y="14458"/>
                  </a:cubicBezTo>
                  <a:cubicBezTo>
                    <a:pt x="10160" y="12716"/>
                    <a:pt x="10427" y="10974"/>
                    <a:pt x="10695" y="9232"/>
                  </a:cubicBezTo>
                  <a:cubicBezTo>
                    <a:pt x="10962" y="7491"/>
                    <a:pt x="11230" y="5749"/>
                    <a:pt x="11363" y="5749"/>
                  </a:cubicBezTo>
                  <a:cubicBezTo>
                    <a:pt x="11497" y="5749"/>
                    <a:pt x="11497" y="7491"/>
                    <a:pt x="11530" y="9232"/>
                  </a:cubicBezTo>
                  <a:cubicBezTo>
                    <a:pt x="11564" y="10974"/>
                    <a:pt x="11631" y="12716"/>
                    <a:pt x="11731" y="14632"/>
                  </a:cubicBezTo>
                  <a:cubicBezTo>
                    <a:pt x="11831" y="16549"/>
                    <a:pt x="11965" y="18639"/>
                    <a:pt x="12199" y="19510"/>
                  </a:cubicBezTo>
                  <a:cubicBezTo>
                    <a:pt x="12433" y="20381"/>
                    <a:pt x="12768" y="20032"/>
                    <a:pt x="13336" y="18291"/>
                  </a:cubicBezTo>
                  <a:cubicBezTo>
                    <a:pt x="13904" y="16549"/>
                    <a:pt x="14707" y="13413"/>
                    <a:pt x="15242" y="10800"/>
                  </a:cubicBezTo>
                  <a:cubicBezTo>
                    <a:pt x="15777" y="8187"/>
                    <a:pt x="16044" y="6097"/>
                    <a:pt x="16312" y="4355"/>
                  </a:cubicBezTo>
                  <a:cubicBezTo>
                    <a:pt x="16579" y="2613"/>
                    <a:pt x="16847" y="1220"/>
                    <a:pt x="16813" y="523"/>
                  </a:cubicBezTo>
                  <a:cubicBezTo>
                    <a:pt x="16780" y="-174"/>
                    <a:pt x="16446" y="-174"/>
                    <a:pt x="16145" y="523"/>
                  </a:cubicBezTo>
                  <a:cubicBezTo>
                    <a:pt x="15844" y="1220"/>
                    <a:pt x="15576" y="2613"/>
                    <a:pt x="15409" y="4181"/>
                  </a:cubicBezTo>
                  <a:cubicBezTo>
                    <a:pt x="15242" y="5749"/>
                    <a:pt x="15175" y="7491"/>
                    <a:pt x="15175" y="9232"/>
                  </a:cubicBezTo>
                  <a:cubicBezTo>
                    <a:pt x="15175" y="10974"/>
                    <a:pt x="15242" y="12716"/>
                    <a:pt x="15844" y="14110"/>
                  </a:cubicBezTo>
                  <a:cubicBezTo>
                    <a:pt x="16446" y="15503"/>
                    <a:pt x="17582" y="16549"/>
                    <a:pt x="18619" y="16723"/>
                  </a:cubicBezTo>
                  <a:cubicBezTo>
                    <a:pt x="19656" y="16897"/>
                    <a:pt x="20592" y="16200"/>
                    <a:pt x="21528" y="155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0" name="Line"/>
            <p:cNvSpPr/>
            <p:nvPr/>
          </p:nvSpPr>
          <p:spPr>
            <a:xfrm>
              <a:off x="5249378" y="973498"/>
              <a:ext cx="5906820" cy="1394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579" fill="norm" stroke="1" extrusionOk="0">
                  <a:moveTo>
                    <a:pt x="4925" y="2358"/>
                  </a:moveTo>
                  <a:cubicBezTo>
                    <a:pt x="4934" y="2160"/>
                    <a:pt x="4943" y="1962"/>
                    <a:pt x="4953" y="1744"/>
                  </a:cubicBezTo>
                  <a:cubicBezTo>
                    <a:pt x="4962" y="1527"/>
                    <a:pt x="4971" y="1289"/>
                    <a:pt x="4901" y="1032"/>
                  </a:cubicBezTo>
                  <a:cubicBezTo>
                    <a:pt x="4831" y="775"/>
                    <a:pt x="4682" y="498"/>
                    <a:pt x="4439" y="320"/>
                  </a:cubicBezTo>
                  <a:cubicBezTo>
                    <a:pt x="4196" y="142"/>
                    <a:pt x="3860" y="63"/>
                    <a:pt x="3501" y="24"/>
                  </a:cubicBezTo>
                  <a:cubicBezTo>
                    <a:pt x="3141" y="-16"/>
                    <a:pt x="2758" y="-16"/>
                    <a:pt x="2389" y="103"/>
                  </a:cubicBezTo>
                  <a:cubicBezTo>
                    <a:pt x="2020" y="221"/>
                    <a:pt x="1666" y="459"/>
                    <a:pt x="1362" y="894"/>
                  </a:cubicBezTo>
                  <a:cubicBezTo>
                    <a:pt x="1059" y="1329"/>
                    <a:pt x="806" y="1962"/>
                    <a:pt x="610" y="2991"/>
                  </a:cubicBezTo>
                  <a:cubicBezTo>
                    <a:pt x="414" y="4019"/>
                    <a:pt x="274" y="5443"/>
                    <a:pt x="181" y="6769"/>
                  </a:cubicBezTo>
                  <a:cubicBezTo>
                    <a:pt x="87" y="8094"/>
                    <a:pt x="41" y="9320"/>
                    <a:pt x="17" y="10665"/>
                  </a:cubicBezTo>
                  <a:cubicBezTo>
                    <a:pt x="-6" y="12010"/>
                    <a:pt x="-6" y="13474"/>
                    <a:pt x="22" y="14740"/>
                  </a:cubicBezTo>
                  <a:cubicBezTo>
                    <a:pt x="50" y="16006"/>
                    <a:pt x="106" y="17074"/>
                    <a:pt x="153" y="17925"/>
                  </a:cubicBezTo>
                  <a:cubicBezTo>
                    <a:pt x="199" y="18775"/>
                    <a:pt x="237" y="19408"/>
                    <a:pt x="251" y="19824"/>
                  </a:cubicBezTo>
                  <a:cubicBezTo>
                    <a:pt x="265" y="20239"/>
                    <a:pt x="255" y="20437"/>
                    <a:pt x="265" y="20635"/>
                  </a:cubicBezTo>
                  <a:cubicBezTo>
                    <a:pt x="274" y="20832"/>
                    <a:pt x="302" y="21030"/>
                    <a:pt x="382" y="21149"/>
                  </a:cubicBezTo>
                  <a:cubicBezTo>
                    <a:pt x="461" y="21268"/>
                    <a:pt x="592" y="21307"/>
                    <a:pt x="834" y="21347"/>
                  </a:cubicBezTo>
                  <a:cubicBezTo>
                    <a:pt x="1077" y="21386"/>
                    <a:pt x="1432" y="21426"/>
                    <a:pt x="1782" y="21465"/>
                  </a:cubicBezTo>
                  <a:cubicBezTo>
                    <a:pt x="2133" y="21505"/>
                    <a:pt x="2478" y="21544"/>
                    <a:pt x="2852" y="21564"/>
                  </a:cubicBezTo>
                  <a:cubicBezTo>
                    <a:pt x="3225" y="21584"/>
                    <a:pt x="3627" y="21584"/>
                    <a:pt x="3972" y="21564"/>
                  </a:cubicBezTo>
                  <a:cubicBezTo>
                    <a:pt x="4318" y="21544"/>
                    <a:pt x="4607" y="21505"/>
                    <a:pt x="4915" y="21465"/>
                  </a:cubicBezTo>
                  <a:cubicBezTo>
                    <a:pt x="5224" y="21426"/>
                    <a:pt x="5550" y="21386"/>
                    <a:pt x="5877" y="21327"/>
                  </a:cubicBezTo>
                  <a:cubicBezTo>
                    <a:pt x="6204" y="21268"/>
                    <a:pt x="6531" y="21188"/>
                    <a:pt x="6858" y="21149"/>
                  </a:cubicBezTo>
                  <a:cubicBezTo>
                    <a:pt x="7185" y="21109"/>
                    <a:pt x="7512" y="21109"/>
                    <a:pt x="7885" y="21109"/>
                  </a:cubicBezTo>
                  <a:cubicBezTo>
                    <a:pt x="8259" y="21109"/>
                    <a:pt x="8679" y="21109"/>
                    <a:pt x="9085" y="21129"/>
                  </a:cubicBezTo>
                  <a:cubicBezTo>
                    <a:pt x="9491" y="21149"/>
                    <a:pt x="9883" y="21188"/>
                    <a:pt x="10229" y="21228"/>
                  </a:cubicBezTo>
                  <a:cubicBezTo>
                    <a:pt x="10575" y="21268"/>
                    <a:pt x="10873" y="21307"/>
                    <a:pt x="11196" y="21327"/>
                  </a:cubicBezTo>
                  <a:cubicBezTo>
                    <a:pt x="11518" y="21347"/>
                    <a:pt x="11863" y="21347"/>
                    <a:pt x="12213" y="21347"/>
                  </a:cubicBezTo>
                  <a:cubicBezTo>
                    <a:pt x="12564" y="21347"/>
                    <a:pt x="12919" y="21347"/>
                    <a:pt x="13287" y="21347"/>
                  </a:cubicBezTo>
                  <a:cubicBezTo>
                    <a:pt x="13656" y="21347"/>
                    <a:pt x="14039" y="21347"/>
                    <a:pt x="14403" y="21327"/>
                  </a:cubicBezTo>
                  <a:cubicBezTo>
                    <a:pt x="14768" y="21307"/>
                    <a:pt x="15113" y="21268"/>
                    <a:pt x="15477" y="21208"/>
                  </a:cubicBezTo>
                  <a:cubicBezTo>
                    <a:pt x="15841" y="21149"/>
                    <a:pt x="16224" y="21070"/>
                    <a:pt x="16575" y="20991"/>
                  </a:cubicBezTo>
                  <a:cubicBezTo>
                    <a:pt x="16925" y="20911"/>
                    <a:pt x="17242" y="20832"/>
                    <a:pt x="17588" y="20733"/>
                  </a:cubicBezTo>
                  <a:cubicBezTo>
                    <a:pt x="17933" y="20635"/>
                    <a:pt x="18307" y="20516"/>
                    <a:pt x="18680" y="20358"/>
                  </a:cubicBezTo>
                  <a:cubicBezTo>
                    <a:pt x="19054" y="20199"/>
                    <a:pt x="19427" y="20002"/>
                    <a:pt x="19722" y="19843"/>
                  </a:cubicBezTo>
                  <a:cubicBezTo>
                    <a:pt x="20016" y="19685"/>
                    <a:pt x="20231" y="19566"/>
                    <a:pt x="20385" y="19448"/>
                  </a:cubicBezTo>
                  <a:cubicBezTo>
                    <a:pt x="20539" y="19329"/>
                    <a:pt x="20632" y="19210"/>
                    <a:pt x="20655" y="19072"/>
                  </a:cubicBezTo>
                  <a:cubicBezTo>
                    <a:pt x="20679" y="18933"/>
                    <a:pt x="20632" y="18775"/>
                    <a:pt x="20585" y="18360"/>
                  </a:cubicBezTo>
                  <a:cubicBezTo>
                    <a:pt x="20539" y="17944"/>
                    <a:pt x="20492" y="17272"/>
                    <a:pt x="20497" y="16243"/>
                  </a:cubicBezTo>
                  <a:cubicBezTo>
                    <a:pt x="20501" y="15215"/>
                    <a:pt x="20557" y="13830"/>
                    <a:pt x="20679" y="12386"/>
                  </a:cubicBezTo>
                  <a:cubicBezTo>
                    <a:pt x="20800" y="10942"/>
                    <a:pt x="20987" y="9439"/>
                    <a:pt x="21150" y="8114"/>
                  </a:cubicBezTo>
                  <a:cubicBezTo>
                    <a:pt x="21314" y="6788"/>
                    <a:pt x="21454" y="5641"/>
                    <a:pt x="21524" y="4889"/>
                  </a:cubicBezTo>
                  <a:cubicBezTo>
                    <a:pt x="21594" y="4138"/>
                    <a:pt x="21594" y="3782"/>
                    <a:pt x="21571" y="3525"/>
                  </a:cubicBezTo>
                  <a:cubicBezTo>
                    <a:pt x="21547" y="3268"/>
                    <a:pt x="21501" y="3109"/>
                    <a:pt x="21342" y="2971"/>
                  </a:cubicBezTo>
                  <a:cubicBezTo>
                    <a:pt x="21183" y="2832"/>
                    <a:pt x="20912" y="2714"/>
                    <a:pt x="20604" y="2635"/>
                  </a:cubicBezTo>
                  <a:cubicBezTo>
                    <a:pt x="20296" y="2555"/>
                    <a:pt x="19950" y="2516"/>
                    <a:pt x="19619" y="2476"/>
                  </a:cubicBezTo>
                  <a:cubicBezTo>
                    <a:pt x="19287" y="2437"/>
                    <a:pt x="18970" y="2397"/>
                    <a:pt x="18615" y="2358"/>
                  </a:cubicBezTo>
                  <a:cubicBezTo>
                    <a:pt x="18260" y="2318"/>
                    <a:pt x="17868" y="2279"/>
                    <a:pt x="17494" y="2259"/>
                  </a:cubicBezTo>
                  <a:cubicBezTo>
                    <a:pt x="17121" y="2239"/>
                    <a:pt x="16766" y="2239"/>
                    <a:pt x="16397" y="2239"/>
                  </a:cubicBezTo>
                  <a:cubicBezTo>
                    <a:pt x="16028" y="2239"/>
                    <a:pt x="15645" y="2239"/>
                    <a:pt x="15319" y="2239"/>
                  </a:cubicBezTo>
                  <a:cubicBezTo>
                    <a:pt x="14992" y="2239"/>
                    <a:pt x="14721" y="2239"/>
                    <a:pt x="14441" y="2239"/>
                  </a:cubicBezTo>
                  <a:cubicBezTo>
                    <a:pt x="14161" y="2239"/>
                    <a:pt x="13871" y="2239"/>
                    <a:pt x="13582" y="2199"/>
                  </a:cubicBezTo>
                  <a:cubicBezTo>
                    <a:pt x="13292" y="2160"/>
                    <a:pt x="13003" y="2081"/>
                    <a:pt x="12708" y="2021"/>
                  </a:cubicBezTo>
                  <a:cubicBezTo>
                    <a:pt x="12414" y="1962"/>
                    <a:pt x="12115" y="1922"/>
                    <a:pt x="11812" y="1883"/>
                  </a:cubicBezTo>
                  <a:cubicBezTo>
                    <a:pt x="11508" y="1843"/>
                    <a:pt x="11200" y="1804"/>
                    <a:pt x="10892" y="1744"/>
                  </a:cubicBezTo>
                  <a:cubicBezTo>
                    <a:pt x="10584" y="1685"/>
                    <a:pt x="10276" y="1606"/>
                    <a:pt x="9958" y="1566"/>
                  </a:cubicBezTo>
                  <a:cubicBezTo>
                    <a:pt x="9641" y="1527"/>
                    <a:pt x="9314" y="1527"/>
                    <a:pt x="8973" y="1527"/>
                  </a:cubicBezTo>
                  <a:cubicBezTo>
                    <a:pt x="8632" y="1527"/>
                    <a:pt x="8277" y="1527"/>
                    <a:pt x="7857" y="1507"/>
                  </a:cubicBezTo>
                  <a:cubicBezTo>
                    <a:pt x="7437" y="1487"/>
                    <a:pt x="6951" y="1448"/>
                    <a:pt x="6564" y="1428"/>
                  </a:cubicBezTo>
                  <a:cubicBezTo>
                    <a:pt x="6176" y="1408"/>
                    <a:pt x="5887" y="1408"/>
                    <a:pt x="5490" y="1428"/>
                  </a:cubicBezTo>
                  <a:cubicBezTo>
                    <a:pt x="5093" y="1448"/>
                    <a:pt x="4589" y="1487"/>
                    <a:pt x="4150" y="1527"/>
                  </a:cubicBezTo>
                  <a:cubicBezTo>
                    <a:pt x="3711" y="1566"/>
                    <a:pt x="3337" y="1606"/>
                    <a:pt x="2964" y="164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1" name="Line"/>
            <p:cNvSpPr/>
            <p:nvPr/>
          </p:nvSpPr>
          <p:spPr>
            <a:xfrm>
              <a:off x="5132008" y="2153164"/>
              <a:ext cx="5490079" cy="690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fill="norm" stroke="1" extrusionOk="0">
                  <a:moveTo>
                    <a:pt x="2715" y="9120"/>
                  </a:moveTo>
                  <a:cubicBezTo>
                    <a:pt x="2705" y="8720"/>
                    <a:pt x="2695" y="8320"/>
                    <a:pt x="2624" y="7920"/>
                  </a:cubicBezTo>
                  <a:cubicBezTo>
                    <a:pt x="2554" y="7520"/>
                    <a:pt x="2423" y="7120"/>
                    <a:pt x="2182" y="6680"/>
                  </a:cubicBezTo>
                  <a:cubicBezTo>
                    <a:pt x="1941" y="6240"/>
                    <a:pt x="1589" y="5760"/>
                    <a:pt x="1258" y="5760"/>
                  </a:cubicBezTo>
                  <a:cubicBezTo>
                    <a:pt x="926" y="5760"/>
                    <a:pt x="615" y="6240"/>
                    <a:pt x="409" y="7120"/>
                  </a:cubicBezTo>
                  <a:cubicBezTo>
                    <a:pt x="203" y="8000"/>
                    <a:pt x="103" y="9280"/>
                    <a:pt x="47" y="10720"/>
                  </a:cubicBezTo>
                  <a:cubicBezTo>
                    <a:pt x="-8" y="12160"/>
                    <a:pt x="-18" y="13760"/>
                    <a:pt x="32" y="15240"/>
                  </a:cubicBezTo>
                  <a:cubicBezTo>
                    <a:pt x="82" y="16720"/>
                    <a:pt x="193" y="18080"/>
                    <a:pt x="354" y="18760"/>
                  </a:cubicBezTo>
                  <a:cubicBezTo>
                    <a:pt x="514" y="19440"/>
                    <a:pt x="725" y="19440"/>
                    <a:pt x="992" y="19600"/>
                  </a:cubicBezTo>
                  <a:cubicBezTo>
                    <a:pt x="1258" y="19760"/>
                    <a:pt x="1579" y="20080"/>
                    <a:pt x="1921" y="20360"/>
                  </a:cubicBezTo>
                  <a:cubicBezTo>
                    <a:pt x="2263" y="20640"/>
                    <a:pt x="2624" y="20880"/>
                    <a:pt x="3011" y="21080"/>
                  </a:cubicBezTo>
                  <a:cubicBezTo>
                    <a:pt x="3398" y="21280"/>
                    <a:pt x="3810" y="21440"/>
                    <a:pt x="4232" y="21520"/>
                  </a:cubicBezTo>
                  <a:cubicBezTo>
                    <a:pt x="4654" y="21600"/>
                    <a:pt x="5086" y="21600"/>
                    <a:pt x="5493" y="21600"/>
                  </a:cubicBezTo>
                  <a:cubicBezTo>
                    <a:pt x="5899" y="21600"/>
                    <a:pt x="6281" y="21600"/>
                    <a:pt x="6683" y="21520"/>
                  </a:cubicBezTo>
                  <a:cubicBezTo>
                    <a:pt x="7085" y="21440"/>
                    <a:pt x="7507" y="21280"/>
                    <a:pt x="7939" y="21120"/>
                  </a:cubicBezTo>
                  <a:cubicBezTo>
                    <a:pt x="8371" y="20960"/>
                    <a:pt x="8813" y="20800"/>
                    <a:pt x="9190" y="20640"/>
                  </a:cubicBezTo>
                  <a:cubicBezTo>
                    <a:pt x="9566" y="20480"/>
                    <a:pt x="9878" y="20320"/>
                    <a:pt x="10189" y="20160"/>
                  </a:cubicBezTo>
                  <a:cubicBezTo>
                    <a:pt x="10501" y="20000"/>
                    <a:pt x="10812" y="19840"/>
                    <a:pt x="11134" y="19720"/>
                  </a:cubicBezTo>
                  <a:cubicBezTo>
                    <a:pt x="11455" y="19600"/>
                    <a:pt x="11787" y="19520"/>
                    <a:pt x="12183" y="19400"/>
                  </a:cubicBezTo>
                  <a:cubicBezTo>
                    <a:pt x="12580" y="19280"/>
                    <a:pt x="13042" y="19120"/>
                    <a:pt x="13490" y="19000"/>
                  </a:cubicBezTo>
                  <a:cubicBezTo>
                    <a:pt x="13937" y="18880"/>
                    <a:pt x="14369" y="18800"/>
                    <a:pt x="14775" y="18680"/>
                  </a:cubicBezTo>
                  <a:cubicBezTo>
                    <a:pt x="15182" y="18560"/>
                    <a:pt x="15564" y="18400"/>
                    <a:pt x="15976" y="18320"/>
                  </a:cubicBezTo>
                  <a:cubicBezTo>
                    <a:pt x="16388" y="18240"/>
                    <a:pt x="16830" y="18240"/>
                    <a:pt x="17257" y="18240"/>
                  </a:cubicBezTo>
                  <a:cubicBezTo>
                    <a:pt x="17684" y="18240"/>
                    <a:pt x="18096" y="18240"/>
                    <a:pt x="18468" y="18320"/>
                  </a:cubicBezTo>
                  <a:cubicBezTo>
                    <a:pt x="18839" y="18400"/>
                    <a:pt x="19171" y="18560"/>
                    <a:pt x="19477" y="18760"/>
                  </a:cubicBezTo>
                  <a:cubicBezTo>
                    <a:pt x="19784" y="18960"/>
                    <a:pt x="20065" y="19200"/>
                    <a:pt x="20261" y="19360"/>
                  </a:cubicBezTo>
                  <a:cubicBezTo>
                    <a:pt x="20457" y="19520"/>
                    <a:pt x="20567" y="19600"/>
                    <a:pt x="20683" y="18960"/>
                  </a:cubicBezTo>
                  <a:cubicBezTo>
                    <a:pt x="20798" y="18320"/>
                    <a:pt x="20919" y="16960"/>
                    <a:pt x="21060" y="14880"/>
                  </a:cubicBezTo>
                  <a:cubicBezTo>
                    <a:pt x="21200" y="12800"/>
                    <a:pt x="21361" y="10000"/>
                    <a:pt x="21456" y="7760"/>
                  </a:cubicBezTo>
                  <a:cubicBezTo>
                    <a:pt x="21552" y="5520"/>
                    <a:pt x="21582" y="3840"/>
                    <a:pt x="21582" y="2720"/>
                  </a:cubicBezTo>
                  <a:cubicBezTo>
                    <a:pt x="21582" y="1600"/>
                    <a:pt x="21552" y="1040"/>
                    <a:pt x="21512" y="640"/>
                  </a:cubicBezTo>
                  <a:cubicBezTo>
                    <a:pt x="21471" y="240"/>
                    <a:pt x="21421" y="0"/>
                    <a:pt x="21341" y="0"/>
                  </a:cubicBezTo>
                  <a:cubicBezTo>
                    <a:pt x="21261" y="0"/>
                    <a:pt x="21150" y="240"/>
                    <a:pt x="20899" y="840"/>
                  </a:cubicBezTo>
                  <a:cubicBezTo>
                    <a:pt x="20648" y="1440"/>
                    <a:pt x="20256" y="2400"/>
                    <a:pt x="19874" y="3080"/>
                  </a:cubicBezTo>
                  <a:cubicBezTo>
                    <a:pt x="19492" y="3760"/>
                    <a:pt x="19121" y="4160"/>
                    <a:pt x="18769" y="4400"/>
                  </a:cubicBezTo>
                  <a:cubicBezTo>
                    <a:pt x="18417" y="4640"/>
                    <a:pt x="18086" y="4720"/>
                    <a:pt x="17709" y="4760"/>
                  </a:cubicBezTo>
                  <a:cubicBezTo>
                    <a:pt x="17332" y="4800"/>
                    <a:pt x="16910" y="4800"/>
                    <a:pt x="16524" y="4760"/>
                  </a:cubicBezTo>
                  <a:cubicBezTo>
                    <a:pt x="16137" y="4720"/>
                    <a:pt x="15785" y="4640"/>
                    <a:pt x="15429" y="4560"/>
                  </a:cubicBezTo>
                  <a:cubicBezTo>
                    <a:pt x="15072" y="4480"/>
                    <a:pt x="14710" y="4400"/>
                    <a:pt x="14333" y="4320"/>
                  </a:cubicBezTo>
                  <a:cubicBezTo>
                    <a:pt x="13957" y="4240"/>
                    <a:pt x="13565" y="4160"/>
                    <a:pt x="13163" y="4120"/>
                  </a:cubicBezTo>
                  <a:cubicBezTo>
                    <a:pt x="12761" y="4080"/>
                    <a:pt x="12349" y="4080"/>
                    <a:pt x="11922" y="4080"/>
                  </a:cubicBezTo>
                  <a:cubicBezTo>
                    <a:pt x="11495" y="4080"/>
                    <a:pt x="11053" y="4080"/>
                    <a:pt x="10677" y="4120"/>
                  </a:cubicBezTo>
                  <a:cubicBezTo>
                    <a:pt x="10300" y="4160"/>
                    <a:pt x="9988" y="4240"/>
                    <a:pt x="9662" y="4320"/>
                  </a:cubicBezTo>
                  <a:cubicBezTo>
                    <a:pt x="9335" y="4400"/>
                    <a:pt x="8994" y="4480"/>
                    <a:pt x="8667" y="4520"/>
                  </a:cubicBezTo>
                  <a:cubicBezTo>
                    <a:pt x="8341" y="4560"/>
                    <a:pt x="8029" y="4560"/>
                    <a:pt x="7728" y="4600"/>
                  </a:cubicBezTo>
                  <a:cubicBezTo>
                    <a:pt x="7426" y="4640"/>
                    <a:pt x="7135" y="4720"/>
                    <a:pt x="6718" y="4880"/>
                  </a:cubicBezTo>
                  <a:cubicBezTo>
                    <a:pt x="6301" y="5040"/>
                    <a:pt x="5759" y="5280"/>
                    <a:pt x="5277" y="5480"/>
                  </a:cubicBezTo>
                  <a:cubicBezTo>
                    <a:pt x="4794" y="5680"/>
                    <a:pt x="4372" y="5840"/>
                    <a:pt x="4041" y="6000"/>
                  </a:cubicBezTo>
                  <a:cubicBezTo>
                    <a:pt x="3709" y="6160"/>
                    <a:pt x="3468" y="6320"/>
                    <a:pt x="3227" y="648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2" name="Line"/>
            <p:cNvSpPr/>
            <p:nvPr/>
          </p:nvSpPr>
          <p:spPr>
            <a:xfrm>
              <a:off x="5329011" y="2642534"/>
              <a:ext cx="5439543" cy="949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514" fill="norm" stroke="1" extrusionOk="0">
                  <a:moveTo>
                    <a:pt x="3508" y="5415"/>
                  </a:moveTo>
                  <a:cubicBezTo>
                    <a:pt x="3224" y="5184"/>
                    <a:pt x="2941" y="4952"/>
                    <a:pt x="2642" y="4663"/>
                  </a:cubicBezTo>
                  <a:cubicBezTo>
                    <a:pt x="2343" y="4373"/>
                    <a:pt x="2028" y="4026"/>
                    <a:pt x="1699" y="3794"/>
                  </a:cubicBezTo>
                  <a:cubicBezTo>
                    <a:pt x="1370" y="3562"/>
                    <a:pt x="1025" y="3446"/>
                    <a:pt x="792" y="3533"/>
                  </a:cubicBezTo>
                  <a:cubicBezTo>
                    <a:pt x="559" y="3620"/>
                    <a:pt x="437" y="3910"/>
                    <a:pt x="346" y="4605"/>
                  </a:cubicBezTo>
                  <a:cubicBezTo>
                    <a:pt x="255" y="5300"/>
                    <a:pt x="194" y="6400"/>
                    <a:pt x="133" y="7876"/>
                  </a:cubicBezTo>
                  <a:cubicBezTo>
                    <a:pt x="72" y="9353"/>
                    <a:pt x="11" y="11206"/>
                    <a:pt x="1" y="13030"/>
                  </a:cubicBezTo>
                  <a:cubicBezTo>
                    <a:pt x="-9" y="14854"/>
                    <a:pt x="32" y="16650"/>
                    <a:pt x="62" y="17692"/>
                  </a:cubicBezTo>
                  <a:cubicBezTo>
                    <a:pt x="92" y="18734"/>
                    <a:pt x="113" y="19024"/>
                    <a:pt x="138" y="19285"/>
                  </a:cubicBezTo>
                  <a:cubicBezTo>
                    <a:pt x="163" y="19545"/>
                    <a:pt x="194" y="19777"/>
                    <a:pt x="280" y="19893"/>
                  </a:cubicBezTo>
                  <a:cubicBezTo>
                    <a:pt x="366" y="20008"/>
                    <a:pt x="508" y="20008"/>
                    <a:pt x="746" y="20153"/>
                  </a:cubicBezTo>
                  <a:cubicBezTo>
                    <a:pt x="984" y="20298"/>
                    <a:pt x="1319" y="20587"/>
                    <a:pt x="1669" y="20819"/>
                  </a:cubicBezTo>
                  <a:cubicBezTo>
                    <a:pt x="2018" y="21051"/>
                    <a:pt x="2383" y="21224"/>
                    <a:pt x="2783" y="21340"/>
                  </a:cubicBezTo>
                  <a:cubicBezTo>
                    <a:pt x="3184" y="21456"/>
                    <a:pt x="3620" y="21514"/>
                    <a:pt x="4045" y="21514"/>
                  </a:cubicBezTo>
                  <a:cubicBezTo>
                    <a:pt x="4471" y="21514"/>
                    <a:pt x="4887" y="21456"/>
                    <a:pt x="5267" y="21398"/>
                  </a:cubicBezTo>
                  <a:cubicBezTo>
                    <a:pt x="5647" y="21340"/>
                    <a:pt x="5992" y="21282"/>
                    <a:pt x="6341" y="21224"/>
                  </a:cubicBezTo>
                  <a:cubicBezTo>
                    <a:pt x="6691" y="21167"/>
                    <a:pt x="7046" y="21109"/>
                    <a:pt x="7411" y="21051"/>
                  </a:cubicBezTo>
                  <a:cubicBezTo>
                    <a:pt x="7776" y="20993"/>
                    <a:pt x="8151" y="20935"/>
                    <a:pt x="8521" y="20906"/>
                  </a:cubicBezTo>
                  <a:cubicBezTo>
                    <a:pt x="8890" y="20877"/>
                    <a:pt x="9255" y="20877"/>
                    <a:pt x="9625" y="20877"/>
                  </a:cubicBezTo>
                  <a:cubicBezTo>
                    <a:pt x="9995" y="20877"/>
                    <a:pt x="10370" y="20877"/>
                    <a:pt x="10750" y="20877"/>
                  </a:cubicBezTo>
                  <a:cubicBezTo>
                    <a:pt x="11131" y="20877"/>
                    <a:pt x="11516" y="20877"/>
                    <a:pt x="11891" y="20848"/>
                  </a:cubicBezTo>
                  <a:cubicBezTo>
                    <a:pt x="12266" y="20819"/>
                    <a:pt x="12631" y="20761"/>
                    <a:pt x="12991" y="20703"/>
                  </a:cubicBezTo>
                  <a:cubicBezTo>
                    <a:pt x="13350" y="20645"/>
                    <a:pt x="13705" y="20587"/>
                    <a:pt x="14095" y="20559"/>
                  </a:cubicBezTo>
                  <a:cubicBezTo>
                    <a:pt x="14486" y="20530"/>
                    <a:pt x="14911" y="20530"/>
                    <a:pt x="15327" y="20501"/>
                  </a:cubicBezTo>
                  <a:cubicBezTo>
                    <a:pt x="15742" y="20472"/>
                    <a:pt x="16148" y="20414"/>
                    <a:pt x="16579" y="20385"/>
                  </a:cubicBezTo>
                  <a:cubicBezTo>
                    <a:pt x="17009" y="20356"/>
                    <a:pt x="17466" y="20356"/>
                    <a:pt x="17861" y="20327"/>
                  </a:cubicBezTo>
                  <a:cubicBezTo>
                    <a:pt x="18256" y="20298"/>
                    <a:pt x="18591" y="20240"/>
                    <a:pt x="18905" y="20008"/>
                  </a:cubicBezTo>
                  <a:cubicBezTo>
                    <a:pt x="19219" y="19777"/>
                    <a:pt x="19513" y="19371"/>
                    <a:pt x="19792" y="18619"/>
                  </a:cubicBezTo>
                  <a:cubicBezTo>
                    <a:pt x="20071" y="17866"/>
                    <a:pt x="20334" y="16765"/>
                    <a:pt x="20588" y="15376"/>
                  </a:cubicBezTo>
                  <a:cubicBezTo>
                    <a:pt x="20841" y="13986"/>
                    <a:pt x="21084" y="12306"/>
                    <a:pt x="21251" y="10453"/>
                  </a:cubicBezTo>
                  <a:cubicBezTo>
                    <a:pt x="21419" y="8600"/>
                    <a:pt x="21510" y="6574"/>
                    <a:pt x="21550" y="5068"/>
                  </a:cubicBezTo>
                  <a:cubicBezTo>
                    <a:pt x="21591" y="3562"/>
                    <a:pt x="21581" y="2578"/>
                    <a:pt x="21505" y="1796"/>
                  </a:cubicBezTo>
                  <a:cubicBezTo>
                    <a:pt x="21429" y="1014"/>
                    <a:pt x="21287" y="435"/>
                    <a:pt x="21049" y="175"/>
                  </a:cubicBezTo>
                  <a:cubicBezTo>
                    <a:pt x="20811" y="-86"/>
                    <a:pt x="20476" y="-28"/>
                    <a:pt x="20126" y="175"/>
                  </a:cubicBezTo>
                  <a:cubicBezTo>
                    <a:pt x="19777" y="377"/>
                    <a:pt x="19412" y="725"/>
                    <a:pt x="19062" y="1043"/>
                  </a:cubicBezTo>
                  <a:cubicBezTo>
                    <a:pt x="18712" y="1362"/>
                    <a:pt x="18378" y="1651"/>
                    <a:pt x="18038" y="1883"/>
                  </a:cubicBezTo>
                  <a:cubicBezTo>
                    <a:pt x="17699" y="2115"/>
                    <a:pt x="17354" y="2288"/>
                    <a:pt x="16984" y="2404"/>
                  </a:cubicBezTo>
                  <a:cubicBezTo>
                    <a:pt x="16614" y="2520"/>
                    <a:pt x="16219" y="2578"/>
                    <a:pt x="15798" y="2607"/>
                  </a:cubicBezTo>
                  <a:cubicBezTo>
                    <a:pt x="15378" y="2636"/>
                    <a:pt x="14932" y="2636"/>
                    <a:pt x="14526" y="2636"/>
                  </a:cubicBezTo>
                  <a:cubicBezTo>
                    <a:pt x="14121" y="2636"/>
                    <a:pt x="13756" y="2636"/>
                    <a:pt x="13366" y="2607"/>
                  </a:cubicBezTo>
                  <a:cubicBezTo>
                    <a:pt x="12975" y="2578"/>
                    <a:pt x="12560" y="2520"/>
                    <a:pt x="12205" y="2462"/>
                  </a:cubicBezTo>
                  <a:cubicBezTo>
                    <a:pt x="11850" y="2404"/>
                    <a:pt x="11556" y="2346"/>
                    <a:pt x="11257" y="2317"/>
                  </a:cubicBezTo>
                  <a:cubicBezTo>
                    <a:pt x="10958" y="2288"/>
                    <a:pt x="10654" y="2288"/>
                    <a:pt x="10330" y="2259"/>
                  </a:cubicBezTo>
                  <a:cubicBezTo>
                    <a:pt x="10005" y="2230"/>
                    <a:pt x="9661" y="2172"/>
                    <a:pt x="9331" y="2143"/>
                  </a:cubicBezTo>
                  <a:cubicBezTo>
                    <a:pt x="9002" y="2115"/>
                    <a:pt x="8688" y="2115"/>
                    <a:pt x="8348" y="2143"/>
                  </a:cubicBezTo>
                  <a:cubicBezTo>
                    <a:pt x="8009" y="2172"/>
                    <a:pt x="7644" y="2230"/>
                    <a:pt x="7203" y="2317"/>
                  </a:cubicBezTo>
                  <a:cubicBezTo>
                    <a:pt x="6762" y="2404"/>
                    <a:pt x="6245" y="2520"/>
                    <a:pt x="5743" y="2636"/>
                  </a:cubicBezTo>
                  <a:cubicBezTo>
                    <a:pt x="5241" y="2752"/>
                    <a:pt x="4755" y="2867"/>
                    <a:pt x="4284" y="2983"/>
                  </a:cubicBezTo>
                  <a:cubicBezTo>
                    <a:pt x="3812" y="3099"/>
                    <a:pt x="3356" y="3215"/>
                    <a:pt x="2951" y="3360"/>
                  </a:cubicBezTo>
                  <a:cubicBezTo>
                    <a:pt x="2545" y="3504"/>
                    <a:pt x="2191" y="3678"/>
                    <a:pt x="1836" y="3852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3" name="Line"/>
            <p:cNvSpPr/>
            <p:nvPr/>
          </p:nvSpPr>
          <p:spPr>
            <a:xfrm>
              <a:off x="5148922" y="5087008"/>
              <a:ext cx="282715" cy="621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540" fill="norm" stroke="1" extrusionOk="0">
                  <a:moveTo>
                    <a:pt x="20359" y="1416"/>
                  </a:moveTo>
                  <a:cubicBezTo>
                    <a:pt x="20943" y="1062"/>
                    <a:pt x="21527" y="708"/>
                    <a:pt x="21332" y="443"/>
                  </a:cubicBezTo>
                  <a:cubicBezTo>
                    <a:pt x="21138" y="177"/>
                    <a:pt x="20165" y="0"/>
                    <a:pt x="18316" y="0"/>
                  </a:cubicBezTo>
                  <a:cubicBezTo>
                    <a:pt x="16468" y="0"/>
                    <a:pt x="13743" y="177"/>
                    <a:pt x="11408" y="885"/>
                  </a:cubicBezTo>
                  <a:cubicBezTo>
                    <a:pt x="9073" y="1593"/>
                    <a:pt x="7127" y="2833"/>
                    <a:pt x="5862" y="4603"/>
                  </a:cubicBezTo>
                  <a:cubicBezTo>
                    <a:pt x="4597" y="6374"/>
                    <a:pt x="4013" y="8675"/>
                    <a:pt x="3332" y="11021"/>
                  </a:cubicBezTo>
                  <a:cubicBezTo>
                    <a:pt x="2651" y="13367"/>
                    <a:pt x="1873" y="15757"/>
                    <a:pt x="1289" y="17307"/>
                  </a:cubicBezTo>
                  <a:cubicBezTo>
                    <a:pt x="705" y="18856"/>
                    <a:pt x="316" y="19564"/>
                    <a:pt x="122" y="20139"/>
                  </a:cubicBezTo>
                  <a:cubicBezTo>
                    <a:pt x="-73" y="20715"/>
                    <a:pt x="-73" y="21157"/>
                    <a:pt x="413" y="21379"/>
                  </a:cubicBezTo>
                  <a:cubicBezTo>
                    <a:pt x="900" y="21600"/>
                    <a:pt x="1873" y="21600"/>
                    <a:pt x="4889" y="21334"/>
                  </a:cubicBezTo>
                  <a:cubicBezTo>
                    <a:pt x="7905" y="21069"/>
                    <a:pt x="12965" y="20538"/>
                    <a:pt x="16078" y="20316"/>
                  </a:cubicBezTo>
                  <a:cubicBezTo>
                    <a:pt x="19192" y="20095"/>
                    <a:pt x="20359" y="20184"/>
                    <a:pt x="21527" y="202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4" name="Line"/>
            <p:cNvSpPr/>
            <p:nvPr/>
          </p:nvSpPr>
          <p:spPr>
            <a:xfrm>
              <a:off x="5492971" y="5373237"/>
              <a:ext cx="161004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4608"/>
                    <a:pt x="11314" y="9216"/>
                    <a:pt x="7714" y="12816"/>
                  </a:cubicBezTo>
                  <a:cubicBezTo>
                    <a:pt x="4114" y="16416"/>
                    <a:pt x="2057" y="1900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5" name="Line"/>
            <p:cNvSpPr/>
            <p:nvPr/>
          </p:nvSpPr>
          <p:spPr>
            <a:xfrm>
              <a:off x="5676975" y="5327236"/>
              <a:ext cx="38335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5574"/>
                    <a:pt x="12960" y="11148"/>
                    <a:pt x="9360" y="14748"/>
                  </a:cubicBezTo>
                  <a:cubicBezTo>
                    <a:pt x="5760" y="18348"/>
                    <a:pt x="2880" y="1997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6" name="Line"/>
            <p:cNvSpPr/>
            <p:nvPr/>
          </p:nvSpPr>
          <p:spPr>
            <a:xfrm>
              <a:off x="5515971" y="5304235"/>
              <a:ext cx="337342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36" y="17169"/>
                    <a:pt x="3273" y="12738"/>
                    <a:pt x="6873" y="9138"/>
                  </a:cubicBezTo>
                  <a:cubicBezTo>
                    <a:pt x="10473" y="5538"/>
                    <a:pt x="16036" y="276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7" name="Line"/>
            <p:cNvSpPr/>
            <p:nvPr/>
          </p:nvSpPr>
          <p:spPr>
            <a:xfrm>
              <a:off x="5846522" y="5515956"/>
              <a:ext cx="119720" cy="88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0838" fill="norm" stroke="1" extrusionOk="0">
                  <a:moveTo>
                    <a:pt x="9296" y="693"/>
                  </a:moveTo>
                  <a:cubicBezTo>
                    <a:pt x="7046" y="93"/>
                    <a:pt x="4796" y="-507"/>
                    <a:pt x="3221" y="693"/>
                  </a:cubicBezTo>
                  <a:cubicBezTo>
                    <a:pt x="1646" y="1893"/>
                    <a:pt x="746" y="4893"/>
                    <a:pt x="296" y="7893"/>
                  </a:cubicBezTo>
                  <a:cubicBezTo>
                    <a:pt x="-154" y="10893"/>
                    <a:pt x="-154" y="13893"/>
                    <a:pt x="746" y="16293"/>
                  </a:cubicBezTo>
                  <a:cubicBezTo>
                    <a:pt x="1646" y="18693"/>
                    <a:pt x="3446" y="20493"/>
                    <a:pt x="6596" y="20793"/>
                  </a:cubicBezTo>
                  <a:cubicBezTo>
                    <a:pt x="9746" y="21093"/>
                    <a:pt x="14246" y="19893"/>
                    <a:pt x="17171" y="17493"/>
                  </a:cubicBezTo>
                  <a:cubicBezTo>
                    <a:pt x="20096" y="15093"/>
                    <a:pt x="21446" y="11493"/>
                    <a:pt x="20996" y="9393"/>
                  </a:cubicBezTo>
                  <a:cubicBezTo>
                    <a:pt x="20546" y="7293"/>
                    <a:pt x="18296" y="6693"/>
                    <a:pt x="15371" y="6693"/>
                  </a:cubicBezTo>
                  <a:cubicBezTo>
                    <a:pt x="12446" y="6693"/>
                    <a:pt x="8846" y="7293"/>
                    <a:pt x="5246" y="78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8" name="Line"/>
            <p:cNvSpPr/>
            <p:nvPr/>
          </p:nvSpPr>
          <p:spPr>
            <a:xfrm>
              <a:off x="6559799" y="5334903"/>
              <a:ext cx="98532" cy="237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600" fill="norm" stroke="1" extrusionOk="0">
                  <a:moveTo>
                    <a:pt x="21353" y="0"/>
                  </a:moveTo>
                  <a:cubicBezTo>
                    <a:pt x="15815" y="3019"/>
                    <a:pt x="10276" y="6039"/>
                    <a:pt x="6399" y="9174"/>
                  </a:cubicBezTo>
                  <a:cubicBezTo>
                    <a:pt x="2522" y="12310"/>
                    <a:pt x="307" y="15561"/>
                    <a:pt x="30" y="17652"/>
                  </a:cubicBezTo>
                  <a:cubicBezTo>
                    <a:pt x="-247" y="19742"/>
                    <a:pt x="1415" y="20671"/>
                    <a:pt x="307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9" name="Line"/>
            <p:cNvSpPr/>
            <p:nvPr/>
          </p:nvSpPr>
          <p:spPr>
            <a:xfrm>
              <a:off x="6673664" y="5319569"/>
              <a:ext cx="84336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055" y="4865"/>
                    <a:pt x="8509" y="9730"/>
                    <a:pt x="4909" y="13330"/>
                  </a:cubicBezTo>
                  <a:cubicBezTo>
                    <a:pt x="1309" y="16930"/>
                    <a:pt x="655" y="1926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0" name="Line"/>
            <p:cNvSpPr/>
            <p:nvPr/>
          </p:nvSpPr>
          <p:spPr>
            <a:xfrm>
              <a:off x="6474326" y="5309616"/>
              <a:ext cx="375676" cy="140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4" fill="norm" stroke="1" extrusionOk="0">
                  <a:moveTo>
                    <a:pt x="0" y="21174"/>
                  </a:moveTo>
                  <a:cubicBezTo>
                    <a:pt x="0" y="18474"/>
                    <a:pt x="0" y="15774"/>
                    <a:pt x="441" y="13845"/>
                  </a:cubicBezTo>
                  <a:cubicBezTo>
                    <a:pt x="882" y="11917"/>
                    <a:pt x="1763" y="10760"/>
                    <a:pt x="4922" y="8445"/>
                  </a:cubicBezTo>
                  <a:cubicBezTo>
                    <a:pt x="8082" y="6131"/>
                    <a:pt x="13518" y="2660"/>
                    <a:pt x="16678" y="1117"/>
                  </a:cubicBezTo>
                  <a:cubicBezTo>
                    <a:pt x="19837" y="-426"/>
                    <a:pt x="20718" y="-40"/>
                    <a:pt x="21600" y="3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1" name="Line"/>
            <p:cNvSpPr/>
            <p:nvPr/>
          </p:nvSpPr>
          <p:spPr>
            <a:xfrm>
              <a:off x="6865335" y="5610909"/>
              <a:ext cx="7668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2" name="Line"/>
            <p:cNvSpPr/>
            <p:nvPr/>
          </p:nvSpPr>
          <p:spPr>
            <a:xfrm>
              <a:off x="7340679" y="5633909"/>
              <a:ext cx="6133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3" name="Line"/>
            <p:cNvSpPr/>
            <p:nvPr/>
          </p:nvSpPr>
          <p:spPr>
            <a:xfrm>
              <a:off x="7900358" y="5610909"/>
              <a:ext cx="3833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4" name="Line"/>
            <p:cNvSpPr/>
            <p:nvPr/>
          </p:nvSpPr>
          <p:spPr>
            <a:xfrm>
              <a:off x="8429370" y="5626243"/>
              <a:ext cx="38335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5" name="Line"/>
            <p:cNvSpPr/>
            <p:nvPr/>
          </p:nvSpPr>
          <p:spPr>
            <a:xfrm>
              <a:off x="9334058" y="5327236"/>
              <a:ext cx="69002" cy="207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200" y="5333"/>
                    <a:pt x="8800" y="10667"/>
                    <a:pt x="5200" y="14267"/>
                  </a:cubicBezTo>
                  <a:cubicBezTo>
                    <a:pt x="1600" y="17867"/>
                    <a:pt x="800" y="1973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6" name="Line"/>
            <p:cNvSpPr/>
            <p:nvPr/>
          </p:nvSpPr>
          <p:spPr>
            <a:xfrm>
              <a:off x="9479727" y="5281235"/>
              <a:ext cx="84336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73" y="4731"/>
                    <a:pt x="13746" y="9463"/>
                    <a:pt x="10146" y="13063"/>
                  </a:cubicBezTo>
                  <a:cubicBezTo>
                    <a:pt x="6546" y="16663"/>
                    <a:pt x="3273" y="1913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7" name="Line"/>
            <p:cNvSpPr/>
            <p:nvPr/>
          </p:nvSpPr>
          <p:spPr>
            <a:xfrm>
              <a:off x="9146877" y="5273568"/>
              <a:ext cx="593523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600" fill="norm" stroke="1" extrusionOk="0">
                  <a:moveTo>
                    <a:pt x="392" y="21600"/>
                  </a:moveTo>
                  <a:cubicBezTo>
                    <a:pt x="115" y="18982"/>
                    <a:pt x="-162" y="16364"/>
                    <a:pt x="115" y="14400"/>
                  </a:cubicBezTo>
                  <a:cubicBezTo>
                    <a:pt x="392" y="12436"/>
                    <a:pt x="1223" y="11127"/>
                    <a:pt x="3207" y="8836"/>
                  </a:cubicBezTo>
                  <a:cubicBezTo>
                    <a:pt x="5192" y="6545"/>
                    <a:pt x="8330" y="3273"/>
                    <a:pt x="11561" y="1636"/>
                  </a:cubicBezTo>
                  <a:cubicBezTo>
                    <a:pt x="14792" y="0"/>
                    <a:pt x="18115" y="0"/>
                    <a:pt x="2143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8" name="Line"/>
            <p:cNvSpPr/>
            <p:nvPr/>
          </p:nvSpPr>
          <p:spPr>
            <a:xfrm>
              <a:off x="9640651" y="5472906"/>
              <a:ext cx="30748" cy="221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0" h="21298" fill="norm" stroke="1" extrusionOk="0">
                  <a:moveTo>
                    <a:pt x="52" y="0"/>
                  </a:moveTo>
                  <a:cubicBezTo>
                    <a:pt x="3375" y="4418"/>
                    <a:pt x="6698" y="8836"/>
                    <a:pt x="7528" y="11659"/>
                  </a:cubicBezTo>
                  <a:cubicBezTo>
                    <a:pt x="8359" y="14482"/>
                    <a:pt x="6698" y="15709"/>
                    <a:pt x="4205" y="17305"/>
                  </a:cubicBezTo>
                  <a:cubicBezTo>
                    <a:pt x="1713" y="18900"/>
                    <a:pt x="-1610" y="20864"/>
                    <a:pt x="882" y="21232"/>
                  </a:cubicBezTo>
                  <a:cubicBezTo>
                    <a:pt x="3375" y="21600"/>
                    <a:pt x="11682" y="20373"/>
                    <a:pt x="19990" y="191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9" name="Line"/>
            <p:cNvSpPr/>
            <p:nvPr/>
          </p:nvSpPr>
          <p:spPr>
            <a:xfrm>
              <a:off x="9620242" y="5572574"/>
              <a:ext cx="166159" cy="13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600" fill="norm" stroke="1" extrusionOk="0">
                  <a:moveTo>
                    <a:pt x="18333" y="0"/>
                  </a:moveTo>
                  <a:cubicBezTo>
                    <a:pt x="13424" y="424"/>
                    <a:pt x="8514" y="847"/>
                    <a:pt x="5405" y="2329"/>
                  </a:cubicBezTo>
                  <a:cubicBezTo>
                    <a:pt x="2296" y="3812"/>
                    <a:pt x="987" y="6353"/>
                    <a:pt x="333" y="8682"/>
                  </a:cubicBezTo>
                  <a:cubicBezTo>
                    <a:pt x="-322" y="11012"/>
                    <a:pt x="-322" y="13129"/>
                    <a:pt x="3278" y="15247"/>
                  </a:cubicBezTo>
                  <a:cubicBezTo>
                    <a:pt x="6878" y="17365"/>
                    <a:pt x="14078" y="19482"/>
                    <a:pt x="2127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0" name="Line"/>
            <p:cNvSpPr/>
            <p:nvPr/>
          </p:nvSpPr>
          <p:spPr>
            <a:xfrm>
              <a:off x="9921672" y="5202011"/>
              <a:ext cx="255748" cy="531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1600" fill="norm" stroke="1" extrusionOk="0">
                  <a:moveTo>
                    <a:pt x="226" y="2596"/>
                  </a:moveTo>
                  <a:cubicBezTo>
                    <a:pt x="15" y="2077"/>
                    <a:pt x="-197" y="1558"/>
                    <a:pt x="332" y="1194"/>
                  </a:cubicBezTo>
                  <a:cubicBezTo>
                    <a:pt x="862" y="831"/>
                    <a:pt x="2132" y="623"/>
                    <a:pt x="5097" y="415"/>
                  </a:cubicBezTo>
                  <a:cubicBezTo>
                    <a:pt x="8062" y="208"/>
                    <a:pt x="12721" y="0"/>
                    <a:pt x="15579" y="0"/>
                  </a:cubicBezTo>
                  <a:cubicBezTo>
                    <a:pt x="18438" y="0"/>
                    <a:pt x="19497" y="208"/>
                    <a:pt x="20238" y="935"/>
                  </a:cubicBezTo>
                  <a:cubicBezTo>
                    <a:pt x="20979" y="1662"/>
                    <a:pt x="21403" y="2908"/>
                    <a:pt x="21085" y="5244"/>
                  </a:cubicBezTo>
                  <a:cubicBezTo>
                    <a:pt x="20768" y="7581"/>
                    <a:pt x="19709" y="11008"/>
                    <a:pt x="19285" y="13863"/>
                  </a:cubicBezTo>
                  <a:cubicBezTo>
                    <a:pt x="18862" y="16719"/>
                    <a:pt x="19074" y="19004"/>
                    <a:pt x="18650" y="20198"/>
                  </a:cubicBezTo>
                  <a:cubicBezTo>
                    <a:pt x="18227" y="21392"/>
                    <a:pt x="17168" y="21496"/>
                    <a:pt x="14415" y="21548"/>
                  </a:cubicBezTo>
                  <a:cubicBezTo>
                    <a:pt x="11662" y="21600"/>
                    <a:pt x="7215" y="21600"/>
                    <a:pt x="276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1" name="Line"/>
            <p:cNvSpPr/>
            <p:nvPr/>
          </p:nvSpPr>
          <p:spPr>
            <a:xfrm>
              <a:off x="6677394" y="6351173"/>
              <a:ext cx="525283" cy="497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441" fill="norm" stroke="1" extrusionOk="0">
                  <a:moveTo>
                    <a:pt x="19035" y="809"/>
                  </a:moveTo>
                  <a:cubicBezTo>
                    <a:pt x="19769" y="478"/>
                    <a:pt x="20503" y="147"/>
                    <a:pt x="20503" y="37"/>
                  </a:cubicBezTo>
                  <a:cubicBezTo>
                    <a:pt x="20503" y="-73"/>
                    <a:pt x="19769" y="37"/>
                    <a:pt x="18092" y="698"/>
                  </a:cubicBezTo>
                  <a:cubicBezTo>
                    <a:pt x="16414" y="1360"/>
                    <a:pt x="13793" y="2572"/>
                    <a:pt x="11538" y="3674"/>
                  </a:cubicBezTo>
                  <a:cubicBezTo>
                    <a:pt x="9284" y="4776"/>
                    <a:pt x="7397" y="5768"/>
                    <a:pt x="6243" y="6539"/>
                  </a:cubicBezTo>
                  <a:cubicBezTo>
                    <a:pt x="5090" y="7311"/>
                    <a:pt x="4670" y="7862"/>
                    <a:pt x="4723" y="8247"/>
                  </a:cubicBezTo>
                  <a:cubicBezTo>
                    <a:pt x="4775" y="8633"/>
                    <a:pt x="5300" y="8854"/>
                    <a:pt x="6820" y="8964"/>
                  </a:cubicBezTo>
                  <a:cubicBezTo>
                    <a:pt x="8340" y="9074"/>
                    <a:pt x="10857" y="9074"/>
                    <a:pt x="12430" y="9239"/>
                  </a:cubicBezTo>
                  <a:cubicBezTo>
                    <a:pt x="14002" y="9405"/>
                    <a:pt x="14632" y="9735"/>
                    <a:pt x="14999" y="10176"/>
                  </a:cubicBezTo>
                  <a:cubicBezTo>
                    <a:pt x="15366" y="10617"/>
                    <a:pt x="15470" y="11168"/>
                    <a:pt x="14684" y="12049"/>
                  </a:cubicBezTo>
                  <a:cubicBezTo>
                    <a:pt x="13898" y="12931"/>
                    <a:pt x="12220" y="14143"/>
                    <a:pt x="9756" y="15576"/>
                  </a:cubicBezTo>
                  <a:cubicBezTo>
                    <a:pt x="7292" y="17009"/>
                    <a:pt x="4041" y="18662"/>
                    <a:pt x="2206" y="19654"/>
                  </a:cubicBezTo>
                  <a:cubicBezTo>
                    <a:pt x="371" y="20645"/>
                    <a:pt x="-48" y="20976"/>
                    <a:pt x="4" y="21196"/>
                  </a:cubicBezTo>
                  <a:cubicBezTo>
                    <a:pt x="57" y="21417"/>
                    <a:pt x="581" y="21527"/>
                    <a:pt x="2835" y="21362"/>
                  </a:cubicBezTo>
                  <a:cubicBezTo>
                    <a:pt x="5090" y="21196"/>
                    <a:pt x="9074" y="20756"/>
                    <a:pt x="12482" y="20590"/>
                  </a:cubicBezTo>
                  <a:cubicBezTo>
                    <a:pt x="15890" y="20425"/>
                    <a:pt x="18721" y="20535"/>
                    <a:pt x="21552" y="206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2" name="Line"/>
            <p:cNvSpPr/>
            <p:nvPr/>
          </p:nvSpPr>
          <p:spPr>
            <a:xfrm>
              <a:off x="6871070" y="7197945"/>
              <a:ext cx="122849" cy="272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6" h="21322" fill="norm" stroke="1" extrusionOk="0">
                  <a:moveTo>
                    <a:pt x="10695" y="0"/>
                  </a:moveTo>
                  <a:cubicBezTo>
                    <a:pt x="14151" y="4600"/>
                    <a:pt x="17607" y="9200"/>
                    <a:pt x="19335" y="12600"/>
                  </a:cubicBezTo>
                  <a:cubicBezTo>
                    <a:pt x="21063" y="16000"/>
                    <a:pt x="21063" y="18200"/>
                    <a:pt x="20199" y="19600"/>
                  </a:cubicBezTo>
                  <a:cubicBezTo>
                    <a:pt x="19335" y="21000"/>
                    <a:pt x="17607" y="21600"/>
                    <a:pt x="13935" y="21200"/>
                  </a:cubicBezTo>
                  <a:cubicBezTo>
                    <a:pt x="10263" y="20800"/>
                    <a:pt x="4647" y="19400"/>
                    <a:pt x="2055" y="17400"/>
                  </a:cubicBezTo>
                  <a:cubicBezTo>
                    <a:pt x="-537" y="15400"/>
                    <a:pt x="-105" y="12800"/>
                    <a:pt x="327" y="10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3" name="Line"/>
            <p:cNvSpPr/>
            <p:nvPr/>
          </p:nvSpPr>
          <p:spPr>
            <a:xfrm>
              <a:off x="6880668" y="7044607"/>
              <a:ext cx="53670" cy="61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29" y="16200"/>
                    <a:pt x="2057" y="10800"/>
                    <a:pt x="5657" y="7200"/>
                  </a:cubicBezTo>
                  <a:cubicBezTo>
                    <a:pt x="9257" y="3600"/>
                    <a:pt x="15429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4" name="Line"/>
            <p:cNvSpPr/>
            <p:nvPr/>
          </p:nvSpPr>
          <p:spPr>
            <a:xfrm>
              <a:off x="7509349" y="6441212"/>
              <a:ext cx="105268" cy="312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443" fill="norm" stroke="1" extrusionOk="0">
                  <a:moveTo>
                    <a:pt x="15429" y="3004"/>
                  </a:moveTo>
                  <a:cubicBezTo>
                    <a:pt x="18000" y="1599"/>
                    <a:pt x="20571" y="194"/>
                    <a:pt x="21086" y="19"/>
                  </a:cubicBezTo>
                  <a:cubicBezTo>
                    <a:pt x="21600" y="-157"/>
                    <a:pt x="20057" y="897"/>
                    <a:pt x="17229" y="3706"/>
                  </a:cubicBezTo>
                  <a:cubicBezTo>
                    <a:pt x="14400" y="6516"/>
                    <a:pt x="10286" y="11082"/>
                    <a:pt x="7200" y="14331"/>
                  </a:cubicBezTo>
                  <a:cubicBezTo>
                    <a:pt x="4114" y="17580"/>
                    <a:pt x="2057" y="19511"/>
                    <a:pt x="0" y="214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5" name="Line"/>
            <p:cNvSpPr/>
            <p:nvPr/>
          </p:nvSpPr>
          <p:spPr>
            <a:xfrm>
              <a:off x="7701021" y="6438927"/>
              <a:ext cx="53668" cy="283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4670"/>
                    <a:pt x="11314" y="9341"/>
                    <a:pt x="7714" y="12941"/>
                  </a:cubicBezTo>
                  <a:cubicBezTo>
                    <a:pt x="4114" y="16541"/>
                    <a:pt x="2057" y="1907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6" name="Line"/>
            <p:cNvSpPr/>
            <p:nvPr/>
          </p:nvSpPr>
          <p:spPr>
            <a:xfrm>
              <a:off x="7376062" y="6410025"/>
              <a:ext cx="600965" cy="120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0855" fill="norm" stroke="1" extrusionOk="0">
                  <a:moveTo>
                    <a:pt x="106" y="20855"/>
                  </a:moveTo>
                  <a:cubicBezTo>
                    <a:pt x="15" y="18651"/>
                    <a:pt x="-77" y="16447"/>
                    <a:pt x="106" y="14904"/>
                  </a:cubicBezTo>
                  <a:cubicBezTo>
                    <a:pt x="289" y="13361"/>
                    <a:pt x="747" y="12479"/>
                    <a:pt x="2760" y="9835"/>
                  </a:cubicBezTo>
                  <a:cubicBezTo>
                    <a:pt x="4774" y="7190"/>
                    <a:pt x="8343" y="2782"/>
                    <a:pt x="11730" y="1018"/>
                  </a:cubicBezTo>
                  <a:cubicBezTo>
                    <a:pt x="15116" y="-745"/>
                    <a:pt x="18320" y="137"/>
                    <a:pt x="21523" y="10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7" name="Line"/>
            <p:cNvSpPr/>
            <p:nvPr/>
          </p:nvSpPr>
          <p:spPr>
            <a:xfrm>
              <a:off x="7783603" y="6814603"/>
              <a:ext cx="138283" cy="247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1" h="21113" fill="norm" stroke="1" extrusionOk="0">
                  <a:moveTo>
                    <a:pt x="11836" y="0"/>
                  </a:moveTo>
                  <a:cubicBezTo>
                    <a:pt x="14922" y="2836"/>
                    <a:pt x="18007" y="5673"/>
                    <a:pt x="19550" y="8836"/>
                  </a:cubicBezTo>
                  <a:cubicBezTo>
                    <a:pt x="21093" y="12000"/>
                    <a:pt x="21093" y="15491"/>
                    <a:pt x="20514" y="17891"/>
                  </a:cubicBezTo>
                  <a:cubicBezTo>
                    <a:pt x="19936" y="20291"/>
                    <a:pt x="18779" y="21600"/>
                    <a:pt x="15114" y="20945"/>
                  </a:cubicBezTo>
                  <a:cubicBezTo>
                    <a:pt x="11450" y="20291"/>
                    <a:pt x="5279" y="17673"/>
                    <a:pt x="2386" y="15164"/>
                  </a:cubicBezTo>
                  <a:cubicBezTo>
                    <a:pt x="-507" y="12655"/>
                    <a:pt x="-121" y="10255"/>
                    <a:pt x="264" y="78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8" name="Line"/>
            <p:cNvSpPr/>
            <p:nvPr/>
          </p:nvSpPr>
          <p:spPr>
            <a:xfrm>
              <a:off x="7869691" y="6684267"/>
              <a:ext cx="7668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9" name="Line"/>
            <p:cNvSpPr/>
            <p:nvPr/>
          </p:nvSpPr>
          <p:spPr>
            <a:xfrm>
              <a:off x="8521372" y="6615265"/>
              <a:ext cx="222340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0" name="Line"/>
            <p:cNvSpPr/>
            <p:nvPr/>
          </p:nvSpPr>
          <p:spPr>
            <a:xfrm>
              <a:off x="8544373" y="6799269"/>
              <a:ext cx="230006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1" name="Line"/>
            <p:cNvSpPr/>
            <p:nvPr/>
          </p:nvSpPr>
          <p:spPr>
            <a:xfrm>
              <a:off x="9081051" y="6515596"/>
              <a:ext cx="38336" cy="421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2225"/>
                    <a:pt x="11520" y="4451"/>
                    <a:pt x="15120" y="8051"/>
                  </a:cubicBezTo>
                  <a:cubicBezTo>
                    <a:pt x="18720" y="11651"/>
                    <a:pt x="20160" y="1662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2" name="Line"/>
            <p:cNvSpPr/>
            <p:nvPr/>
          </p:nvSpPr>
          <p:spPr>
            <a:xfrm>
              <a:off x="1736219" y="6776268"/>
              <a:ext cx="65509" cy="554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600" fill="norm" stroke="1" extrusionOk="0">
                  <a:moveTo>
                    <a:pt x="0" y="0"/>
                  </a:moveTo>
                  <a:cubicBezTo>
                    <a:pt x="3323" y="3285"/>
                    <a:pt x="6646" y="6570"/>
                    <a:pt x="9554" y="9606"/>
                  </a:cubicBezTo>
                  <a:cubicBezTo>
                    <a:pt x="12462" y="12641"/>
                    <a:pt x="14954" y="15429"/>
                    <a:pt x="16615" y="17220"/>
                  </a:cubicBezTo>
                  <a:cubicBezTo>
                    <a:pt x="18277" y="19012"/>
                    <a:pt x="19108" y="19808"/>
                    <a:pt x="19938" y="20455"/>
                  </a:cubicBezTo>
                  <a:cubicBezTo>
                    <a:pt x="20769" y="21102"/>
                    <a:pt x="21600" y="21600"/>
                    <a:pt x="21185" y="21600"/>
                  </a:cubicBezTo>
                  <a:cubicBezTo>
                    <a:pt x="20769" y="21600"/>
                    <a:pt x="19108" y="21102"/>
                    <a:pt x="17446" y="206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3" name="Line"/>
            <p:cNvSpPr/>
            <p:nvPr/>
          </p:nvSpPr>
          <p:spPr>
            <a:xfrm>
              <a:off x="1727873" y="6680805"/>
              <a:ext cx="307349" cy="317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443" fill="norm" stroke="1" extrusionOk="0">
                  <a:moveTo>
                    <a:pt x="578" y="11120"/>
                  </a:moveTo>
                  <a:cubicBezTo>
                    <a:pt x="224" y="9392"/>
                    <a:pt x="-130" y="7664"/>
                    <a:pt x="47" y="6022"/>
                  </a:cubicBezTo>
                  <a:cubicBezTo>
                    <a:pt x="224" y="4381"/>
                    <a:pt x="932" y="2826"/>
                    <a:pt x="3057" y="1789"/>
                  </a:cubicBezTo>
                  <a:cubicBezTo>
                    <a:pt x="5181" y="752"/>
                    <a:pt x="8722" y="234"/>
                    <a:pt x="11378" y="61"/>
                  </a:cubicBezTo>
                  <a:cubicBezTo>
                    <a:pt x="14034" y="-112"/>
                    <a:pt x="15804" y="61"/>
                    <a:pt x="17221" y="838"/>
                  </a:cubicBezTo>
                  <a:cubicBezTo>
                    <a:pt x="18637" y="1616"/>
                    <a:pt x="19700" y="2998"/>
                    <a:pt x="20408" y="5072"/>
                  </a:cubicBezTo>
                  <a:cubicBezTo>
                    <a:pt x="21116" y="7146"/>
                    <a:pt x="21470" y="9910"/>
                    <a:pt x="21204" y="12157"/>
                  </a:cubicBezTo>
                  <a:cubicBezTo>
                    <a:pt x="20939" y="14403"/>
                    <a:pt x="20054" y="16131"/>
                    <a:pt x="18726" y="17600"/>
                  </a:cubicBezTo>
                  <a:cubicBezTo>
                    <a:pt x="17398" y="19069"/>
                    <a:pt x="15627" y="20278"/>
                    <a:pt x="13149" y="20883"/>
                  </a:cubicBezTo>
                  <a:cubicBezTo>
                    <a:pt x="10670" y="21488"/>
                    <a:pt x="7483" y="21488"/>
                    <a:pt x="5359" y="21402"/>
                  </a:cubicBezTo>
                  <a:cubicBezTo>
                    <a:pt x="3234" y="21315"/>
                    <a:pt x="2172" y="21142"/>
                    <a:pt x="1463" y="20624"/>
                  </a:cubicBezTo>
                  <a:cubicBezTo>
                    <a:pt x="755" y="20106"/>
                    <a:pt x="401" y="19242"/>
                    <a:pt x="47" y="183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4" name="Line"/>
            <p:cNvSpPr/>
            <p:nvPr/>
          </p:nvSpPr>
          <p:spPr>
            <a:xfrm>
              <a:off x="2055169" y="6463916"/>
              <a:ext cx="164062" cy="143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0938" fill="norm" stroke="1" extrusionOk="0">
                  <a:moveTo>
                    <a:pt x="398" y="7531"/>
                  </a:moveTo>
                  <a:cubicBezTo>
                    <a:pt x="398" y="9393"/>
                    <a:pt x="398" y="11255"/>
                    <a:pt x="398" y="13117"/>
                  </a:cubicBezTo>
                  <a:cubicBezTo>
                    <a:pt x="398" y="14979"/>
                    <a:pt x="398" y="16841"/>
                    <a:pt x="231" y="16655"/>
                  </a:cubicBezTo>
                  <a:cubicBezTo>
                    <a:pt x="65" y="16469"/>
                    <a:pt x="-267" y="14235"/>
                    <a:pt x="398" y="11255"/>
                  </a:cubicBezTo>
                  <a:cubicBezTo>
                    <a:pt x="1062" y="8276"/>
                    <a:pt x="2724" y="4552"/>
                    <a:pt x="4385" y="2317"/>
                  </a:cubicBezTo>
                  <a:cubicBezTo>
                    <a:pt x="6047" y="83"/>
                    <a:pt x="7708" y="-662"/>
                    <a:pt x="10035" y="641"/>
                  </a:cubicBezTo>
                  <a:cubicBezTo>
                    <a:pt x="12361" y="1945"/>
                    <a:pt x="15351" y="5297"/>
                    <a:pt x="17345" y="9021"/>
                  </a:cubicBezTo>
                  <a:cubicBezTo>
                    <a:pt x="19339" y="12745"/>
                    <a:pt x="20336" y="16841"/>
                    <a:pt x="21333" y="209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5" name="Line"/>
            <p:cNvSpPr/>
            <p:nvPr/>
          </p:nvSpPr>
          <p:spPr>
            <a:xfrm>
              <a:off x="2433902" y="6597999"/>
              <a:ext cx="188210" cy="622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1" h="21490" fill="norm" stroke="1" extrusionOk="0">
                  <a:moveTo>
                    <a:pt x="853" y="66"/>
                  </a:moveTo>
                  <a:cubicBezTo>
                    <a:pt x="4263" y="-22"/>
                    <a:pt x="7674" y="-110"/>
                    <a:pt x="10658" y="419"/>
                  </a:cubicBezTo>
                  <a:cubicBezTo>
                    <a:pt x="13642" y="948"/>
                    <a:pt x="16200" y="2094"/>
                    <a:pt x="18189" y="3990"/>
                  </a:cubicBezTo>
                  <a:cubicBezTo>
                    <a:pt x="20179" y="5885"/>
                    <a:pt x="21600" y="8530"/>
                    <a:pt x="20605" y="10866"/>
                  </a:cubicBezTo>
                  <a:cubicBezTo>
                    <a:pt x="19611" y="13203"/>
                    <a:pt x="16200" y="15230"/>
                    <a:pt x="12363" y="16950"/>
                  </a:cubicBezTo>
                  <a:cubicBezTo>
                    <a:pt x="8526" y="18669"/>
                    <a:pt x="4263" y="20079"/>
                    <a:pt x="0" y="214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6" name="Line"/>
            <p:cNvSpPr/>
            <p:nvPr/>
          </p:nvSpPr>
          <p:spPr>
            <a:xfrm>
              <a:off x="1329255" y="6667475"/>
              <a:ext cx="383965" cy="72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568" fill="norm" stroke="1" extrusionOk="0">
                  <a:moveTo>
                    <a:pt x="14011" y="497"/>
                  </a:moveTo>
                  <a:cubicBezTo>
                    <a:pt x="13446" y="270"/>
                    <a:pt x="12882" y="44"/>
                    <a:pt x="12176" y="6"/>
                  </a:cubicBezTo>
                  <a:cubicBezTo>
                    <a:pt x="11470" y="-32"/>
                    <a:pt x="10623" y="119"/>
                    <a:pt x="9352" y="874"/>
                  </a:cubicBezTo>
                  <a:cubicBezTo>
                    <a:pt x="8082" y="1630"/>
                    <a:pt x="6387" y="2989"/>
                    <a:pt x="4835" y="4764"/>
                  </a:cubicBezTo>
                  <a:cubicBezTo>
                    <a:pt x="3282" y="6539"/>
                    <a:pt x="1870" y="8729"/>
                    <a:pt x="952" y="10844"/>
                  </a:cubicBezTo>
                  <a:cubicBezTo>
                    <a:pt x="35" y="12958"/>
                    <a:pt x="-389" y="14997"/>
                    <a:pt x="458" y="16546"/>
                  </a:cubicBezTo>
                  <a:cubicBezTo>
                    <a:pt x="1305" y="18094"/>
                    <a:pt x="3423" y="19151"/>
                    <a:pt x="7093" y="19906"/>
                  </a:cubicBezTo>
                  <a:cubicBezTo>
                    <a:pt x="10764" y="20662"/>
                    <a:pt x="15987" y="21115"/>
                    <a:pt x="21211" y="215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7" name="Line"/>
            <p:cNvSpPr/>
            <p:nvPr/>
          </p:nvSpPr>
          <p:spPr>
            <a:xfrm>
              <a:off x="2686907" y="7228612"/>
              <a:ext cx="46002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600"/>
                    <a:pt x="7200" y="11200"/>
                    <a:pt x="10800" y="14800"/>
                  </a:cubicBezTo>
                  <a:cubicBezTo>
                    <a:pt x="14400" y="18400"/>
                    <a:pt x="18000" y="20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8" name="Line"/>
            <p:cNvSpPr/>
            <p:nvPr/>
          </p:nvSpPr>
          <p:spPr>
            <a:xfrm>
              <a:off x="2650624" y="7105263"/>
              <a:ext cx="60651" cy="46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5" h="20766" fill="norm" stroke="1" extrusionOk="0">
                  <a:moveTo>
                    <a:pt x="17451" y="3713"/>
                  </a:moveTo>
                  <a:cubicBezTo>
                    <a:pt x="13131" y="1440"/>
                    <a:pt x="8811" y="-834"/>
                    <a:pt x="7947" y="303"/>
                  </a:cubicBezTo>
                  <a:cubicBezTo>
                    <a:pt x="7083" y="1440"/>
                    <a:pt x="9675" y="5987"/>
                    <a:pt x="13131" y="7124"/>
                  </a:cubicBezTo>
                  <a:cubicBezTo>
                    <a:pt x="16587" y="8261"/>
                    <a:pt x="20907" y="5987"/>
                    <a:pt x="20475" y="4282"/>
                  </a:cubicBezTo>
                  <a:cubicBezTo>
                    <a:pt x="20043" y="2577"/>
                    <a:pt x="14859" y="1440"/>
                    <a:pt x="10107" y="1440"/>
                  </a:cubicBezTo>
                  <a:cubicBezTo>
                    <a:pt x="5355" y="1440"/>
                    <a:pt x="1035" y="2577"/>
                    <a:pt x="171" y="5419"/>
                  </a:cubicBezTo>
                  <a:cubicBezTo>
                    <a:pt x="-693" y="8261"/>
                    <a:pt x="1899" y="12808"/>
                    <a:pt x="4059" y="15650"/>
                  </a:cubicBezTo>
                  <a:cubicBezTo>
                    <a:pt x="6219" y="18492"/>
                    <a:pt x="7947" y="19629"/>
                    <a:pt x="9675" y="207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9" name="Line"/>
            <p:cNvSpPr/>
            <p:nvPr/>
          </p:nvSpPr>
          <p:spPr>
            <a:xfrm>
              <a:off x="2771243" y="7251613"/>
              <a:ext cx="167355" cy="463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502" fill="norm" stroke="1" extrusionOk="0">
                  <a:moveTo>
                    <a:pt x="6873" y="0"/>
                  </a:moveTo>
                  <a:cubicBezTo>
                    <a:pt x="9818" y="1899"/>
                    <a:pt x="12764" y="3798"/>
                    <a:pt x="15218" y="6409"/>
                  </a:cubicBezTo>
                  <a:cubicBezTo>
                    <a:pt x="17673" y="9020"/>
                    <a:pt x="19636" y="12343"/>
                    <a:pt x="20618" y="14598"/>
                  </a:cubicBezTo>
                  <a:cubicBezTo>
                    <a:pt x="21600" y="16853"/>
                    <a:pt x="21600" y="18040"/>
                    <a:pt x="21109" y="18989"/>
                  </a:cubicBezTo>
                  <a:cubicBezTo>
                    <a:pt x="20618" y="19938"/>
                    <a:pt x="19636" y="20651"/>
                    <a:pt x="18327" y="21066"/>
                  </a:cubicBezTo>
                  <a:cubicBezTo>
                    <a:pt x="17018" y="21481"/>
                    <a:pt x="15382" y="21600"/>
                    <a:pt x="12927" y="21422"/>
                  </a:cubicBezTo>
                  <a:cubicBezTo>
                    <a:pt x="10473" y="21244"/>
                    <a:pt x="7200" y="20769"/>
                    <a:pt x="4909" y="19582"/>
                  </a:cubicBezTo>
                  <a:cubicBezTo>
                    <a:pt x="2618" y="18396"/>
                    <a:pt x="1309" y="16497"/>
                    <a:pt x="0" y="145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0" name="Line"/>
            <p:cNvSpPr/>
            <p:nvPr/>
          </p:nvSpPr>
          <p:spPr>
            <a:xfrm>
              <a:off x="2817244" y="7136610"/>
              <a:ext cx="23001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1" name="Line"/>
            <p:cNvSpPr/>
            <p:nvPr/>
          </p:nvSpPr>
          <p:spPr>
            <a:xfrm>
              <a:off x="3246586" y="7013940"/>
              <a:ext cx="207006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67" y="14400"/>
                    <a:pt x="11733" y="7200"/>
                    <a:pt x="15333" y="3600"/>
                  </a:cubicBezTo>
                  <a:cubicBezTo>
                    <a:pt x="18933" y="0"/>
                    <a:pt x="20267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2" name="Line"/>
            <p:cNvSpPr/>
            <p:nvPr/>
          </p:nvSpPr>
          <p:spPr>
            <a:xfrm>
              <a:off x="3269587" y="7205612"/>
              <a:ext cx="191672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3" name="Line"/>
            <p:cNvSpPr/>
            <p:nvPr/>
          </p:nvSpPr>
          <p:spPr>
            <a:xfrm>
              <a:off x="3805615" y="6860604"/>
              <a:ext cx="146322" cy="379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534" fill="norm" stroke="1" extrusionOk="0">
                  <a:moveTo>
                    <a:pt x="21322" y="0"/>
                  </a:moveTo>
                  <a:cubicBezTo>
                    <a:pt x="16853" y="4929"/>
                    <a:pt x="12384" y="9858"/>
                    <a:pt x="9032" y="13192"/>
                  </a:cubicBezTo>
                  <a:cubicBezTo>
                    <a:pt x="5681" y="16526"/>
                    <a:pt x="3446" y="18266"/>
                    <a:pt x="1956" y="19498"/>
                  </a:cubicBezTo>
                  <a:cubicBezTo>
                    <a:pt x="467" y="20730"/>
                    <a:pt x="-278" y="21455"/>
                    <a:pt x="94" y="21528"/>
                  </a:cubicBezTo>
                  <a:cubicBezTo>
                    <a:pt x="467" y="21600"/>
                    <a:pt x="1956" y="21020"/>
                    <a:pt x="3446" y="204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4" name="Line"/>
            <p:cNvSpPr/>
            <p:nvPr/>
          </p:nvSpPr>
          <p:spPr>
            <a:xfrm>
              <a:off x="3997937" y="6914271"/>
              <a:ext cx="46002" cy="304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8" fill="norm" stroke="1" extrusionOk="0">
                  <a:moveTo>
                    <a:pt x="21600" y="0"/>
                  </a:moveTo>
                  <a:cubicBezTo>
                    <a:pt x="18000" y="4641"/>
                    <a:pt x="14400" y="9283"/>
                    <a:pt x="12000" y="12050"/>
                  </a:cubicBezTo>
                  <a:cubicBezTo>
                    <a:pt x="9600" y="14817"/>
                    <a:pt x="8400" y="15709"/>
                    <a:pt x="7200" y="17048"/>
                  </a:cubicBezTo>
                  <a:cubicBezTo>
                    <a:pt x="6000" y="18387"/>
                    <a:pt x="4800" y="20172"/>
                    <a:pt x="3600" y="20886"/>
                  </a:cubicBezTo>
                  <a:cubicBezTo>
                    <a:pt x="2400" y="21600"/>
                    <a:pt x="1200" y="21243"/>
                    <a:pt x="0" y="208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5" name="Line"/>
            <p:cNvSpPr/>
            <p:nvPr/>
          </p:nvSpPr>
          <p:spPr>
            <a:xfrm>
              <a:off x="3721931" y="6837603"/>
              <a:ext cx="475345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74" y="18000"/>
                    <a:pt x="3948" y="14400"/>
                    <a:pt x="6910" y="10800"/>
                  </a:cubicBezTo>
                  <a:cubicBezTo>
                    <a:pt x="9871" y="7200"/>
                    <a:pt x="13819" y="3600"/>
                    <a:pt x="16432" y="1800"/>
                  </a:cubicBezTo>
                  <a:cubicBezTo>
                    <a:pt x="19045" y="0"/>
                    <a:pt x="20323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6" name="Line"/>
            <p:cNvSpPr/>
            <p:nvPr/>
          </p:nvSpPr>
          <p:spPr>
            <a:xfrm>
              <a:off x="4082272" y="7289947"/>
              <a:ext cx="149103" cy="320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339" fill="norm" stroke="1" extrusionOk="0">
                  <a:moveTo>
                    <a:pt x="8786" y="0"/>
                  </a:moveTo>
                  <a:cubicBezTo>
                    <a:pt x="12081" y="2721"/>
                    <a:pt x="15376" y="5443"/>
                    <a:pt x="17573" y="8504"/>
                  </a:cubicBezTo>
                  <a:cubicBezTo>
                    <a:pt x="19769" y="11565"/>
                    <a:pt x="20868" y="14967"/>
                    <a:pt x="21234" y="17093"/>
                  </a:cubicBezTo>
                  <a:cubicBezTo>
                    <a:pt x="21600" y="19219"/>
                    <a:pt x="21234" y="20069"/>
                    <a:pt x="19220" y="20665"/>
                  </a:cubicBezTo>
                  <a:cubicBezTo>
                    <a:pt x="17207" y="21260"/>
                    <a:pt x="13546" y="21600"/>
                    <a:pt x="10068" y="21090"/>
                  </a:cubicBezTo>
                  <a:cubicBezTo>
                    <a:pt x="6590" y="20580"/>
                    <a:pt x="3295" y="19219"/>
                    <a:pt x="1647" y="17603"/>
                  </a:cubicBezTo>
                  <a:cubicBezTo>
                    <a:pt x="0" y="15987"/>
                    <a:pt x="0" y="14117"/>
                    <a:pt x="0" y="122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7" name="Line"/>
            <p:cNvSpPr/>
            <p:nvPr/>
          </p:nvSpPr>
          <p:spPr>
            <a:xfrm>
              <a:off x="4135940" y="7118044"/>
              <a:ext cx="76669" cy="64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9" fill="norm" stroke="1" extrusionOk="0">
                  <a:moveTo>
                    <a:pt x="0" y="20989"/>
                  </a:moveTo>
                  <a:cubicBezTo>
                    <a:pt x="0" y="16835"/>
                    <a:pt x="0" y="12681"/>
                    <a:pt x="1080" y="8943"/>
                  </a:cubicBezTo>
                  <a:cubicBezTo>
                    <a:pt x="2160" y="5204"/>
                    <a:pt x="4320" y="1881"/>
                    <a:pt x="7920" y="635"/>
                  </a:cubicBezTo>
                  <a:cubicBezTo>
                    <a:pt x="11520" y="-611"/>
                    <a:pt x="16560" y="220"/>
                    <a:pt x="21600" y="10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8" name="Line"/>
            <p:cNvSpPr/>
            <p:nvPr/>
          </p:nvSpPr>
          <p:spPr>
            <a:xfrm>
              <a:off x="333188" y="6739336"/>
              <a:ext cx="145671" cy="657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0" y="705"/>
                  </a:moveTo>
                  <a:cubicBezTo>
                    <a:pt x="1895" y="288"/>
                    <a:pt x="3789" y="-129"/>
                    <a:pt x="5116" y="38"/>
                  </a:cubicBezTo>
                  <a:cubicBezTo>
                    <a:pt x="6442" y="205"/>
                    <a:pt x="7200" y="955"/>
                    <a:pt x="8905" y="2707"/>
                  </a:cubicBezTo>
                  <a:cubicBezTo>
                    <a:pt x="10611" y="4458"/>
                    <a:pt x="13263" y="7210"/>
                    <a:pt x="15347" y="9712"/>
                  </a:cubicBezTo>
                  <a:cubicBezTo>
                    <a:pt x="17432" y="12214"/>
                    <a:pt x="18947" y="14466"/>
                    <a:pt x="19895" y="16384"/>
                  </a:cubicBezTo>
                  <a:cubicBezTo>
                    <a:pt x="20842" y="18302"/>
                    <a:pt x="21221" y="19886"/>
                    <a:pt x="21600" y="214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9" name="Line"/>
            <p:cNvSpPr/>
            <p:nvPr/>
          </p:nvSpPr>
          <p:spPr>
            <a:xfrm>
              <a:off x="540192" y="7213279"/>
              <a:ext cx="30669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0" name="Line"/>
            <p:cNvSpPr/>
            <p:nvPr/>
          </p:nvSpPr>
          <p:spPr>
            <a:xfrm>
              <a:off x="532525" y="7136610"/>
              <a:ext cx="15335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1" name="Line"/>
            <p:cNvSpPr/>
            <p:nvPr/>
          </p:nvSpPr>
          <p:spPr>
            <a:xfrm>
              <a:off x="647528" y="7144379"/>
              <a:ext cx="249513" cy="163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254" fill="norm" stroke="1" extrusionOk="0">
                  <a:moveTo>
                    <a:pt x="0" y="983"/>
                  </a:moveTo>
                  <a:cubicBezTo>
                    <a:pt x="882" y="5968"/>
                    <a:pt x="1763" y="10952"/>
                    <a:pt x="2204" y="14774"/>
                  </a:cubicBezTo>
                  <a:cubicBezTo>
                    <a:pt x="2645" y="18596"/>
                    <a:pt x="2645" y="21254"/>
                    <a:pt x="2645" y="21254"/>
                  </a:cubicBezTo>
                  <a:cubicBezTo>
                    <a:pt x="2645" y="21254"/>
                    <a:pt x="2645" y="18596"/>
                    <a:pt x="2976" y="15439"/>
                  </a:cubicBezTo>
                  <a:cubicBezTo>
                    <a:pt x="3306" y="12282"/>
                    <a:pt x="3967" y="8626"/>
                    <a:pt x="4739" y="6300"/>
                  </a:cubicBezTo>
                  <a:cubicBezTo>
                    <a:pt x="5510" y="3974"/>
                    <a:pt x="6392" y="2977"/>
                    <a:pt x="7384" y="2645"/>
                  </a:cubicBezTo>
                  <a:cubicBezTo>
                    <a:pt x="8376" y="2313"/>
                    <a:pt x="9478" y="2645"/>
                    <a:pt x="10359" y="4639"/>
                  </a:cubicBezTo>
                  <a:cubicBezTo>
                    <a:pt x="11241" y="6633"/>
                    <a:pt x="11902" y="10288"/>
                    <a:pt x="12122" y="13113"/>
                  </a:cubicBezTo>
                  <a:cubicBezTo>
                    <a:pt x="12343" y="15937"/>
                    <a:pt x="12122" y="17931"/>
                    <a:pt x="11902" y="18097"/>
                  </a:cubicBezTo>
                  <a:cubicBezTo>
                    <a:pt x="11682" y="18263"/>
                    <a:pt x="11461" y="16602"/>
                    <a:pt x="12343" y="13445"/>
                  </a:cubicBezTo>
                  <a:cubicBezTo>
                    <a:pt x="13224" y="10288"/>
                    <a:pt x="15208" y="5636"/>
                    <a:pt x="16751" y="2977"/>
                  </a:cubicBezTo>
                  <a:cubicBezTo>
                    <a:pt x="18294" y="319"/>
                    <a:pt x="19396" y="-346"/>
                    <a:pt x="20167" y="152"/>
                  </a:cubicBezTo>
                  <a:cubicBezTo>
                    <a:pt x="20939" y="651"/>
                    <a:pt x="21380" y="2312"/>
                    <a:pt x="21490" y="5137"/>
                  </a:cubicBezTo>
                  <a:cubicBezTo>
                    <a:pt x="21600" y="7962"/>
                    <a:pt x="21380" y="11949"/>
                    <a:pt x="21159" y="159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2" name="Line"/>
            <p:cNvSpPr/>
            <p:nvPr/>
          </p:nvSpPr>
          <p:spPr>
            <a:xfrm>
              <a:off x="402189" y="7559245"/>
              <a:ext cx="176338" cy="175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87" fill="norm" stroke="1" extrusionOk="0">
                  <a:moveTo>
                    <a:pt x="0" y="787"/>
                  </a:moveTo>
                  <a:cubicBezTo>
                    <a:pt x="313" y="9187"/>
                    <a:pt x="626" y="17587"/>
                    <a:pt x="783" y="19237"/>
                  </a:cubicBezTo>
                  <a:cubicBezTo>
                    <a:pt x="939" y="20887"/>
                    <a:pt x="939" y="15787"/>
                    <a:pt x="2191" y="11437"/>
                  </a:cubicBezTo>
                  <a:cubicBezTo>
                    <a:pt x="3443" y="7087"/>
                    <a:pt x="5948" y="3487"/>
                    <a:pt x="8139" y="1537"/>
                  </a:cubicBezTo>
                  <a:cubicBezTo>
                    <a:pt x="10330" y="-413"/>
                    <a:pt x="12209" y="-713"/>
                    <a:pt x="14087" y="1837"/>
                  </a:cubicBezTo>
                  <a:cubicBezTo>
                    <a:pt x="15965" y="4387"/>
                    <a:pt x="17843" y="9787"/>
                    <a:pt x="19096" y="13387"/>
                  </a:cubicBezTo>
                  <a:cubicBezTo>
                    <a:pt x="20348" y="16987"/>
                    <a:pt x="20974" y="18787"/>
                    <a:pt x="21600" y="205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3" name="Line"/>
            <p:cNvSpPr/>
            <p:nvPr/>
          </p:nvSpPr>
          <p:spPr>
            <a:xfrm>
              <a:off x="693529" y="7619620"/>
              <a:ext cx="299008" cy="46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92" y="15600"/>
                    <a:pt x="12185" y="9600"/>
                    <a:pt x="15785" y="6000"/>
                  </a:cubicBezTo>
                  <a:cubicBezTo>
                    <a:pt x="19385" y="2400"/>
                    <a:pt x="20492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4" name="Line"/>
            <p:cNvSpPr/>
            <p:nvPr/>
          </p:nvSpPr>
          <p:spPr>
            <a:xfrm>
              <a:off x="892867" y="7596620"/>
              <a:ext cx="106133" cy="18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600" fill="norm" stroke="1" extrusionOk="0">
                  <a:moveTo>
                    <a:pt x="0" y="0"/>
                  </a:moveTo>
                  <a:cubicBezTo>
                    <a:pt x="5143" y="900"/>
                    <a:pt x="10286" y="1800"/>
                    <a:pt x="14400" y="4200"/>
                  </a:cubicBezTo>
                  <a:cubicBezTo>
                    <a:pt x="18514" y="6600"/>
                    <a:pt x="21600" y="10500"/>
                    <a:pt x="21343" y="13650"/>
                  </a:cubicBezTo>
                  <a:cubicBezTo>
                    <a:pt x="21086" y="16800"/>
                    <a:pt x="17486" y="19200"/>
                    <a:pt x="1388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5" name="Line"/>
            <p:cNvSpPr/>
            <p:nvPr/>
          </p:nvSpPr>
          <p:spPr>
            <a:xfrm>
              <a:off x="1115824" y="7577076"/>
              <a:ext cx="245379" cy="166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027" fill="norm" stroke="1" extrusionOk="0">
                  <a:moveTo>
                    <a:pt x="10526" y="1498"/>
                  </a:moveTo>
                  <a:cubicBezTo>
                    <a:pt x="11628" y="531"/>
                    <a:pt x="12730" y="-436"/>
                    <a:pt x="13281" y="209"/>
                  </a:cubicBezTo>
                  <a:cubicBezTo>
                    <a:pt x="13832" y="854"/>
                    <a:pt x="13832" y="3110"/>
                    <a:pt x="13171" y="6495"/>
                  </a:cubicBezTo>
                  <a:cubicBezTo>
                    <a:pt x="12510" y="9880"/>
                    <a:pt x="11187" y="14394"/>
                    <a:pt x="9975" y="17134"/>
                  </a:cubicBezTo>
                  <a:cubicBezTo>
                    <a:pt x="8763" y="19874"/>
                    <a:pt x="7661" y="20842"/>
                    <a:pt x="6118" y="21003"/>
                  </a:cubicBezTo>
                  <a:cubicBezTo>
                    <a:pt x="4575" y="21164"/>
                    <a:pt x="2591" y="20519"/>
                    <a:pt x="1379" y="19391"/>
                  </a:cubicBezTo>
                  <a:cubicBezTo>
                    <a:pt x="167" y="18263"/>
                    <a:pt x="-274" y="16651"/>
                    <a:pt x="167" y="14716"/>
                  </a:cubicBezTo>
                  <a:cubicBezTo>
                    <a:pt x="608" y="12782"/>
                    <a:pt x="1930" y="10525"/>
                    <a:pt x="3804" y="10364"/>
                  </a:cubicBezTo>
                  <a:cubicBezTo>
                    <a:pt x="5677" y="10203"/>
                    <a:pt x="8102" y="12137"/>
                    <a:pt x="10416" y="13910"/>
                  </a:cubicBezTo>
                  <a:cubicBezTo>
                    <a:pt x="12730" y="15683"/>
                    <a:pt x="14934" y="17295"/>
                    <a:pt x="16587" y="18101"/>
                  </a:cubicBezTo>
                  <a:cubicBezTo>
                    <a:pt x="18240" y="18907"/>
                    <a:pt x="19342" y="18907"/>
                    <a:pt x="20114" y="18101"/>
                  </a:cubicBezTo>
                  <a:cubicBezTo>
                    <a:pt x="20885" y="17295"/>
                    <a:pt x="21326" y="15683"/>
                    <a:pt x="21106" y="13427"/>
                  </a:cubicBezTo>
                  <a:cubicBezTo>
                    <a:pt x="20885" y="11170"/>
                    <a:pt x="20004" y="8268"/>
                    <a:pt x="17799" y="6818"/>
                  </a:cubicBezTo>
                  <a:cubicBezTo>
                    <a:pt x="15595" y="5367"/>
                    <a:pt x="12069" y="5367"/>
                    <a:pt x="8542" y="53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6" name="Line"/>
            <p:cNvSpPr/>
            <p:nvPr/>
          </p:nvSpPr>
          <p:spPr>
            <a:xfrm>
              <a:off x="2556571" y="2861069"/>
              <a:ext cx="593906" cy="120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600" fill="norm" stroke="1" extrusionOk="0">
                  <a:moveTo>
                    <a:pt x="0" y="21600"/>
                  </a:moveTo>
                  <a:cubicBezTo>
                    <a:pt x="2769" y="18383"/>
                    <a:pt x="5538" y="15166"/>
                    <a:pt x="8677" y="12179"/>
                  </a:cubicBezTo>
                  <a:cubicBezTo>
                    <a:pt x="11815" y="9191"/>
                    <a:pt x="15323" y="6434"/>
                    <a:pt x="17354" y="4596"/>
                  </a:cubicBezTo>
                  <a:cubicBezTo>
                    <a:pt x="19385" y="2757"/>
                    <a:pt x="19938" y="1838"/>
                    <a:pt x="20492" y="1149"/>
                  </a:cubicBezTo>
                  <a:cubicBezTo>
                    <a:pt x="21046" y="460"/>
                    <a:pt x="21600" y="0"/>
                    <a:pt x="21415" y="0"/>
                  </a:cubicBezTo>
                  <a:cubicBezTo>
                    <a:pt x="21231" y="0"/>
                    <a:pt x="20308" y="460"/>
                    <a:pt x="18185" y="2298"/>
                  </a:cubicBezTo>
                  <a:cubicBezTo>
                    <a:pt x="16062" y="4136"/>
                    <a:pt x="12738" y="7353"/>
                    <a:pt x="10062" y="10111"/>
                  </a:cubicBezTo>
                  <a:cubicBezTo>
                    <a:pt x="7385" y="12868"/>
                    <a:pt x="5354" y="15166"/>
                    <a:pt x="4108" y="16545"/>
                  </a:cubicBezTo>
                  <a:cubicBezTo>
                    <a:pt x="2862" y="17923"/>
                    <a:pt x="2400" y="18383"/>
                    <a:pt x="2400" y="18613"/>
                  </a:cubicBezTo>
                  <a:cubicBezTo>
                    <a:pt x="2400" y="18843"/>
                    <a:pt x="2862" y="18843"/>
                    <a:pt x="4292" y="17694"/>
                  </a:cubicBezTo>
                  <a:cubicBezTo>
                    <a:pt x="5723" y="16545"/>
                    <a:pt x="8123" y="14247"/>
                    <a:pt x="10292" y="13787"/>
                  </a:cubicBezTo>
                  <a:cubicBezTo>
                    <a:pt x="12462" y="13328"/>
                    <a:pt x="14400" y="14706"/>
                    <a:pt x="16338" y="160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7" name="Line"/>
            <p:cNvSpPr/>
            <p:nvPr/>
          </p:nvSpPr>
          <p:spPr>
            <a:xfrm>
              <a:off x="5347301" y="2255389"/>
              <a:ext cx="554807" cy="5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0" y="21600"/>
                  </a:moveTo>
                  <a:cubicBezTo>
                    <a:pt x="2180" y="17843"/>
                    <a:pt x="4360" y="14087"/>
                    <a:pt x="6985" y="10800"/>
                  </a:cubicBezTo>
                  <a:cubicBezTo>
                    <a:pt x="9611" y="7513"/>
                    <a:pt x="12683" y="4696"/>
                    <a:pt x="14862" y="3287"/>
                  </a:cubicBezTo>
                  <a:cubicBezTo>
                    <a:pt x="17042" y="1878"/>
                    <a:pt x="18330" y="1878"/>
                    <a:pt x="19420" y="1409"/>
                  </a:cubicBezTo>
                  <a:cubicBezTo>
                    <a:pt x="20510" y="939"/>
                    <a:pt x="21402" y="0"/>
                    <a:pt x="21501" y="0"/>
                  </a:cubicBezTo>
                  <a:cubicBezTo>
                    <a:pt x="21600" y="0"/>
                    <a:pt x="20906" y="939"/>
                    <a:pt x="19172" y="2817"/>
                  </a:cubicBezTo>
                  <a:cubicBezTo>
                    <a:pt x="17439" y="4696"/>
                    <a:pt x="14664" y="7513"/>
                    <a:pt x="12583" y="9861"/>
                  </a:cubicBezTo>
                  <a:cubicBezTo>
                    <a:pt x="10503" y="12209"/>
                    <a:pt x="9116" y="14087"/>
                    <a:pt x="9512" y="15496"/>
                  </a:cubicBezTo>
                  <a:cubicBezTo>
                    <a:pt x="9908" y="16904"/>
                    <a:pt x="12088" y="17844"/>
                    <a:pt x="14268" y="187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8" name="Line"/>
            <p:cNvSpPr/>
            <p:nvPr/>
          </p:nvSpPr>
          <p:spPr>
            <a:xfrm>
              <a:off x="5129045" y="780621"/>
              <a:ext cx="1754180" cy="3036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528" fill="norm" stroke="1" extrusionOk="0">
                  <a:moveTo>
                    <a:pt x="15890" y="2067"/>
                  </a:moveTo>
                  <a:cubicBezTo>
                    <a:pt x="15953" y="1850"/>
                    <a:pt x="16016" y="1632"/>
                    <a:pt x="15890" y="1387"/>
                  </a:cubicBezTo>
                  <a:cubicBezTo>
                    <a:pt x="15764" y="1143"/>
                    <a:pt x="15450" y="871"/>
                    <a:pt x="15057" y="626"/>
                  </a:cubicBezTo>
                  <a:cubicBezTo>
                    <a:pt x="14664" y="382"/>
                    <a:pt x="14192" y="164"/>
                    <a:pt x="13532" y="65"/>
                  </a:cubicBezTo>
                  <a:cubicBezTo>
                    <a:pt x="12872" y="-35"/>
                    <a:pt x="12023" y="-17"/>
                    <a:pt x="11143" y="101"/>
                  </a:cubicBezTo>
                  <a:cubicBezTo>
                    <a:pt x="10262" y="219"/>
                    <a:pt x="9350" y="436"/>
                    <a:pt x="8360" y="717"/>
                  </a:cubicBezTo>
                  <a:cubicBezTo>
                    <a:pt x="7370" y="998"/>
                    <a:pt x="6301" y="1342"/>
                    <a:pt x="5420" y="1705"/>
                  </a:cubicBezTo>
                  <a:cubicBezTo>
                    <a:pt x="4540" y="2067"/>
                    <a:pt x="3848" y="2448"/>
                    <a:pt x="3235" y="2873"/>
                  </a:cubicBezTo>
                  <a:cubicBezTo>
                    <a:pt x="2622" y="3299"/>
                    <a:pt x="2088" y="3770"/>
                    <a:pt x="1663" y="4278"/>
                  </a:cubicBezTo>
                  <a:cubicBezTo>
                    <a:pt x="1239" y="4785"/>
                    <a:pt x="924" y="5329"/>
                    <a:pt x="704" y="5900"/>
                  </a:cubicBezTo>
                  <a:cubicBezTo>
                    <a:pt x="484" y="6470"/>
                    <a:pt x="358" y="7068"/>
                    <a:pt x="248" y="7703"/>
                  </a:cubicBezTo>
                  <a:cubicBezTo>
                    <a:pt x="138" y="8337"/>
                    <a:pt x="44" y="9007"/>
                    <a:pt x="12" y="9632"/>
                  </a:cubicBezTo>
                  <a:cubicBezTo>
                    <a:pt x="-19" y="10258"/>
                    <a:pt x="12" y="10837"/>
                    <a:pt x="60" y="11481"/>
                  </a:cubicBezTo>
                  <a:cubicBezTo>
                    <a:pt x="107" y="12124"/>
                    <a:pt x="170" y="12831"/>
                    <a:pt x="233" y="13456"/>
                  </a:cubicBezTo>
                  <a:cubicBezTo>
                    <a:pt x="295" y="14081"/>
                    <a:pt x="358" y="14625"/>
                    <a:pt x="453" y="15205"/>
                  </a:cubicBezTo>
                  <a:cubicBezTo>
                    <a:pt x="547" y="15784"/>
                    <a:pt x="673" y="16401"/>
                    <a:pt x="783" y="17026"/>
                  </a:cubicBezTo>
                  <a:cubicBezTo>
                    <a:pt x="893" y="17651"/>
                    <a:pt x="987" y="18285"/>
                    <a:pt x="1113" y="18847"/>
                  </a:cubicBezTo>
                  <a:cubicBezTo>
                    <a:pt x="1239" y="19409"/>
                    <a:pt x="1396" y="19898"/>
                    <a:pt x="1710" y="20315"/>
                  </a:cubicBezTo>
                  <a:cubicBezTo>
                    <a:pt x="2025" y="20731"/>
                    <a:pt x="2496" y="21076"/>
                    <a:pt x="3125" y="21284"/>
                  </a:cubicBezTo>
                  <a:cubicBezTo>
                    <a:pt x="3754" y="21493"/>
                    <a:pt x="4540" y="21565"/>
                    <a:pt x="5467" y="21511"/>
                  </a:cubicBezTo>
                  <a:cubicBezTo>
                    <a:pt x="6395" y="21456"/>
                    <a:pt x="7464" y="21275"/>
                    <a:pt x="8486" y="21076"/>
                  </a:cubicBezTo>
                  <a:cubicBezTo>
                    <a:pt x="9508" y="20876"/>
                    <a:pt x="10482" y="20659"/>
                    <a:pt x="11504" y="20360"/>
                  </a:cubicBezTo>
                  <a:cubicBezTo>
                    <a:pt x="12526" y="20061"/>
                    <a:pt x="13595" y="19680"/>
                    <a:pt x="14585" y="19236"/>
                  </a:cubicBezTo>
                  <a:cubicBezTo>
                    <a:pt x="15576" y="18793"/>
                    <a:pt x="16488" y="18285"/>
                    <a:pt x="17258" y="17769"/>
                  </a:cubicBezTo>
                  <a:cubicBezTo>
                    <a:pt x="18028" y="17252"/>
                    <a:pt x="18657" y="16727"/>
                    <a:pt x="19207" y="16147"/>
                  </a:cubicBezTo>
                  <a:cubicBezTo>
                    <a:pt x="19757" y="15567"/>
                    <a:pt x="20229" y="14933"/>
                    <a:pt x="20591" y="14299"/>
                  </a:cubicBezTo>
                  <a:cubicBezTo>
                    <a:pt x="20952" y="13664"/>
                    <a:pt x="21204" y="13030"/>
                    <a:pt x="21361" y="12387"/>
                  </a:cubicBezTo>
                  <a:cubicBezTo>
                    <a:pt x="21518" y="11744"/>
                    <a:pt x="21581" y="11091"/>
                    <a:pt x="21581" y="10430"/>
                  </a:cubicBezTo>
                  <a:cubicBezTo>
                    <a:pt x="21581" y="9768"/>
                    <a:pt x="21518" y="9098"/>
                    <a:pt x="21408" y="8409"/>
                  </a:cubicBezTo>
                  <a:cubicBezTo>
                    <a:pt x="21298" y="7721"/>
                    <a:pt x="21141" y="7014"/>
                    <a:pt x="20811" y="6353"/>
                  </a:cubicBezTo>
                  <a:cubicBezTo>
                    <a:pt x="20481" y="5691"/>
                    <a:pt x="19978" y="5075"/>
                    <a:pt x="19302" y="4531"/>
                  </a:cubicBezTo>
                  <a:cubicBezTo>
                    <a:pt x="18626" y="3988"/>
                    <a:pt x="17777" y="3517"/>
                    <a:pt x="16896" y="3136"/>
                  </a:cubicBezTo>
                  <a:cubicBezTo>
                    <a:pt x="16016" y="2756"/>
                    <a:pt x="15104" y="2466"/>
                    <a:pt x="14460" y="2393"/>
                  </a:cubicBezTo>
                  <a:cubicBezTo>
                    <a:pt x="13815" y="2321"/>
                    <a:pt x="13438" y="2466"/>
                    <a:pt x="13186" y="2674"/>
                  </a:cubicBezTo>
                  <a:cubicBezTo>
                    <a:pt x="12935" y="2882"/>
                    <a:pt x="12809" y="3154"/>
                    <a:pt x="12683" y="34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9" name="Line"/>
            <p:cNvSpPr/>
            <p:nvPr/>
          </p:nvSpPr>
          <p:spPr>
            <a:xfrm>
              <a:off x="5696936" y="3640531"/>
              <a:ext cx="414981" cy="1341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600" fill="norm" stroke="1" extrusionOk="0">
                  <a:moveTo>
                    <a:pt x="15566" y="0"/>
                  </a:moveTo>
                  <a:cubicBezTo>
                    <a:pt x="16225" y="0"/>
                    <a:pt x="16883" y="0"/>
                    <a:pt x="17739" y="350"/>
                  </a:cubicBezTo>
                  <a:cubicBezTo>
                    <a:pt x="18595" y="699"/>
                    <a:pt x="19649" y="1399"/>
                    <a:pt x="20373" y="2448"/>
                  </a:cubicBezTo>
                  <a:cubicBezTo>
                    <a:pt x="21098" y="3497"/>
                    <a:pt x="21493" y="4896"/>
                    <a:pt x="21361" y="6110"/>
                  </a:cubicBezTo>
                  <a:cubicBezTo>
                    <a:pt x="21230" y="7323"/>
                    <a:pt x="20571" y="8352"/>
                    <a:pt x="19320" y="9360"/>
                  </a:cubicBezTo>
                  <a:cubicBezTo>
                    <a:pt x="18069" y="10368"/>
                    <a:pt x="16225" y="11355"/>
                    <a:pt x="14183" y="12405"/>
                  </a:cubicBezTo>
                  <a:cubicBezTo>
                    <a:pt x="12142" y="13454"/>
                    <a:pt x="9903" y="14565"/>
                    <a:pt x="7730" y="15593"/>
                  </a:cubicBezTo>
                  <a:cubicBezTo>
                    <a:pt x="5556" y="16622"/>
                    <a:pt x="3449" y="17568"/>
                    <a:pt x="2132" y="18411"/>
                  </a:cubicBezTo>
                  <a:cubicBezTo>
                    <a:pt x="815" y="19255"/>
                    <a:pt x="288" y="19995"/>
                    <a:pt x="91" y="20469"/>
                  </a:cubicBezTo>
                  <a:cubicBezTo>
                    <a:pt x="-107" y="20942"/>
                    <a:pt x="25" y="21147"/>
                    <a:pt x="420" y="21291"/>
                  </a:cubicBezTo>
                  <a:cubicBezTo>
                    <a:pt x="815" y="21435"/>
                    <a:pt x="1473" y="21518"/>
                    <a:pt x="213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0" name="Line"/>
            <p:cNvSpPr/>
            <p:nvPr/>
          </p:nvSpPr>
          <p:spPr>
            <a:xfrm>
              <a:off x="5497713" y="4885422"/>
              <a:ext cx="217597" cy="89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0928" fill="norm" stroke="1" extrusionOk="0">
                  <a:moveTo>
                    <a:pt x="3301" y="8328"/>
                  </a:moveTo>
                  <a:cubicBezTo>
                    <a:pt x="1794" y="4728"/>
                    <a:pt x="287" y="1128"/>
                    <a:pt x="36" y="228"/>
                  </a:cubicBezTo>
                  <a:cubicBezTo>
                    <a:pt x="-215" y="-672"/>
                    <a:pt x="790" y="1128"/>
                    <a:pt x="4557" y="5028"/>
                  </a:cubicBezTo>
                  <a:cubicBezTo>
                    <a:pt x="8325" y="8928"/>
                    <a:pt x="14855" y="14928"/>
                    <a:pt x="21385" y="209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1" name="Line"/>
            <p:cNvSpPr/>
            <p:nvPr/>
          </p:nvSpPr>
          <p:spPr>
            <a:xfrm>
              <a:off x="5692308" y="4943894"/>
              <a:ext cx="176339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17" y="1800"/>
                    <a:pt x="12835" y="3600"/>
                    <a:pt x="9235" y="7200"/>
                  </a:cubicBezTo>
                  <a:cubicBezTo>
                    <a:pt x="5635" y="10800"/>
                    <a:pt x="2817" y="162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2" name="Line"/>
            <p:cNvSpPr/>
            <p:nvPr/>
          </p:nvSpPr>
          <p:spPr>
            <a:xfrm>
              <a:off x="5167332" y="5072865"/>
              <a:ext cx="921294" cy="669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27" fill="norm" stroke="1" extrusionOk="0">
                  <a:moveTo>
                    <a:pt x="20613" y="7189"/>
                  </a:moveTo>
                  <a:cubicBezTo>
                    <a:pt x="20911" y="6450"/>
                    <a:pt x="21208" y="5711"/>
                    <a:pt x="21357" y="5095"/>
                  </a:cubicBezTo>
                  <a:cubicBezTo>
                    <a:pt x="21506" y="4479"/>
                    <a:pt x="21506" y="3986"/>
                    <a:pt x="21149" y="3329"/>
                  </a:cubicBezTo>
                  <a:cubicBezTo>
                    <a:pt x="20792" y="2672"/>
                    <a:pt x="20078" y="1851"/>
                    <a:pt x="18888" y="1194"/>
                  </a:cubicBezTo>
                  <a:cubicBezTo>
                    <a:pt x="17698" y="537"/>
                    <a:pt x="16032" y="44"/>
                    <a:pt x="14485" y="3"/>
                  </a:cubicBezTo>
                  <a:cubicBezTo>
                    <a:pt x="12937" y="-38"/>
                    <a:pt x="11509" y="373"/>
                    <a:pt x="10081" y="1276"/>
                  </a:cubicBezTo>
                  <a:cubicBezTo>
                    <a:pt x="8653" y="2179"/>
                    <a:pt x="7225" y="3576"/>
                    <a:pt x="6094" y="4849"/>
                  </a:cubicBezTo>
                  <a:cubicBezTo>
                    <a:pt x="4964" y="6122"/>
                    <a:pt x="4131" y="7272"/>
                    <a:pt x="3149" y="8832"/>
                  </a:cubicBezTo>
                  <a:cubicBezTo>
                    <a:pt x="2167" y="10392"/>
                    <a:pt x="1037" y="12364"/>
                    <a:pt x="471" y="14088"/>
                  </a:cubicBezTo>
                  <a:cubicBezTo>
                    <a:pt x="-94" y="15813"/>
                    <a:pt x="-94" y="17291"/>
                    <a:pt x="174" y="18441"/>
                  </a:cubicBezTo>
                  <a:cubicBezTo>
                    <a:pt x="442" y="19591"/>
                    <a:pt x="977" y="20412"/>
                    <a:pt x="1899" y="20905"/>
                  </a:cubicBezTo>
                  <a:cubicBezTo>
                    <a:pt x="2822" y="21398"/>
                    <a:pt x="4131" y="21562"/>
                    <a:pt x="5648" y="21521"/>
                  </a:cubicBezTo>
                  <a:cubicBezTo>
                    <a:pt x="7166" y="21480"/>
                    <a:pt x="8891" y="21233"/>
                    <a:pt x="10438" y="20700"/>
                  </a:cubicBezTo>
                  <a:cubicBezTo>
                    <a:pt x="11985" y="20166"/>
                    <a:pt x="13354" y="19345"/>
                    <a:pt x="14663" y="18072"/>
                  </a:cubicBezTo>
                  <a:cubicBezTo>
                    <a:pt x="15972" y="16799"/>
                    <a:pt x="17222" y="15074"/>
                    <a:pt x="18144" y="13308"/>
                  </a:cubicBezTo>
                  <a:cubicBezTo>
                    <a:pt x="19066" y="11542"/>
                    <a:pt x="19661" y="9735"/>
                    <a:pt x="20048" y="8134"/>
                  </a:cubicBezTo>
                  <a:cubicBezTo>
                    <a:pt x="20435" y="6532"/>
                    <a:pt x="20613" y="5136"/>
                    <a:pt x="20792" y="37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3" name="Line"/>
            <p:cNvSpPr/>
            <p:nvPr/>
          </p:nvSpPr>
          <p:spPr>
            <a:xfrm>
              <a:off x="5260" y="3816938"/>
              <a:ext cx="117385" cy="691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1481" fill="norm" stroke="1" extrusionOk="0">
                  <a:moveTo>
                    <a:pt x="6580" y="10003"/>
                  </a:moveTo>
                  <a:cubicBezTo>
                    <a:pt x="5201" y="10321"/>
                    <a:pt x="3822" y="10639"/>
                    <a:pt x="4282" y="11592"/>
                  </a:cubicBezTo>
                  <a:cubicBezTo>
                    <a:pt x="4741" y="12544"/>
                    <a:pt x="7039" y="14133"/>
                    <a:pt x="9797" y="15761"/>
                  </a:cubicBezTo>
                  <a:cubicBezTo>
                    <a:pt x="12554" y="17389"/>
                    <a:pt x="15771" y="19056"/>
                    <a:pt x="17839" y="20089"/>
                  </a:cubicBezTo>
                  <a:cubicBezTo>
                    <a:pt x="19907" y="21121"/>
                    <a:pt x="20826" y="21518"/>
                    <a:pt x="21056" y="21478"/>
                  </a:cubicBezTo>
                  <a:cubicBezTo>
                    <a:pt x="21286" y="21439"/>
                    <a:pt x="20826" y="20962"/>
                    <a:pt x="18529" y="19533"/>
                  </a:cubicBezTo>
                  <a:cubicBezTo>
                    <a:pt x="16231" y="18103"/>
                    <a:pt x="12095" y="15721"/>
                    <a:pt x="8648" y="13140"/>
                  </a:cubicBezTo>
                  <a:cubicBezTo>
                    <a:pt x="5201" y="10559"/>
                    <a:pt x="2443" y="7780"/>
                    <a:pt x="1065" y="5715"/>
                  </a:cubicBezTo>
                  <a:cubicBezTo>
                    <a:pt x="-314" y="3650"/>
                    <a:pt x="-314" y="2300"/>
                    <a:pt x="835" y="1427"/>
                  </a:cubicBezTo>
                  <a:cubicBezTo>
                    <a:pt x="1984" y="553"/>
                    <a:pt x="4282" y="156"/>
                    <a:pt x="6580" y="37"/>
                  </a:cubicBezTo>
                  <a:cubicBezTo>
                    <a:pt x="8877" y="-82"/>
                    <a:pt x="11175" y="77"/>
                    <a:pt x="13703" y="593"/>
                  </a:cubicBezTo>
                  <a:cubicBezTo>
                    <a:pt x="16231" y="1109"/>
                    <a:pt x="18988" y="1983"/>
                    <a:pt x="19677" y="3214"/>
                  </a:cubicBezTo>
                  <a:cubicBezTo>
                    <a:pt x="20367" y="4444"/>
                    <a:pt x="18988" y="6033"/>
                    <a:pt x="17380" y="7025"/>
                  </a:cubicBezTo>
                  <a:cubicBezTo>
                    <a:pt x="15771" y="8018"/>
                    <a:pt x="13933" y="8415"/>
                    <a:pt x="12095" y="8812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4" name="Line"/>
            <p:cNvSpPr/>
            <p:nvPr/>
          </p:nvSpPr>
          <p:spPr>
            <a:xfrm>
              <a:off x="195184" y="4062207"/>
              <a:ext cx="145671" cy="309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9" fill="norm" stroke="1" extrusionOk="0">
                  <a:moveTo>
                    <a:pt x="0" y="10623"/>
                  </a:moveTo>
                  <a:cubicBezTo>
                    <a:pt x="1516" y="10092"/>
                    <a:pt x="3032" y="9561"/>
                    <a:pt x="4547" y="9561"/>
                  </a:cubicBezTo>
                  <a:cubicBezTo>
                    <a:pt x="6063" y="9561"/>
                    <a:pt x="7579" y="10092"/>
                    <a:pt x="9663" y="11774"/>
                  </a:cubicBezTo>
                  <a:cubicBezTo>
                    <a:pt x="11747" y="13456"/>
                    <a:pt x="14400" y="16289"/>
                    <a:pt x="15537" y="18236"/>
                  </a:cubicBezTo>
                  <a:cubicBezTo>
                    <a:pt x="16674" y="20184"/>
                    <a:pt x="16295" y="21246"/>
                    <a:pt x="15158" y="21423"/>
                  </a:cubicBezTo>
                  <a:cubicBezTo>
                    <a:pt x="14021" y="21600"/>
                    <a:pt x="12126" y="20892"/>
                    <a:pt x="10800" y="18944"/>
                  </a:cubicBezTo>
                  <a:cubicBezTo>
                    <a:pt x="9474" y="16997"/>
                    <a:pt x="8716" y="13810"/>
                    <a:pt x="10611" y="10446"/>
                  </a:cubicBezTo>
                  <a:cubicBezTo>
                    <a:pt x="12505" y="7082"/>
                    <a:pt x="17053" y="354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5" name="Line"/>
            <p:cNvSpPr/>
            <p:nvPr/>
          </p:nvSpPr>
          <p:spPr>
            <a:xfrm>
              <a:off x="764371" y="3977872"/>
              <a:ext cx="105826" cy="206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021" fill="norm" stroke="1" extrusionOk="0">
                  <a:moveTo>
                    <a:pt x="13201" y="3904"/>
                  </a:moveTo>
                  <a:cubicBezTo>
                    <a:pt x="13201" y="2602"/>
                    <a:pt x="13201" y="1301"/>
                    <a:pt x="11945" y="651"/>
                  </a:cubicBezTo>
                  <a:cubicBezTo>
                    <a:pt x="10689" y="0"/>
                    <a:pt x="8178" y="0"/>
                    <a:pt x="5917" y="1692"/>
                  </a:cubicBezTo>
                  <a:cubicBezTo>
                    <a:pt x="3657" y="3383"/>
                    <a:pt x="1647" y="6766"/>
                    <a:pt x="643" y="10019"/>
                  </a:cubicBezTo>
                  <a:cubicBezTo>
                    <a:pt x="-362" y="13272"/>
                    <a:pt x="-362" y="16395"/>
                    <a:pt x="1898" y="18477"/>
                  </a:cubicBezTo>
                  <a:cubicBezTo>
                    <a:pt x="4159" y="20559"/>
                    <a:pt x="8680" y="21600"/>
                    <a:pt x="12698" y="20689"/>
                  </a:cubicBezTo>
                  <a:cubicBezTo>
                    <a:pt x="16717" y="19778"/>
                    <a:pt x="20233" y="16916"/>
                    <a:pt x="20736" y="13533"/>
                  </a:cubicBezTo>
                  <a:cubicBezTo>
                    <a:pt x="21238" y="10149"/>
                    <a:pt x="18726" y="6246"/>
                    <a:pt x="16466" y="3904"/>
                  </a:cubicBezTo>
                  <a:cubicBezTo>
                    <a:pt x="14205" y="1561"/>
                    <a:pt x="12196" y="781"/>
                    <a:pt x="10187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6" name="Line"/>
            <p:cNvSpPr/>
            <p:nvPr/>
          </p:nvSpPr>
          <p:spPr>
            <a:xfrm>
              <a:off x="938210" y="3540908"/>
              <a:ext cx="115661" cy="582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504" fill="norm" stroke="1" extrusionOk="0">
                  <a:moveTo>
                    <a:pt x="15616" y="2828"/>
                  </a:moveTo>
                  <a:cubicBezTo>
                    <a:pt x="13268" y="1979"/>
                    <a:pt x="10921" y="1130"/>
                    <a:pt x="8573" y="611"/>
                  </a:cubicBezTo>
                  <a:cubicBezTo>
                    <a:pt x="6225" y="93"/>
                    <a:pt x="3877" y="-96"/>
                    <a:pt x="2234" y="45"/>
                  </a:cubicBezTo>
                  <a:cubicBezTo>
                    <a:pt x="590" y="187"/>
                    <a:pt x="-349" y="659"/>
                    <a:pt x="121" y="2309"/>
                  </a:cubicBezTo>
                  <a:cubicBezTo>
                    <a:pt x="590" y="3960"/>
                    <a:pt x="2468" y="6790"/>
                    <a:pt x="5990" y="9808"/>
                  </a:cubicBezTo>
                  <a:cubicBezTo>
                    <a:pt x="9512" y="12826"/>
                    <a:pt x="14677" y="16033"/>
                    <a:pt x="17494" y="18014"/>
                  </a:cubicBezTo>
                  <a:cubicBezTo>
                    <a:pt x="20312" y="19995"/>
                    <a:pt x="20781" y="20749"/>
                    <a:pt x="21251" y="21504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7" name="Line"/>
            <p:cNvSpPr/>
            <p:nvPr/>
          </p:nvSpPr>
          <p:spPr>
            <a:xfrm>
              <a:off x="946535" y="3855203"/>
              <a:ext cx="191672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16" y="17486"/>
                    <a:pt x="4032" y="13371"/>
                    <a:pt x="7632" y="9771"/>
                  </a:cubicBezTo>
                  <a:cubicBezTo>
                    <a:pt x="11232" y="6171"/>
                    <a:pt x="16416" y="308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8" name="Line"/>
            <p:cNvSpPr/>
            <p:nvPr/>
          </p:nvSpPr>
          <p:spPr>
            <a:xfrm>
              <a:off x="1515019" y="3708426"/>
              <a:ext cx="144533" cy="216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020" fill="norm" stroke="1" extrusionOk="0">
                  <a:moveTo>
                    <a:pt x="968" y="11280"/>
                  </a:moveTo>
                  <a:cubicBezTo>
                    <a:pt x="2863" y="11032"/>
                    <a:pt x="4757" y="10783"/>
                    <a:pt x="6084" y="9914"/>
                  </a:cubicBezTo>
                  <a:cubicBezTo>
                    <a:pt x="7410" y="9045"/>
                    <a:pt x="8168" y="7556"/>
                    <a:pt x="8547" y="5694"/>
                  </a:cubicBezTo>
                  <a:cubicBezTo>
                    <a:pt x="8926" y="3832"/>
                    <a:pt x="8926" y="1597"/>
                    <a:pt x="7978" y="604"/>
                  </a:cubicBezTo>
                  <a:cubicBezTo>
                    <a:pt x="7031" y="-389"/>
                    <a:pt x="5136" y="-141"/>
                    <a:pt x="3431" y="1225"/>
                  </a:cubicBezTo>
                  <a:cubicBezTo>
                    <a:pt x="1726" y="2590"/>
                    <a:pt x="210" y="5073"/>
                    <a:pt x="20" y="8425"/>
                  </a:cubicBezTo>
                  <a:cubicBezTo>
                    <a:pt x="-169" y="11777"/>
                    <a:pt x="968" y="15997"/>
                    <a:pt x="2484" y="18356"/>
                  </a:cubicBezTo>
                  <a:cubicBezTo>
                    <a:pt x="3999" y="20714"/>
                    <a:pt x="5894" y="21211"/>
                    <a:pt x="9115" y="20963"/>
                  </a:cubicBezTo>
                  <a:cubicBezTo>
                    <a:pt x="12336" y="20714"/>
                    <a:pt x="16884" y="19721"/>
                    <a:pt x="21431" y="18728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9" name="Line"/>
            <p:cNvSpPr/>
            <p:nvPr/>
          </p:nvSpPr>
          <p:spPr>
            <a:xfrm>
              <a:off x="1690218" y="3682593"/>
              <a:ext cx="115004" cy="207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4" fill="norm" stroke="1" extrusionOk="0">
                  <a:moveTo>
                    <a:pt x="0" y="4357"/>
                  </a:moveTo>
                  <a:cubicBezTo>
                    <a:pt x="0" y="6991"/>
                    <a:pt x="0" y="9625"/>
                    <a:pt x="960" y="11864"/>
                  </a:cubicBezTo>
                  <a:cubicBezTo>
                    <a:pt x="1920" y="14103"/>
                    <a:pt x="3840" y="15947"/>
                    <a:pt x="5040" y="17791"/>
                  </a:cubicBezTo>
                  <a:cubicBezTo>
                    <a:pt x="6240" y="19635"/>
                    <a:pt x="6720" y="21479"/>
                    <a:pt x="6240" y="21347"/>
                  </a:cubicBezTo>
                  <a:cubicBezTo>
                    <a:pt x="5760" y="21216"/>
                    <a:pt x="4320" y="19108"/>
                    <a:pt x="3120" y="15684"/>
                  </a:cubicBezTo>
                  <a:cubicBezTo>
                    <a:pt x="1920" y="12259"/>
                    <a:pt x="960" y="7518"/>
                    <a:pt x="960" y="4489"/>
                  </a:cubicBezTo>
                  <a:cubicBezTo>
                    <a:pt x="960" y="1460"/>
                    <a:pt x="1920" y="142"/>
                    <a:pt x="3360" y="11"/>
                  </a:cubicBezTo>
                  <a:cubicBezTo>
                    <a:pt x="4800" y="-121"/>
                    <a:pt x="6720" y="933"/>
                    <a:pt x="9840" y="3435"/>
                  </a:cubicBezTo>
                  <a:cubicBezTo>
                    <a:pt x="12960" y="5938"/>
                    <a:pt x="17280" y="9889"/>
                    <a:pt x="21600" y="1384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0" name="Line"/>
            <p:cNvSpPr/>
            <p:nvPr/>
          </p:nvSpPr>
          <p:spPr>
            <a:xfrm>
              <a:off x="1828195" y="3352921"/>
              <a:ext cx="153364" cy="469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462" fill="norm" stroke="1" extrusionOk="0">
                  <a:moveTo>
                    <a:pt x="11688" y="13490"/>
                  </a:moveTo>
                  <a:cubicBezTo>
                    <a:pt x="10272" y="13023"/>
                    <a:pt x="8856" y="12556"/>
                    <a:pt x="7439" y="12556"/>
                  </a:cubicBezTo>
                  <a:cubicBezTo>
                    <a:pt x="6023" y="12556"/>
                    <a:pt x="4606" y="13023"/>
                    <a:pt x="3544" y="14074"/>
                  </a:cubicBezTo>
                  <a:cubicBezTo>
                    <a:pt x="2482" y="15124"/>
                    <a:pt x="1774" y="16759"/>
                    <a:pt x="1951" y="18102"/>
                  </a:cubicBezTo>
                  <a:cubicBezTo>
                    <a:pt x="2128" y="19444"/>
                    <a:pt x="3190" y="20495"/>
                    <a:pt x="4606" y="21021"/>
                  </a:cubicBezTo>
                  <a:cubicBezTo>
                    <a:pt x="6023" y="21546"/>
                    <a:pt x="7793" y="21546"/>
                    <a:pt x="9210" y="21312"/>
                  </a:cubicBezTo>
                  <a:cubicBezTo>
                    <a:pt x="10626" y="21079"/>
                    <a:pt x="11688" y="20612"/>
                    <a:pt x="12574" y="18685"/>
                  </a:cubicBezTo>
                  <a:cubicBezTo>
                    <a:pt x="13459" y="16759"/>
                    <a:pt x="14167" y="13373"/>
                    <a:pt x="12928" y="10162"/>
                  </a:cubicBezTo>
                  <a:cubicBezTo>
                    <a:pt x="11688" y="6951"/>
                    <a:pt x="8501" y="3916"/>
                    <a:pt x="6200" y="2164"/>
                  </a:cubicBezTo>
                  <a:cubicBezTo>
                    <a:pt x="3898" y="413"/>
                    <a:pt x="2482" y="-54"/>
                    <a:pt x="1419" y="4"/>
                  </a:cubicBezTo>
                  <a:cubicBezTo>
                    <a:pt x="357" y="63"/>
                    <a:pt x="-351" y="647"/>
                    <a:pt x="180" y="2573"/>
                  </a:cubicBezTo>
                  <a:cubicBezTo>
                    <a:pt x="711" y="4500"/>
                    <a:pt x="2482" y="7769"/>
                    <a:pt x="4252" y="10104"/>
                  </a:cubicBezTo>
                  <a:cubicBezTo>
                    <a:pt x="6023" y="12439"/>
                    <a:pt x="7793" y="13840"/>
                    <a:pt x="10626" y="14716"/>
                  </a:cubicBezTo>
                  <a:cubicBezTo>
                    <a:pt x="13459" y="15591"/>
                    <a:pt x="17354" y="15942"/>
                    <a:pt x="21249" y="16292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1" name="Line"/>
            <p:cNvSpPr/>
            <p:nvPr/>
          </p:nvSpPr>
          <p:spPr>
            <a:xfrm>
              <a:off x="2004559" y="3609864"/>
              <a:ext cx="30668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2" name="Line"/>
            <p:cNvSpPr/>
            <p:nvPr/>
          </p:nvSpPr>
          <p:spPr>
            <a:xfrm>
              <a:off x="1966224" y="3533195"/>
              <a:ext cx="23002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3" name="Line"/>
            <p:cNvSpPr/>
            <p:nvPr/>
          </p:nvSpPr>
          <p:spPr>
            <a:xfrm>
              <a:off x="2050560" y="3453580"/>
              <a:ext cx="307967" cy="312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122" fill="norm" stroke="1" extrusionOk="0">
                  <a:moveTo>
                    <a:pt x="0" y="6420"/>
                  </a:moveTo>
                  <a:cubicBezTo>
                    <a:pt x="177" y="8148"/>
                    <a:pt x="354" y="9876"/>
                    <a:pt x="620" y="11345"/>
                  </a:cubicBezTo>
                  <a:cubicBezTo>
                    <a:pt x="885" y="12814"/>
                    <a:pt x="1239" y="14024"/>
                    <a:pt x="1239" y="14110"/>
                  </a:cubicBezTo>
                  <a:cubicBezTo>
                    <a:pt x="1239" y="14196"/>
                    <a:pt x="885" y="13160"/>
                    <a:pt x="620" y="11777"/>
                  </a:cubicBezTo>
                  <a:cubicBezTo>
                    <a:pt x="354" y="10395"/>
                    <a:pt x="177" y="8667"/>
                    <a:pt x="354" y="7457"/>
                  </a:cubicBezTo>
                  <a:cubicBezTo>
                    <a:pt x="531" y="6248"/>
                    <a:pt x="1062" y="5556"/>
                    <a:pt x="1770" y="5384"/>
                  </a:cubicBezTo>
                  <a:cubicBezTo>
                    <a:pt x="2479" y="5211"/>
                    <a:pt x="3364" y="5556"/>
                    <a:pt x="4338" y="6766"/>
                  </a:cubicBezTo>
                  <a:cubicBezTo>
                    <a:pt x="5311" y="7976"/>
                    <a:pt x="6374" y="10049"/>
                    <a:pt x="7259" y="11432"/>
                  </a:cubicBezTo>
                  <a:cubicBezTo>
                    <a:pt x="8144" y="12814"/>
                    <a:pt x="8852" y="13505"/>
                    <a:pt x="9649" y="13764"/>
                  </a:cubicBezTo>
                  <a:cubicBezTo>
                    <a:pt x="10446" y="14024"/>
                    <a:pt x="11331" y="13851"/>
                    <a:pt x="11951" y="12382"/>
                  </a:cubicBezTo>
                  <a:cubicBezTo>
                    <a:pt x="12570" y="10913"/>
                    <a:pt x="12925" y="8148"/>
                    <a:pt x="12925" y="6075"/>
                  </a:cubicBezTo>
                  <a:cubicBezTo>
                    <a:pt x="12925" y="4001"/>
                    <a:pt x="12570" y="2619"/>
                    <a:pt x="12128" y="1582"/>
                  </a:cubicBezTo>
                  <a:cubicBezTo>
                    <a:pt x="11685" y="545"/>
                    <a:pt x="11154" y="-146"/>
                    <a:pt x="10711" y="27"/>
                  </a:cubicBezTo>
                  <a:cubicBezTo>
                    <a:pt x="10269" y="200"/>
                    <a:pt x="9915" y="1236"/>
                    <a:pt x="9738" y="2446"/>
                  </a:cubicBezTo>
                  <a:cubicBezTo>
                    <a:pt x="9561" y="3656"/>
                    <a:pt x="9561" y="5038"/>
                    <a:pt x="9826" y="6161"/>
                  </a:cubicBezTo>
                  <a:cubicBezTo>
                    <a:pt x="10092" y="7284"/>
                    <a:pt x="10623" y="8148"/>
                    <a:pt x="11331" y="8667"/>
                  </a:cubicBezTo>
                  <a:cubicBezTo>
                    <a:pt x="12039" y="9185"/>
                    <a:pt x="12925" y="9358"/>
                    <a:pt x="13544" y="8926"/>
                  </a:cubicBezTo>
                  <a:cubicBezTo>
                    <a:pt x="14164" y="8494"/>
                    <a:pt x="14518" y="7457"/>
                    <a:pt x="15049" y="7284"/>
                  </a:cubicBezTo>
                  <a:cubicBezTo>
                    <a:pt x="15580" y="7112"/>
                    <a:pt x="16289" y="7803"/>
                    <a:pt x="17351" y="9444"/>
                  </a:cubicBezTo>
                  <a:cubicBezTo>
                    <a:pt x="18413" y="11086"/>
                    <a:pt x="19830" y="13678"/>
                    <a:pt x="20626" y="15492"/>
                  </a:cubicBezTo>
                  <a:cubicBezTo>
                    <a:pt x="21423" y="17307"/>
                    <a:pt x="21600" y="18344"/>
                    <a:pt x="20892" y="19380"/>
                  </a:cubicBezTo>
                  <a:cubicBezTo>
                    <a:pt x="20184" y="20417"/>
                    <a:pt x="18590" y="21454"/>
                    <a:pt x="17174" y="21022"/>
                  </a:cubicBezTo>
                  <a:cubicBezTo>
                    <a:pt x="15757" y="20590"/>
                    <a:pt x="14518" y="18689"/>
                    <a:pt x="13279" y="16788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4" name="Line"/>
            <p:cNvSpPr/>
            <p:nvPr/>
          </p:nvSpPr>
          <p:spPr>
            <a:xfrm>
              <a:off x="2663907" y="3281739"/>
              <a:ext cx="296837" cy="397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0986" fill="norm" stroke="1" extrusionOk="0">
                  <a:moveTo>
                    <a:pt x="0" y="3968"/>
                  </a:moveTo>
                  <a:cubicBezTo>
                    <a:pt x="185" y="6533"/>
                    <a:pt x="369" y="9098"/>
                    <a:pt x="831" y="10650"/>
                  </a:cubicBezTo>
                  <a:cubicBezTo>
                    <a:pt x="1292" y="12203"/>
                    <a:pt x="2031" y="12743"/>
                    <a:pt x="2862" y="12878"/>
                  </a:cubicBezTo>
                  <a:cubicBezTo>
                    <a:pt x="3692" y="13013"/>
                    <a:pt x="4615" y="12743"/>
                    <a:pt x="5262" y="12203"/>
                  </a:cubicBezTo>
                  <a:cubicBezTo>
                    <a:pt x="5908" y="11663"/>
                    <a:pt x="6277" y="10853"/>
                    <a:pt x="6462" y="10110"/>
                  </a:cubicBezTo>
                  <a:cubicBezTo>
                    <a:pt x="6646" y="9368"/>
                    <a:pt x="6646" y="8693"/>
                    <a:pt x="7015" y="8558"/>
                  </a:cubicBezTo>
                  <a:cubicBezTo>
                    <a:pt x="7385" y="8423"/>
                    <a:pt x="8123" y="8828"/>
                    <a:pt x="8954" y="8828"/>
                  </a:cubicBezTo>
                  <a:cubicBezTo>
                    <a:pt x="9785" y="8828"/>
                    <a:pt x="10708" y="8423"/>
                    <a:pt x="11354" y="7883"/>
                  </a:cubicBezTo>
                  <a:cubicBezTo>
                    <a:pt x="12000" y="7343"/>
                    <a:pt x="12369" y="6668"/>
                    <a:pt x="12646" y="5993"/>
                  </a:cubicBezTo>
                  <a:cubicBezTo>
                    <a:pt x="12923" y="5318"/>
                    <a:pt x="13108" y="4643"/>
                    <a:pt x="13200" y="4845"/>
                  </a:cubicBezTo>
                  <a:cubicBezTo>
                    <a:pt x="13292" y="5048"/>
                    <a:pt x="13292" y="6128"/>
                    <a:pt x="13754" y="8423"/>
                  </a:cubicBezTo>
                  <a:cubicBezTo>
                    <a:pt x="14215" y="10718"/>
                    <a:pt x="15138" y="14228"/>
                    <a:pt x="15692" y="16388"/>
                  </a:cubicBezTo>
                  <a:cubicBezTo>
                    <a:pt x="16246" y="18548"/>
                    <a:pt x="16431" y="19358"/>
                    <a:pt x="16615" y="20101"/>
                  </a:cubicBezTo>
                  <a:cubicBezTo>
                    <a:pt x="16800" y="20843"/>
                    <a:pt x="16985" y="21518"/>
                    <a:pt x="16615" y="20370"/>
                  </a:cubicBezTo>
                  <a:cubicBezTo>
                    <a:pt x="16246" y="19223"/>
                    <a:pt x="15323" y="16253"/>
                    <a:pt x="14677" y="13215"/>
                  </a:cubicBezTo>
                  <a:cubicBezTo>
                    <a:pt x="14031" y="10178"/>
                    <a:pt x="13662" y="7073"/>
                    <a:pt x="13569" y="5115"/>
                  </a:cubicBezTo>
                  <a:cubicBezTo>
                    <a:pt x="13477" y="3158"/>
                    <a:pt x="13662" y="2348"/>
                    <a:pt x="14215" y="1673"/>
                  </a:cubicBezTo>
                  <a:cubicBezTo>
                    <a:pt x="14769" y="998"/>
                    <a:pt x="15692" y="458"/>
                    <a:pt x="16615" y="188"/>
                  </a:cubicBezTo>
                  <a:cubicBezTo>
                    <a:pt x="17538" y="-82"/>
                    <a:pt x="18462" y="-82"/>
                    <a:pt x="19292" y="323"/>
                  </a:cubicBezTo>
                  <a:cubicBezTo>
                    <a:pt x="20123" y="728"/>
                    <a:pt x="20862" y="1538"/>
                    <a:pt x="21231" y="2618"/>
                  </a:cubicBezTo>
                  <a:cubicBezTo>
                    <a:pt x="21600" y="3698"/>
                    <a:pt x="21600" y="5048"/>
                    <a:pt x="20308" y="6398"/>
                  </a:cubicBezTo>
                  <a:cubicBezTo>
                    <a:pt x="19015" y="7748"/>
                    <a:pt x="16431" y="9098"/>
                    <a:pt x="13846" y="10448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5" name="Line"/>
            <p:cNvSpPr/>
            <p:nvPr/>
          </p:nvSpPr>
          <p:spPr>
            <a:xfrm>
              <a:off x="84846" y="4661424"/>
              <a:ext cx="286677" cy="393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308" fill="norm" stroke="1" extrusionOk="0">
                  <a:moveTo>
                    <a:pt x="8253" y="13643"/>
                  </a:moveTo>
                  <a:cubicBezTo>
                    <a:pt x="7679" y="13089"/>
                    <a:pt x="7106" y="12535"/>
                    <a:pt x="6341" y="12327"/>
                  </a:cubicBezTo>
                  <a:cubicBezTo>
                    <a:pt x="5577" y="12120"/>
                    <a:pt x="4621" y="12258"/>
                    <a:pt x="3569" y="13366"/>
                  </a:cubicBezTo>
                  <a:cubicBezTo>
                    <a:pt x="2518" y="14473"/>
                    <a:pt x="1371" y="16550"/>
                    <a:pt x="702" y="18143"/>
                  </a:cubicBezTo>
                  <a:cubicBezTo>
                    <a:pt x="33" y="19735"/>
                    <a:pt x="-158" y="20843"/>
                    <a:pt x="129" y="21189"/>
                  </a:cubicBezTo>
                  <a:cubicBezTo>
                    <a:pt x="415" y="21535"/>
                    <a:pt x="1180" y="21120"/>
                    <a:pt x="1945" y="20081"/>
                  </a:cubicBezTo>
                  <a:cubicBezTo>
                    <a:pt x="2709" y="19043"/>
                    <a:pt x="3474" y="17381"/>
                    <a:pt x="4143" y="16135"/>
                  </a:cubicBezTo>
                  <a:cubicBezTo>
                    <a:pt x="4812" y="14889"/>
                    <a:pt x="5385" y="14058"/>
                    <a:pt x="5863" y="13989"/>
                  </a:cubicBezTo>
                  <a:cubicBezTo>
                    <a:pt x="6341" y="13920"/>
                    <a:pt x="6723" y="14612"/>
                    <a:pt x="7106" y="15443"/>
                  </a:cubicBezTo>
                  <a:cubicBezTo>
                    <a:pt x="7488" y="16273"/>
                    <a:pt x="7870" y="17243"/>
                    <a:pt x="8348" y="18004"/>
                  </a:cubicBezTo>
                  <a:cubicBezTo>
                    <a:pt x="8826" y="18766"/>
                    <a:pt x="9400" y="19320"/>
                    <a:pt x="10164" y="19458"/>
                  </a:cubicBezTo>
                  <a:cubicBezTo>
                    <a:pt x="10929" y="19597"/>
                    <a:pt x="11884" y="19320"/>
                    <a:pt x="12362" y="17243"/>
                  </a:cubicBezTo>
                  <a:cubicBezTo>
                    <a:pt x="12840" y="15166"/>
                    <a:pt x="12840" y="11289"/>
                    <a:pt x="12554" y="8381"/>
                  </a:cubicBezTo>
                  <a:cubicBezTo>
                    <a:pt x="12267" y="5473"/>
                    <a:pt x="11693" y="3535"/>
                    <a:pt x="11215" y="2150"/>
                  </a:cubicBezTo>
                  <a:cubicBezTo>
                    <a:pt x="10738" y="766"/>
                    <a:pt x="10355" y="-65"/>
                    <a:pt x="9973" y="4"/>
                  </a:cubicBezTo>
                  <a:cubicBezTo>
                    <a:pt x="9591" y="73"/>
                    <a:pt x="9208" y="1043"/>
                    <a:pt x="9973" y="3397"/>
                  </a:cubicBezTo>
                  <a:cubicBezTo>
                    <a:pt x="10738" y="5750"/>
                    <a:pt x="12649" y="9489"/>
                    <a:pt x="13987" y="11704"/>
                  </a:cubicBezTo>
                  <a:cubicBezTo>
                    <a:pt x="15325" y="13920"/>
                    <a:pt x="16090" y="14612"/>
                    <a:pt x="16854" y="15166"/>
                  </a:cubicBezTo>
                  <a:cubicBezTo>
                    <a:pt x="17619" y="15720"/>
                    <a:pt x="18384" y="16135"/>
                    <a:pt x="19148" y="16135"/>
                  </a:cubicBezTo>
                  <a:cubicBezTo>
                    <a:pt x="19913" y="16135"/>
                    <a:pt x="20677" y="15720"/>
                    <a:pt x="21442" y="15304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6" name="Line"/>
            <p:cNvSpPr/>
            <p:nvPr/>
          </p:nvSpPr>
          <p:spPr>
            <a:xfrm>
              <a:off x="210518" y="4744556"/>
              <a:ext cx="168672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7" name="Line"/>
            <p:cNvSpPr/>
            <p:nvPr/>
          </p:nvSpPr>
          <p:spPr>
            <a:xfrm>
              <a:off x="677532" y="4629553"/>
              <a:ext cx="144011" cy="19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0" h="21107" fill="norm" stroke="1" extrusionOk="0">
                  <a:moveTo>
                    <a:pt x="13275" y="0"/>
                  </a:moveTo>
                  <a:cubicBezTo>
                    <a:pt x="11078" y="0"/>
                    <a:pt x="8882" y="0"/>
                    <a:pt x="6685" y="277"/>
                  </a:cubicBezTo>
                  <a:cubicBezTo>
                    <a:pt x="4488" y="554"/>
                    <a:pt x="2292" y="1108"/>
                    <a:pt x="1010" y="2077"/>
                  </a:cubicBezTo>
                  <a:cubicBezTo>
                    <a:pt x="-271" y="3046"/>
                    <a:pt x="-637" y="4431"/>
                    <a:pt x="1743" y="6231"/>
                  </a:cubicBezTo>
                  <a:cubicBezTo>
                    <a:pt x="4122" y="8031"/>
                    <a:pt x="9248" y="10246"/>
                    <a:pt x="12909" y="11908"/>
                  </a:cubicBezTo>
                  <a:cubicBezTo>
                    <a:pt x="16570" y="13569"/>
                    <a:pt x="18766" y="14677"/>
                    <a:pt x="19865" y="15923"/>
                  </a:cubicBezTo>
                  <a:cubicBezTo>
                    <a:pt x="20963" y="17169"/>
                    <a:pt x="20963" y="18554"/>
                    <a:pt x="19316" y="19662"/>
                  </a:cubicBezTo>
                  <a:cubicBezTo>
                    <a:pt x="17668" y="20769"/>
                    <a:pt x="14373" y="21600"/>
                    <a:pt x="11627" y="20769"/>
                  </a:cubicBezTo>
                  <a:cubicBezTo>
                    <a:pt x="8882" y="19938"/>
                    <a:pt x="6685" y="17446"/>
                    <a:pt x="4488" y="14954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8" name="Line"/>
            <p:cNvSpPr/>
            <p:nvPr/>
          </p:nvSpPr>
          <p:spPr>
            <a:xfrm>
              <a:off x="831532" y="4468550"/>
              <a:ext cx="122671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50" y="4670"/>
                    <a:pt x="2700" y="9341"/>
                    <a:pt x="6300" y="12941"/>
                  </a:cubicBezTo>
                  <a:cubicBezTo>
                    <a:pt x="9900" y="16541"/>
                    <a:pt x="15750" y="1907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9" name="Line"/>
            <p:cNvSpPr/>
            <p:nvPr/>
          </p:nvSpPr>
          <p:spPr>
            <a:xfrm>
              <a:off x="839199" y="4285150"/>
              <a:ext cx="437011" cy="400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9" fill="norm" stroke="1" extrusionOk="0">
                  <a:moveTo>
                    <a:pt x="0" y="19530"/>
                  </a:moveTo>
                  <a:cubicBezTo>
                    <a:pt x="758" y="19666"/>
                    <a:pt x="1516" y="19802"/>
                    <a:pt x="2526" y="19462"/>
                  </a:cubicBezTo>
                  <a:cubicBezTo>
                    <a:pt x="3537" y="19123"/>
                    <a:pt x="4800" y="18307"/>
                    <a:pt x="5621" y="17628"/>
                  </a:cubicBezTo>
                  <a:cubicBezTo>
                    <a:pt x="6442" y="16949"/>
                    <a:pt x="6821" y="16406"/>
                    <a:pt x="6821" y="16406"/>
                  </a:cubicBezTo>
                  <a:cubicBezTo>
                    <a:pt x="6821" y="16406"/>
                    <a:pt x="6442" y="16949"/>
                    <a:pt x="6126" y="17560"/>
                  </a:cubicBezTo>
                  <a:cubicBezTo>
                    <a:pt x="5811" y="18172"/>
                    <a:pt x="5558" y="18851"/>
                    <a:pt x="5432" y="19530"/>
                  </a:cubicBezTo>
                  <a:cubicBezTo>
                    <a:pt x="5305" y="20209"/>
                    <a:pt x="5305" y="20889"/>
                    <a:pt x="5621" y="21160"/>
                  </a:cubicBezTo>
                  <a:cubicBezTo>
                    <a:pt x="5937" y="21432"/>
                    <a:pt x="6568" y="21296"/>
                    <a:pt x="7011" y="20821"/>
                  </a:cubicBezTo>
                  <a:cubicBezTo>
                    <a:pt x="7453" y="20345"/>
                    <a:pt x="7705" y="19530"/>
                    <a:pt x="7895" y="18715"/>
                  </a:cubicBezTo>
                  <a:cubicBezTo>
                    <a:pt x="8084" y="17900"/>
                    <a:pt x="8211" y="17085"/>
                    <a:pt x="8274" y="17085"/>
                  </a:cubicBezTo>
                  <a:cubicBezTo>
                    <a:pt x="8337" y="17085"/>
                    <a:pt x="8337" y="17900"/>
                    <a:pt x="8653" y="18511"/>
                  </a:cubicBezTo>
                  <a:cubicBezTo>
                    <a:pt x="8968" y="19123"/>
                    <a:pt x="9600" y="19530"/>
                    <a:pt x="10105" y="19462"/>
                  </a:cubicBezTo>
                  <a:cubicBezTo>
                    <a:pt x="10611" y="19394"/>
                    <a:pt x="10989" y="18851"/>
                    <a:pt x="11432" y="16609"/>
                  </a:cubicBezTo>
                  <a:cubicBezTo>
                    <a:pt x="11874" y="14368"/>
                    <a:pt x="12379" y="10428"/>
                    <a:pt x="12632" y="7575"/>
                  </a:cubicBezTo>
                  <a:cubicBezTo>
                    <a:pt x="12884" y="4723"/>
                    <a:pt x="12884" y="2957"/>
                    <a:pt x="12884" y="1734"/>
                  </a:cubicBezTo>
                  <a:cubicBezTo>
                    <a:pt x="12884" y="511"/>
                    <a:pt x="12884" y="-168"/>
                    <a:pt x="12695" y="36"/>
                  </a:cubicBezTo>
                  <a:cubicBezTo>
                    <a:pt x="12505" y="240"/>
                    <a:pt x="12126" y="1326"/>
                    <a:pt x="12063" y="3907"/>
                  </a:cubicBezTo>
                  <a:cubicBezTo>
                    <a:pt x="12000" y="6489"/>
                    <a:pt x="12253" y="10564"/>
                    <a:pt x="12758" y="13349"/>
                  </a:cubicBezTo>
                  <a:cubicBezTo>
                    <a:pt x="13263" y="16134"/>
                    <a:pt x="14021" y="17628"/>
                    <a:pt x="14716" y="18443"/>
                  </a:cubicBezTo>
                  <a:cubicBezTo>
                    <a:pt x="15411" y="19258"/>
                    <a:pt x="16042" y="19394"/>
                    <a:pt x="16547" y="19055"/>
                  </a:cubicBezTo>
                  <a:cubicBezTo>
                    <a:pt x="17053" y="18715"/>
                    <a:pt x="17432" y="17900"/>
                    <a:pt x="17747" y="16745"/>
                  </a:cubicBezTo>
                  <a:cubicBezTo>
                    <a:pt x="18063" y="15590"/>
                    <a:pt x="18316" y="14096"/>
                    <a:pt x="18442" y="12806"/>
                  </a:cubicBezTo>
                  <a:cubicBezTo>
                    <a:pt x="18568" y="11515"/>
                    <a:pt x="18568" y="10428"/>
                    <a:pt x="18379" y="10224"/>
                  </a:cubicBezTo>
                  <a:cubicBezTo>
                    <a:pt x="18189" y="10021"/>
                    <a:pt x="17811" y="10700"/>
                    <a:pt x="17495" y="11379"/>
                  </a:cubicBezTo>
                  <a:cubicBezTo>
                    <a:pt x="17179" y="12058"/>
                    <a:pt x="16926" y="12738"/>
                    <a:pt x="16800" y="13553"/>
                  </a:cubicBezTo>
                  <a:cubicBezTo>
                    <a:pt x="16674" y="14368"/>
                    <a:pt x="16674" y="15319"/>
                    <a:pt x="16926" y="15998"/>
                  </a:cubicBezTo>
                  <a:cubicBezTo>
                    <a:pt x="17179" y="16677"/>
                    <a:pt x="17684" y="17085"/>
                    <a:pt x="18442" y="16881"/>
                  </a:cubicBezTo>
                  <a:cubicBezTo>
                    <a:pt x="19200" y="16677"/>
                    <a:pt x="20211" y="15862"/>
                    <a:pt x="20779" y="15115"/>
                  </a:cubicBezTo>
                  <a:cubicBezTo>
                    <a:pt x="21347" y="14368"/>
                    <a:pt x="21474" y="13689"/>
                    <a:pt x="21600" y="13009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0" name="Line"/>
            <p:cNvSpPr/>
            <p:nvPr/>
          </p:nvSpPr>
          <p:spPr>
            <a:xfrm>
              <a:off x="1038537" y="4322880"/>
              <a:ext cx="222339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72" y="16800"/>
                    <a:pt x="7945" y="12000"/>
                    <a:pt x="11545" y="8400"/>
                  </a:cubicBezTo>
                  <a:cubicBezTo>
                    <a:pt x="15145" y="4800"/>
                    <a:pt x="18372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1" name="Line"/>
            <p:cNvSpPr/>
            <p:nvPr/>
          </p:nvSpPr>
          <p:spPr>
            <a:xfrm>
              <a:off x="1667218" y="4407215"/>
              <a:ext cx="174508" cy="255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391" fill="norm" stroke="1" extrusionOk="0">
                  <a:moveTo>
                    <a:pt x="7513" y="0"/>
                  </a:moveTo>
                  <a:cubicBezTo>
                    <a:pt x="12209" y="5133"/>
                    <a:pt x="16904" y="10265"/>
                    <a:pt x="19252" y="13473"/>
                  </a:cubicBezTo>
                  <a:cubicBezTo>
                    <a:pt x="21600" y="16681"/>
                    <a:pt x="21600" y="17964"/>
                    <a:pt x="21130" y="19034"/>
                  </a:cubicBezTo>
                  <a:cubicBezTo>
                    <a:pt x="20661" y="20103"/>
                    <a:pt x="19722" y="20958"/>
                    <a:pt x="18470" y="21279"/>
                  </a:cubicBezTo>
                  <a:cubicBezTo>
                    <a:pt x="17217" y="21600"/>
                    <a:pt x="15652" y="21386"/>
                    <a:pt x="12522" y="18499"/>
                  </a:cubicBezTo>
                  <a:cubicBezTo>
                    <a:pt x="9391" y="15612"/>
                    <a:pt x="4696" y="10051"/>
                    <a:pt x="0" y="4491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2" name="Line"/>
            <p:cNvSpPr/>
            <p:nvPr/>
          </p:nvSpPr>
          <p:spPr>
            <a:xfrm>
              <a:off x="1674885" y="4253878"/>
              <a:ext cx="53668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800"/>
                    <a:pt x="0" y="12000"/>
                    <a:pt x="3600" y="8400"/>
                  </a:cubicBezTo>
                  <a:cubicBezTo>
                    <a:pt x="7200" y="4800"/>
                    <a:pt x="14400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3" name="Line"/>
            <p:cNvSpPr/>
            <p:nvPr/>
          </p:nvSpPr>
          <p:spPr>
            <a:xfrm>
              <a:off x="173930" y="5456389"/>
              <a:ext cx="197593" cy="12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0624" fill="norm" stroke="1" extrusionOk="0">
                  <a:moveTo>
                    <a:pt x="11442" y="5080"/>
                  </a:moveTo>
                  <a:cubicBezTo>
                    <a:pt x="10611" y="3449"/>
                    <a:pt x="9780" y="1819"/>
                    <a:pt x="8673" y="800"/>
                  </a:cubicBezTo>
                  <a:cubicBezTo>
                    <a:pt x="7565" y="-218"/>
                    <a:pt x="6180" y="-626"/>
                    <a:pt x="4657" y="1819"/>
                  </a:cubicBezTo>
                  <a:cubicBezTo>
                    <a:pt x="3134" y="4265"/>
                    <a:pt x="1473" y="9563"/>
                    <a:pt x="642" y="13231"/>
                  </a:cubicBezTo>
                  <a:cubicBezTo>
                    <a:pt x="-189" y="16898"/>
                    <a:pt x="-189" y="18936"/>
                    <a:pt x="503" y="19955"/>
                  </a:cubicBezTo>
                  <a:cubicBezTo>
                    <a:pt x="1196" y="20974"/>
                    <a:pt x="2580" y="20974"/>
                    <a:pt x="4103" y="18936"/>
                  </a:cubicBezTo>
                  <a:cubicBezTo>
                    <a:pt x="5626" y="16899"/>
                    <a:pt x="7288" y="12823"/>
                    <a:pt x="8534" y="9766"/>
                  </a:cubicBezTo>
                  <a:cubicBezTo>
                    <a:pt x="9780" y="6710"/>
                    <a:pt x="10611" y="4672"/>
                    <a:pt x="11165" y="4672"/>
                  </a:cubicBezTo>
                  <a:cubicBezTo>
                    <a:pt x="11719" y="4672"/>
                    <a:pt x="11996" y="6710"/>
                    <a:pt x="12549" y="8951"/>
                  </a:cubicBezTo>
                  <a:cubicBezTo>
                    <a:pt x="13103" y="11193"/>
                    <a:pt x="13934" y="13638"/>
                    <a:pt x="15042" y="14861"/>
                  </a:cubicBezTo>
                  <a:cubicBezTo>
                    <a:pt x="16149" y="16083"/>
                    <a:pt x="17534" y="16083"/>
                    <a:pt x="18642" y="14249"/>
                  </a:cubicBezTo>
                  <a:cubicBezTo>
                    <a:pt x="19749" y="12415"/>
                    <a:pt x="20580" y="8748"/>
                    <a:pt x="21411" y="508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4" name="Line"/>
            <p:cNvSpPr/>
            <p:nvPr/>
          </p:nvSpPr>
          <p:spPr>
            <a:xfrm>
              <a:off x="311936" y="5152652"/>
              <a:ext cx="143922" cy="381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501" fill="norm" stroke="1" extrusionOk="0">
                  <a:moveTo>
                    <a:pt x="9973" y="3357"/>
                  </a:moveTo>
                  <a:cubicBezTo>
                    <a:pt x="9594" y="2205"/>
                    <a:pt x="9215" y="1053"/>
                    <a:pt x="8078" y="477"/>
                  </a:cubicBezTo>
                  <a:cubicBezTo>
                    <a:pt x="6941" y="-99"/>
                    <a:pt x="5046" y="-99"/>
                    <a:pt x="3530" y="189"/>
                  </a:cubicBezTo>
                  <a:cubicBezTo>
                    <a:pt x="2015" y="477"/>
                    <a:pt x="878" y="1053"/>
                    <a:pt x="309" y="2493"/>
                  </a:cubicBezTo>
                  <a:cubicBezTo>
                    <a:pt x="-259" y="3933"/>
                    <a:pt x="-259" y="6237"/>
                    <a:pt x="2204" y="8685"/>
                  </a:cubicBezTo>
                  <a:cubicBezTo>
                    <a:pt x="4667" y="11133"/>
                    <a:pt x="9594" y="13725"/>
                    <a:pt x="13194" y="15885"/>
                  </a:cubicBezTo>
                  <a:cubicBezTo>
                    <a:pt x="16794" y="18045"/>
                    <a:pt x="19067" y="19773"/>
                    <a:pt x="21341" y="21501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5" name="Line"/>
            <p:cNvSpPr/>
            <p:nvPr/>
          </p:nvSpPr>
          <p:spPr>
            <a:xfrm>
              <a:off x="310187" y="5296568"/>
              <a:ext cx="161005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43" y="19200"/>
                    <a:pt x="5486" y="16800"/>
                    <a:pt x="7714" y="15429"/>
                  </a:cubicBezTo>
                  <a:cubicBezTo>
                    <a:pt x="9943" y="14057"/>
                    <a:pt x="11657" y="13714"/>
                    <a:pt x="13200" y="14057"/>
                  </a:cubicBezTo>
                  <a:cubicBezTo>
                    <a:pt x="14743" y="14400"/>
                    <a:pt x="16114" y="15429"/>
                    <a:pt x="17314" y="16800"/>
                  </a:cubicBezTo>
                  <a:cubicBezTo>
                    <a:pt x="18514" y="18171"/>
                    <a:pt x="19543" y="19886"/>
                    <a:pt x="19886" y="19200"/>
                  </a:cubicBezTo>
                  <a:cubicBezTo>
                    <a:pt x="20229" y="18514"/>
                    <a:pt x="19886" y="15429"/>
                    <a:pt x="20057" y="11829"/>
                  </a:cubicBezTo>
                  <a:cubicBezTo>
                    <a:pt x="20229" y="8229"/>
                    <a:pt x="20914" y="411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6" name="Line"/>
            <p:cNvSpPr/>
            <p:nvPr/>
          </p:nvSpPr>
          <p:spPr>
            <a:xfrm>
              <a:off x="462159" y="5135565"/>
              <a:ext cx="139369" cy="316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600" fill="norm" stroke="1" extrusionOk="0">
                  <a:moveTo>
                    <a:pt x="1388" y="0"/>
                  </a:moveTo>
                  <a:cubicBezTo>
                    <a:pt x="2173" y="3658"/>
                    <a:pt x="2959" y="7316"/>
                    <a:pt x="4726" y="10626"/>
                  </a:cubicBezTo>
                  <a:cubicBezTo>
                    <a:pt x="6493" y="13935"/>
                    <a:pt x="9242" y="16897"/>
                    <a:pt x="11402" y="18813"/>
                  </a:cubicBezTo>
                  <a:cubicBezTo>
                    <a:pt x="13562" y="20729"/>
                    <a:pt x="15133" y="21600"/>
                    <a:pt x="16312" y="21600"/>
                  </a:cubicBezTo>
                  <a:cubicBezTo>
                    <a:pt x="17490" y="21600"/>
                    <a:pt x="18275" y="20729"/>
                    <a:pt x="17293" y="19510"/>
                  </a:cubicBezTo>
                  <a:cubicBezTo>
                    <a:pt x="16312" y="18290"/>
                    <a:pt x="13562" y="16723"/>
                    <a:pt x="11206" y="15765"/>
                  </a:cubicBezTo>
                  <a:cubicBezTo>
                    <a:pt x="8850" y="14806"/>
                    <a:pt x="6886" y="14458"/>
                    <a:pt x="4726" y="14371"/>
                  </a:cubicBezTo>
                  <a:cubicBezTo>
                    <a:pt x="2566" y="14284"/>
                    <a:pt x="210" y="14458"/>
                    <a:pt x="13" y="14458"/>
                  </a:cubicBezTo>
                  <a:cubicBezTo>
                    <a:pt x="-183" y="14458"/>
                    <a:pt x="1781" y="14284"/>
                    <a:pt x="5708" y="13761"/>
                  </a:cubicBezTo>
                  <a:cubicBezTo>
                    <a:pt x="9635" y="13239"/>
                    <a:pt x="15526" y="12368"/>
                    <a:pt x="21417" y="11497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7" name="Line"/>
            <p:cNvSpPr/>
            <p:nvPr/>
          </p:nvSpPr>
          <p:spPr>
            <a:xfrm>
              <a:off x="638736" y="5254828"/>
              <a:ext cx="116129" cy="129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0972" fill="norm" stroke="1" extrusionOk="0">
                  <a:moveTo>
                    <a:pt x="4338" y="15508"/>
                  </a:moveTo>
                  <a:cubicBezTo>
                    <a:pt x="6636" y="14261"/>
                    <a:pt x="8934" y="13015"/>
                    <a:pt x="10313" y="10938"/>
                  </a:cubicBezTo>
                  <a:cubicBezTo>
                    <a:pt x="11692" y="8861"/>
                    <a:pt x="12151" y="5954"/>
                    <a:pt x="11462" y="3877"/>
                  </a:cubicBezTo>
                  <a:cubicBezTo>
                    <a:pt x="10772" y="1800"/>
                    <a:pt x="8934" y="554"/>
                    <a:pt x="6866" y="138"/>
                  </a:cubicBezTo>
                  <a:cubicBezTo>
                    <a:pt x="4798" y="-277"/>
                    <a:pt x="2500" y="138"/>
                    <a:pt x="1121" y="2838"/>
                  </a:cubicBezTo>
                  <a:cubicBezTo>
                    <a:pt x="-257" y="5538"/>
                    <a:pt x="-717" y="10523"/>
                    <a:pt x="1811" y="14261"/>
                  </a:cubicBezTo>
                  <a:cubicBezTo>
                    <a:pt x="4338" y="18000"/>
                    <a:pt x="9853" y="20492"/>
                    <a:pt x="13530" y="20908"/>
                  </a:cubicBezTo>
                  <a:cubicBezTo>
                    <a:pt x="17206" y="21323"/>
                    <a:pt x="19045" y="19661"/>
                    <a:pt x="20883" y="180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8" name="Line"/>
            <p:cNvSpPr/>
            <p:nvPr/>
          </p:nvSpPr>
          <p:spPr>
            <a:xfrm>
              <a:off x="777864" y="5120231"/>
              <a:ext cx="122579" cy="208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234" fill="norm" stroke="1" extrusionOk="0">
                  <a:moveTo>
                    <a:pt x="0" y="7807"/>
                  </a:moveTo>
                  <a:cubicBezTo>
                    <a:pt x="882" y="9108"/>
                    <a:pt x="1763" y="10410"/>
                    <a:pt x="5069" y="11841"/>
                  </a:cubicBezTo>
                  <a:cubicBezTo>
                    <a:pt x="8376" y="13272"/>
                    <a:pt x="14106" y="14834"/>
                    <a:pt x="17412" y="16525"/>
                  </a:cubicBezTo>
                  <a:cubicBezTo>
                    <a:pt x="20718" y="18217"/>
                    <a:pt x="21600" y="20039"/>
                    <a:pt x="20939" y="20819"/>
                  </a:cubicBezTo>
                  <a:cubicBezTo>
                    <a:pt x="20278" y="21600"/>
                    <a:pt x="18073" y="21340"/>
                    <a:pt x="16310" y="19518"/>
                  </a:cubicBezTo>
                  <a:cubicBezTo>
                    <a:pt x="14547" y="17696"/>
                    <a:pt x="13224" y="14313"/>
                    <a:pt x="12784" y="11190"/>
                  </a:cubicBezTo>
                  <a:cubicBezTo>
                    <a:pt x="12343" y="8067"/>
                    <a:pt x="12784" y="5205"/>
                    <a:pt x="13886" y="3383"/>
                  </a:cubicBezTo>
                  <a:cubicBezTo>
                    <a:pt x="14988" y="1561"/>
                    <a:pt x="16751" y="781"/>
                    <a:pt x="18514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9" name="Line"/>
            <p:cNvSpPr/>
            <p:nvPr/>
          </p:nvSpPr>
          <p:spPr>
            <a:xfrm>
              <a:off x="1345210" y="4985037"/>
              <a:ext cx="199339" cy="250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4" fill="norm" stroke="1" extrusionOk="0">
                  <a:moveTo>
                    <a:pt x="0" y="8747"/>
                  </a:moveTo>
                  <a:cubicBezTo>
                    <a:pt x="1662" y="11741"/>
                    <a:pt x="3323" y="14735"/>
                    <a:pt x="4292" y="16981"/>
                  </a:cubicBezTo>
                  <a:cubicBezTo>
                    <a:pt x="5262" y="19226"/>
                    <a:pt x="5538" y="20723"/>
                    <a:pt x="5400" y="20937"/>
                  </a:cubicBezTo>
                  <a:cubicBezTo>
                    <a:pt x="5262" y="21151"/>
                    <a:pt x="4708" y="20082"/>
                    <a:pt x="4292" y="17302"/>
                  </a:cubicBezTo>
                  <a:cubicBezTo>
                    <a:pt x="3877" y="14521"/>
                    <a:pt x="3600" y="10030"/>
                    <a:pt x="4015" y="6715"/>
                  </a:cubicBezTo>
                  <a:cubicBezTo>
                    <a:pt x="4431" y="3401"/>
                    <a:pt x="5538" y="1262"/>
                    <a:pt x="7338" y="406"/>
                  </a:cubicBezTo>
                  <a:cubicBezTo>
                    <a:pt x="9138" y="-449"/>
                    <a:pt x="11631" y="-21"/>
                    <a:pt x="14123" y="2331"/>
                  </a:cubicBezTo>
                  <a:cubicBezTo>
                    <a:pt x="16615" y="4684"/>
                    <a:pt x="19108" y="8961"/>
                    <a:pt x="21600" y="13238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0" name="Line"/>
            <p:cNvSpPr/>
            <p:nvPr/>
          </p:nvSpPr>
          <p:spPr>
            <a:xfrm>
              <a:off x="1659556" y="4839372"/>
              <a:ext cx="114998" cy="242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352" fill="norm" stroke="1" extrusionOk="0">
                  <a:moveTo>
                    <a:pt x="9860" y="1102"/>
                  </a:moveTo>
                  <a:cubicBezTo>
                    <a:pt x="7043" y="427"/>
                    <a:pt x="4226" y="-248"/>
                    <a:pt x="2347" y="90"/>
                  </a:cubicBezTo>
                  <a:cubicBezTo>
                    <a:pt x="469" y="427"/>
                    <a:pt x="-470" y="1777"/>
                    <a:pt x="234" y="5039"/>
                  </a:cubicBezTo>
                  <a:cubicBezTo>
                    <a:pt x="939" y="8302"/>
                    <a:pt x="3287" y="13477"/>
                    <a:pt x="7043" y="16514"/>
                  </a:cubicBezTo>
                  <a:cubicBezTo>
                    <a:pt x="10800" y="19552"/>
                    <a:pt x="15965" y="20452"/>
                    <a:pt x="21130" y="21352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1" name="Line"/>
            <p:cNvSpPr/>
            <p:nvPr/>
          </p:nvSpPr>
          <p:spPr>
            <a:xfrm>
              <a:off x="1797554" y="4790557"/>
              <a:ext cx="99670" cy="241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7" fill="norm" stroke="1" extrusionOk="0">
                  <a:moveTo>
                    <a:pt x="0" y="0"/>
                  </a:moveTo>
                  <a:cubicBezTo>
                    <a:pt x="2215" y="5684"/>
                    <a:pt x="4431" y="11368"/>
                    <a:pt x="6369" y="14779"/>
                  </a:cubicBezTo>
                  <a:cubicBezTo>
                    <a:pt x="8308" y="18189"/>
                    <a:pt x="9969" y="19326"/>
                    <a:pt x="12185" y="20122"/>
                  </a:cubicBezTo>
                  <a:cubicBezTo>
                    <a:pt x="14400" y="20918"/>
                    <a:pt x="17169" y="21373"/>
                    <a:pt x="18831" y="21486"/>
                  </a:cubicBezTo>
                  <a:cubicBezTo>
                    <a:pt x="20492" y="21600"/>
                    <a:pt x="21046" y="21373"/>
                    <a:pt x="21600" y="21145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2" name="Line"/>
            <p:cNvSpPr/>
            <p:nvPr/>
          </p:nvSpPr>
          <p:spPr>
            <a:xfrm>
              <a:off x="1881231" y="4925609"/>
              <a:ext cx="123329" cy="8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0561" fill="norm" stroke="1" extrusionOk="0">
                  <a:moveTo>
                    <a:pt x="4081" y="12538"/>
                  </a:moveTo>
                  <a:cubicBezTo>
                    <a:pt x="4081" y="9265"/>
                    <a:pt x="4081" y="5992"/>
                    <a:pt x="3200" y="5338"/>
                  </a:cubicBezTo>
                  <a:cubicBezTo>
                    <a:pt x="2318" y="4683"/>
                    <a:pt x="555" y="6647"/>
                    <a:pt x="114" y="9265"/>
                  </a:cubicBezTo>
                  <a:cubicBezTo>
                    <a:pt x="-327" y="11883"/>
                    <a:pt x="555" y="15156"/>
                    <a:pt x="2097" y="17447"/>
                  </a:cubicBezTo>
                  <a:cubicBezTo>
                    <a:pt x="3640" y="19738"/>
                    <a:pt x="5844" y="21047"/>
                    <a:pt x="7608" y="20392"/>
                  </a:cubicBezTo>
                  <a:cubicBezTo>
                    <a:pt x="9371" y="19738"/>
                    <a:pt x="10693" y="17120"/>
                    <a:pt x="11355" y="14174"/>
                  </a:cubicBezTo>
                  <a:cubicBezTo>
                    <a:pt x="12016" y="11229"/>
                    <a:pt x="12016" y="7956"/>
                    <a:pt x="11355" y="5011"/>
                  </a:cubicBezTo>
                  <a:cubicBezTo>
                    <a:pt x="10693" y="2065"/>
                    <a:pt x="9371" y="-553"/>
                    <a:pt x="9151" y="102"/>
                  </a:cubicBezTo>
                  <a:cubicBezTo>
                    <a:pt x="8930" y="756"/>
                    <a:pt x="9812" y="4683"/>
                    <a:pt x="12016" y="6320"/>
                  </a:cubicBezTo>
                  <a:cubicBezTo>
                    <a:pt x="14220" y="7956"/>
                    <a:pt x="17746" y="7302"/>
                    <a:pt x="21273" y="6647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3" name="Line"/>
            <p:cNvSpPr/>
            <p:nvPr/>
          </p:nvSpPr>
          <p:spPr>
            <a:xfrm>
              <a:off x="2004559" y="4763616"/>
              <a:ext cx="258576" cy="274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289" fill="norm" stroke="1" extrusionOk="0">
                  <a:moveTo>
                    <a:pt x="0" y="8628"/>
                  </a:moveTo>
                  <a:cubicBezTo>
                    <a:pt x="1059" y="8232"/>
                    <a:pt x="2118" y="7836"/>
                    <a:pt x="3071" y="8034"/>
                  </a:cubicBezTo>
                  <a:cubicBezTo>
                    <a:pt x="4024" y="8232"/>
                    <a:pt x="4871" y="9025"/>
                    <a:pt x="5718" y="9718"/>
                  </a:cubicBezTo>
                  <a:cubicBezTo>
                    <a:pt x="6565" y="10412"/>
                    <a:pt x="7412" y="11006"/>
                    <a:pt x="7729" y="10709"/>
                  </a:cubicBezTo>
                  <a:cubicBezTo>
                    <a:pt x="8047" y="10412"/>
                    <a:pt x="7835" y="9223"/>
                    <a:pt x="7941" y="7538"/>
                  </a:cubicBezTo>
                  <a:cubicBezTo>
                    <a:pt x="8047" y="5854"/>
                    <a:pt x="8471" y="3674"/>
                    <a:pt x="9000" y="2188"/>
                  </a:cubicBezTo>
                  <a:cubicBezTo>
                    <a:pt x="9529" y="702"/>
                    <a:pt x="10165" y="-91"/>
                    <a:pt x="10376" y="8"/>
                  </a:cubicBezTo>
                  <a:cubicBezTo>
                    <a:pt x="10588" y="107"/>
                    <a:pt x="10376" y="1098"/>
                    <a:pt x="10271" y="2089"/>
                  </a:cubicBezTo>
                  <a:cubicBezTo>
                    <a:pt x="10165" y="3080"/>
                    <a:pt x="10165" y="4070"/>
                    <a:pt x="10588" y="4863"/>
                  </a:cubicBezTo>
                  <a:cubicBezTo>
                    <a:pt x="11012" y="5656"/>
                    <a:pt x="11859" y="6250"/>
                    <a:pt x="12600" y="6151"/>
                  </a:cubicBezTo>
                  <a:cubicBezTo>
                    <a:pt x="13341" y="6052"/>
                    <a:pt x="13976" y="5259"/>
                    <a:pt x="14506" y="5458"/>
                  </a:cubicBezTo>
                  <a:cubicBezTo>
                    <a:pt x="15035" y="5656"/>
                    <a:pt x="15459" y="6845"/>
                    <a:pt x="16624" y="9025"/>
                  </a:cubicBezTo>
                  <a:cubicBezTo>
                    <a:pt x="17788" y="11204"/>
                    <a:pt x="19694" y="14375"/>
                    <a:pt x="20647" y="16555"/>
                  </a:cubicBezTo>
                  <a:cubicBezTo>
                    <a:pt x="21600" y="18735"/>
                    <a:pt x="21600" y="19924"/>
                    <a:pt x="21071" y="20617"/>
                  </a:cubicBezTo>
                  <a:cubicBezTo>
                    <a:pt x="20541" y="21311"/>
                    <a:pt x="19482" y="21509"/>
                    <a:pt x="18635" y="21014"/>
                  </a:cubicBezTo>
                  <a:cubicBezTo>
                    <a:pt x="17788" y="20518"/>
                    <a:pt x="17153" y="19329"/>
                    <a:pt x="16624" y="18041"/>
                  </a:cubicBezTo>
                  <a:cubicBezTo>
                    <a:pt x="16094" y="16753"/>
                    <a:pt x="15671" y="15366"/>
                    <a:pt x="15247" y="13979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4" name="Line"/>
            <p:cNvSpPr/>
            <p:nvPr/>
          </p:nvSpPr>
          <p:spPr>
            <a:xfrm>
              <a:off x="2226897" y="4700618"/>
              <a:ext cx="138004" cy="117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33" fill="norm" stroke="1" extrusionOk="0">
                  <a:moveTo>
                    <a:pt x="0" y="14487"/>
                  </a:moveTo>
                  <a:cubicBezTo>
                    <a:pt x="2000" y="14937"/>
                    <a:pt x="4000" y="15387"/>
                    <a:pt x="5600" y="14712"/>
                  </a:cubicBezTo>
                  <a:cubicBezTo>
                    <a:pt x="7200" y="14037"/>
                    <a:pt x="8400" y="12237"/>
                    <a:pt x="9200" y="9987"/>
                  </a:cubicBezTo>
                  <a:cubicBezTo>
                    <a:pt x="10000" y="7737"/>
                    <a:pt x="10400" y="5037"/>
                    <a:pt x="9800" y="3012"/>
                  </a:cubicBezTo>
                  <a:cubicBezTo>
                    <a:pt x="9200" y="987"/>
                    <a:pt x="7600" y="-363"/>
                    <a:pt x="6400" y="87"/>
                  </a:cubicBezTo>
                  <a:cubicBezTo>
                    <a:pt x="5200" y="537"/>
                    <a:pt x="4400" y="2787"/>
                    <a:pt x="4000" y="6162"/>
                  </a:cubicBezTo>
                  <a:cubicBezTo>
                    <a:pt x="3600" y="9537"/>
                    <a:pt x="3600" y="14037"/>
                    <a:pt x="4400" y="16962"/>
                  </a:cubicBezTo>
                  <a:cubicBezTo>
                    <a:pt x="5200" y="19887"/>
                    <a:pt x="6800" y="21237"/>
                    <a:pt x="9800" y="20562"/>
                  </a:cubicBezTo>
                  <a:cubicBezTo>
                    <a:pt x="12800" y="19887"/>
                    <a:pt x="17200" y="17187"/>
                    <a:pt x="21600" y="14487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5" name="Line"/>
            <p:cNvSpPr/>
            <p:nvPr/>
          </p:nvSpPr>
          <p:spPr>
            <a:xfrm>
              <a:off x="2326566" y="4552885"/>
              <a:ext cx="149568" cy="32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600" fill="norm" stroke="1" extrusionOk="0">
                  <a:moveTo>
                    <a:pt x="0" y="0"/>
                  </a:moveTo>
                  <a:cubicBezTo>
                    <a:pt x="0" y="1005"/>
                    <a:pt x="0" y="2009"/>
                    <a:pt x="2746" y="3600"/>
                  </a:cubicBezTo>
                  <a:cubicBezTo>
                    <a:pt x="5492" y="5191"/>
                    <a:pt x="10983" y="7367"/>
                    <a:pt x="15010" y="9544"/>
                  </a:cubicBezTo>
                  <a:cubicBezTo>
                    <a:pt x="19037" y="11721"/>
                    <a:pt x="21600" y="13898"/>
                    <a:pt x="21417" y="15907"/>
                  </a:cubicBezTo>
                  <a:cubicBezTo>
                    <a:pt x="21234" y="17916"/>
                    <a:pt x="18305" y="19758"/>
                    <a:pt x="15376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6" name="Line"/>
            <p:cNvSpPr/>
            <p:nvPr/>
          </p:nvSpPr>
          <p:spPr>
            <a:xfrm>
              <a:off x="2754296" y="4560552"/>
              <a:ext cx="126357" cy="260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0" h="21383" fill="norm" stroke="1" extrusionOk="0">
                  <a:moveTo>
                    <a:pt x="14929" y="0"/>
                  </a:moveTo>
                  <a:cubicBezTo>
                    <a:pt x="10446" y="419"/>
                    <a:pt x="5963" y="839"/>
                    <a:pt x="3110" y="1468"/>
                  </a:cubicBezTo>
                  <a:cubicBezTo>
                    <a:pt x="258" y="2097"/>
                    <a:pt x="-965" y="2936"/>
                    <a:pt x="869" y="5033"/>
                  </a:cubicBezTo>
                  <a:cubicBezTo>
                    <a:pt x="2703" y="7130"/>
                    <a:pt x="7593" y="10485"/>
                    <a:pt x="11465" y="13002"/>
                  </a:cubicBezTo>
                  <a:cubicBezTo>
                    <a:pt x="15337" y="15518"/>
                    <a:pt x="18190" y="17196"/>
                    <a:pt x="19412" y="18559"/>
                  </a:cubicBezTo>
                  <a:cubicBezTo>
                    <a:pt x="20635" y="19922"/>
                    <a:pt x="20227" y="20971"/>
                    <a:pt x="19005" y="21285"/>
                  </a:cubicBezTo>
                  <a:cubicBezTo>
                    <a:pt x="17782" y="21600"/>
                    <a:pt x="15744" y="21181"/>
                    <a:pt x="13707" y="19608"/>
                  </a:cubicBezTo>
                  <a:cubicBezTo>
                    <a:pt x="11669" y="18035"/>
                    <a:pt x="9631" y="15309"/>
                    <a:pt x="7593" y="12583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7" name="Line"/>
            <p:cNvSpPr/>
            <p:nvPr/>
          </p:nvSpPr>
          <p:spPr>
            <a:xfrm>
              <a:off x="2886245" y="4464608"/>
              <a:ext cx="127782" cy="30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0" fill="norm" stroke="1" extrusionOk="0">
                  <a:moveTo>
                    <a:pt x="0" y="1369"/>
                  </a:moveTo>
                  <a:cubicBezTo>
                    <a:pt x="1296" y="643"/>
                    <a:pt x="2592" y="-83"/>
                    <a:pt x="3672" y="8"/>
                  </a:cubicBezTo>
                  <a:cubicBezTo>
                    <a:pt x="4752" y="99"/>
                    <a:pt x="5616" y="1006"/>
                    <a:pt x="7128" y="4001"/>
                  </a:cubicBezTo>
                  <a:cubicBezTo>
                    <a:pt x="8640" y="6996"/>
                    <a:pt x="10800" y="12078"/>
                    <a:pt x="12312" y="15164"/>
                  </a:cubicBezTo>
                  <a:cubicBezTo>
                    <a:pt x="13824" y="18250"/>
                    <a:pt x="14688" y="19339"/>
                    <a:pt x="15984" y="20156"/>
                  </a:cubicBezTo>
                  <a:cubicBezTo>
                    <a:pt x="17280" y="20972"/>
                    <a:pt x="19008" y="21517"/>
                    <a:pt x="20088" y="21335"/>
                  </a:cubicBezTo>
                  <a:cubicBezTo>
                    <a:pt x="21168" y="21154"/>
                    <a:pt x="21600" y="20246"/>
                    <a:pt x="21600" y="19248"/>
                  </a:cubicBezTo>
                  <a:cubicBezTo>
                    <a:pt x="21600" y="18250"/>
                    <a:pt x="21168" y="17161"/>
                    <a:pt x="20736" y="16072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8" name="Line"/>
            <p:cNvSpPr/>
            <p:nvPr/>
          </p:nvSpPr>
          <p:spPr>
            <a:xfrm>
              <a:off x="2899023" y="4567561"/>
              <a:ext cx="334070" cy="420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387" fill="norm" stroke="1" extrusionOk="0">
                  <a:moveTo>
                    <a:pt x="1636" y="3546"/>
                  </a:moveTo>
                  <a:cubicBezTo>
                    <a:pt x="818" y="3807"/>
                    <a:pt x="0" y="4067"/>
                    <a:pt x="0" y="4327"/>
                  </a:cubicBezTo>
                  <a:cubicBezTo>
                    <a:pt x="0" y="4587"/>
                    <a:pt x="818" y="4848"/>
                    <a:pt x="2045" y="4848"/>
                  </a:cubicBezTo>
                  <a:cubicBezTo>
                    <a:pt x="3273" y="4848"/>
                    <a:pt x="4909" y="4587"/>
                    <a:pt x="6218" y="4262"/>
                  </a:cubicBezTo>
                  <a:cubicBezTo>
                    <a:pt x="7527" y="3937"/>
                    <a:pt x="8509" y="3546"/>
                    <a:pt x="9409" y="3026"/>
                  </a:cubicBezTo>
                  <a:cubicBezTo>
                    <a:pt x="10309" y="2505"/>
                    <a:pt x="11127" y="1855"/>
                    <a:pt x="11127" y="1399"/>
                  </a:cubicBezTo>
                  <a:cubicBezTo>
                    <a:pt x="11127" y="944"/>
                    <a:pt x="10309" y="684"/>
                    <a:pt x="9573" y="814"/>
                  </a:cubicBezTo>
                  <a:cubicBezTo>
                    <a:pt x="8836" y="944"/>
                    <a:pt x="8182" y="1464"/>
                    <a:pt x="7773" y="2245"/>
                  </a:cubicBezTo>
                  <a:cubicBezTo>
                    <a:pt x="7364" y="3026"/>
                    <a:pt x="7200" y="4067"/>
                    <a:pt x="7282" y="4913"/>
                  </a:cubicBezTo>
                  <a:cubicBezTo>
                    <a:pt x="7364" y="5758"/>
                    <a:pt x="7691" y="6409"/>
                    <a:pt x="8755" y="6474"/>
                  </a:cubicBezTo>
                  <a:cubicBezTo>
                    <a:pt x="9818" y="6539"/>
                    <a:pt x="11618" y="6019"/>
                    <a:pt x="12764" y="5368"/>
                  </a:cubicBezTo>
                  <a:cubicBezTo>
                    <a:pt x="13909" y="4717"/>
                    <a:pt x="14400" y="3937"/>
                    <a:pt x="14891" y="3156"/>
                  </a:cubicBezTo>
                  <a:cubicBezTo>
                    <a:pt x="15382" y="2375"/>
                    <a:pt x="15873" y="1595"/>
                    <a:pt x="16036" y="1530"/>
                  </a:cubicBezTo>
                  <a:cubicBezTo>
                    <a:pt x="16200" y="1464"/>
                    <a:pt x="16036" y="2115"/>
                    <a:pt x="16200" y="4262"/>
                  </a:cubicBezTo>
                  <a:cubicBezTo>
                    <a:pt x="16364" y="6409"/>
                    <a:pt x="16855" y="10052"/>
                    <a:pt x="17345" y="12785"/>
                  </a:cubicBezTo>
                  <a:cubicBezTo>
                    <a:pt x="17836" y="15517"/>
                    <a:pt x="18327" y="17339"/>
                    <a:pt x="18736" y="18770"/>
                  </a:cubicBezTo>
                  <a:cubicBezTo>
                    <a:pt x="19145" y="20202"/>
                    <a:pt x="19473" y="21243"/>
                    <a:pt x="19636" y="21373"/>
                  </a:cubicBezTo>
                  <a:cubicBezTo>
                    <a:pt x="19800" y="21503"/>
                    <a:pt x="19800" y="20722"/>
                    <a:pt x="19309" y="18380"/>
                  </a:cubicBezTo>
                  <a:cubicBezTo>
                    <a:pt x="18818" y="16038"/>
                    <a:pt x="17836" y="12134"/>
                    <a:pt x="17427" y="9011"/>
                  </a:cubicBezTo>
                  <a:cubicBezTo>
                    <a:pt x="17018" y="5889"/>
                    <a:pt x="17182" y="3546"/>
                    <a:pt x="17509" y="2115"/>
                  </a:cubicBezTo>
                  <a:cubicBezTo>
                    <a:pt x="17836" y="684"/>
                    <a:pt x="18327" y="163"/>
                    <a:pt x="18982" y="33"/>
                  </a:cubicBezTo>
                  <a:cubicBezTo>
                    <a:pt x="19636" y="-97"/>
                    <a:pt x="20455" y="163"/>
                    <a:pt x="20945" y="619"/>
                  </a:cubicBezTo>
                  <a:cubicBezTo>
                    <a:pt x="21436" y="1074"/>
                    <a:pt x="21600" y="1725"/>
                    <a:pt x="21027" y="2831"/>
                  </a:cubicBezTo>
                  <a:cubicBezTo>
                    <a:pt x="20455" y="3937"/>
                    <a:pt x="19145" y="5498"/>
                    <a:pt x="18082" y="6474"/>
                  </a:cubicBezTo>
                  <a:cubicBezTo>
                    <a:pt x="17018" y="7450"/>
                    <a:pt x="16200" y="7840"/>
                    <a:pt x="15382" y="8231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9" name="Line"/>
            <p:cNvSpPr/>
            <p:nvPr/>
          </p:nvSpPr>
          <p:spPr>
            <a:xfrm>
              <a:off x="3238920" y="4529890"/>
              <a:ext cx="65277" cy="23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370" fill="norm" stroke="1" extrusionOk="0">
                  <a:moveTo>
                    <a:pt x="14954" y="2757"/>
                  </a:moveTo>
                  <a:cubicBezTo>
                    <a:pt x="14954" y="1608"/>
                    <a:pt x="14954" y="459"/>
                    <a:pt x="12877" y="115"/>
                  </a:cubicBezTo>
                  <a:cubicBezTo>
                    <a:pt x="10800" y="-230"/>
                    <a:pt x="6646" y="230"/>
                    <a:pt x="4154" y="1149"/>
                  </a:cubicBezTo>
                  <a:cubicBezTo>
                    <a:pt x="1661" y="2068"/>
                    <a:pt x="831" y="3447"/>
                    <a:pt x="2492" y="5055"/>
                  </a:cubicBezTo>
                  <a:cubicBezTo>
                    <a:pt x="4154" y="6664"/>
                    <a:pt x="8308" y="8502"/>
                    <a:pt x="12462" y="10685"/>
                  </a:cubicBezTo>
                  <a:cubicBezTo>
                    <a:pt x="16615" y="12868"/>
                    <a:pt x="20769" y="15396"/>
                    <a:pt x="21185" y="17119"/>
                  </a:cubicBezTo>
                  <a:cubicBezTo>
                    <a:pt x="21600" y="18842"/>
                    <a:pt x="18277" y="19761"/>
                    <a:pt x="14123" y="20336"/>
                  </a:cubicBezTo>
                  <a:cubicBezTo>
                    <a:pt x="9969" y="20910"/>
                    <a:pt x="4985" y="21140"/>
                    <a:pt x="0" y="2137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0" name="Line"/>
            <p:cNvSpPr/>
            <p:nvPr/>
          </p:nvSpPr>
          <p:spPr>
            <a:xfrm>
              <a:off x="411171" y="5709213"/>
              <a:ext cx="277643" cy="454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337" fill="norm" stroke="1" extrusionOk="0">
                  <a:moveTo>
                    <a:pt x="8146" y="13384"/>
                  </a:moveTo>
                  <a:cubicBezTo>
                    <a:pt x="6575" y="13264"/>
                    <a:pt x="5004" y="13144"/>
                    <a:pt x="3630" y="14044"/>
                  </a:cubicBezTo>
                  <a:cubicBezTo>
                    <a:pt x="2255" y="14944"/>
                    <a:pt x="1077" y="16864"/>
                    <a:pt x="488" y="18124"/>
                  </a:cubicBezTo>
                  <a:cubicBezTo>
                    <a:pt x="-101" y="19384"/>
                    <a:pt x="-101" y="19984"/>
                    <a:pt x="194" y="20524"/>
                  </a:cubicBezTo>
                  <a:cubicBezTo>
                    <a:pt x="488" y="21064"/>
                    <a:pt x="1077" y="21544"/>
                    <a:pt x="2354" y="21244"/>
                  </a:cubicBezTo>
                  <a:cubicBezTo>
                    <a:pt x="3630" y="20944"/>
                    <a:pt x="5594" y="19864"/>
                    <a:pt x="6575" y="17404"/>
                  </a:cubicBezTo>
                  <a:cubicBezTo>
                    <a:pt x="7557" y="14944"/>
                    <a:pt x="7557" y="11104"/>
                    <a:pt x="7164" y="8164"/>
                  </a:cubicBezTo>
                  <a:cubicBezTo>
                    <a:pt x="6772" y="5224"/>
                    <a:pt x="5986" y="3184"/>
                    <a:pt x="5299" y="1864"/>
                  </a:cubicBezTo>
                  <a:cubicBezTo>
                    <a:pt x="4612" y="544"/>
                    <a:pt x="4023" y="-56"/>
                    <a:pt x="3728" y="4"/>
                  </a:cubicBezTo>
                  <a:cubicBezTo>
                    <a:pt x="3434" y="64"/>
                    <a:pt x="3434" y="784"/>
                    <a:pt x="4317" y="2944"/>
                  </a:cubicBezTo>
                  <a:cubicBezTo>
                    <a:pt x="5201" y="5104"/>
                    <a:pt x="6968" y="8704"/>
                    <a:pt x="8343" y="11164"/>
                  </a:cubicBezTo>
                  <a:cubicBezTo>
                    <a:pt x="9717" y="13624"/>
                    <a:pt x="10699" y="14944"/>
                    <a:pt x="11779" y="15784"/>
                  </a:cubicBezTo>
                  <a:cubicBezTo>
                    <a:pt x="12859" y="16624"/>
                    <a:pt x="14037" y="16984"/>
                    <a:pt x="14921" y="16864"/>
                  </a:cubicBezTo>
                  <a:cubicBezTo>
                    <a:pt x="15804" y="16744"/>
                    <a:pt x="16394" y="16144"/>
                    <a:pt x="16786" y="15304"/>
                  </a:cubicBezTo>
                  <a:cubicBezTo>
                    <a:pt x="17179" y="14464"/>
                    <a:pt x="17375" y="13384"/>
                    <a:pt x="17474" y="12544"/>
                  </a:cubicBezTo>
                  <a:cubicBezTo>
                    <a:pt x="17572" y="11704"/>
                    <a:pt x="17572" y="11104"/>
                    <a:pt x="17277" y="11044"/>
                  </a:cubicBezTo>
                  <a:cubicBezTo>
                    <a:pt x="16983" y="10984"/>
                    <a:pt x="16394" y="11464"/>
                    <a:pt x="16001" y="12064"/>
                  </a:cubicBezTo>
                  <a:cubicBezTo>
                    <a:pt x="15608" y="12664"/>
                    <a:pt x="15412" y="13384"/>
                    <a:pt x="15314" y="14104"/>
                  </a:cubicBezTo>
                  <a:cubicBezTo>
                    <a:pt x="15215" y="14824"/>
                    <a:pt x="15215" y="15544"/>
                    <a:pt x="15608" y="16084"/>
                  </a:cubicBezTo>
                  <a:cubicBezTo>
                    <a:pt x="16001" y="16624"/>
                    <a:pt x="16786" y="16984"/>
                    <a:pt x="17670" y="17044"/>
                  </a:cubicBezTo>
                  <a:cubicBezTo>
                    <a:pt x="18554" y="17104"/>
                    <a:pt x="19535" y="16864"/>
                    <a:pt x="20124" y="16444"/>
                  </a:cubicBezTo>
                  <a:cubicBezTo>
                    <a:pt x="20714" y="16024"/>
                    <a:pt x="20910" y="15424"/>
                    <a:pt x="21106" y="14824"/>
                  </a:cubicBezTo>
                  <a:cubicBezTo>
                    <a:pt x="21303" y="14224"/>
                    <a:pt x="21499" y="13624"/>
                    <a:pt x="21106" y="12964"/>
                  </a:cubicBezTo>
                  <a:cubicBezTo>
                    <a:pt x="20714" y="12304"/>
                    <a:pt x="19732" y="11584"/>
                    <a:pt x="18750" y="10864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1" name="Line"/>
            <p:cNvSpPr/>
            <p:nvPr/>
          </p:nvSpPr>
          <p:spPr>
            <a:xfrm>
              <a:off x="722024" y="5812802"/>
              <a:ext cx="205686" cy="219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5" h="21600" fill="norm" stroke="1" extrusionOk="0">
                  <a:moveTo>
                    <a:pt x="2564" y="11805"/>
                  </a:moveTo>
                  <a:cubicBezTo>
                    <a:pt x="3084" y="10549"/>
                    <a:pt x="3605" y="9293"/>
                    <a:pt x="3735" y="7912"/>
                  </a:cubicBezTo>
                  <a:cubicBezTo>
                    <a:pt x="3865" y="6530"/>
                    <a:pt x="3605" y="5023"/>
                    <a:pt x="2954" y="4647"/>
                  </a:cubicBezTo>
                  <a:cubicBezTo>
                    <a:pt x="2303" y="4270"/>
                    <a:pt x="1262" y="5023"/>
                    <a:pt x="612" y="6153"/>
                  </a:cubicBezTo>
                  <a:cubicBezTo>
                    <a:pt x="-39" y="7284"/>
                    <a:pt x="-299" y="8791"/>
                    <a:pt x="482" y="11177"/>
                  </a:cubicBezTo>
                  <a:cubicBezTo>
                    <a:pt x="1262" y="13563"/>
                    <a:pt x="3084" y="16828"/>
                    <a:pt x="4776" y="18460"/>
                  </a:cubicBezTo>
                  <a:cubicBezTo>
                    <a:pt x="6467" y="20093"/>
                    <a:pt x="8029" y="20093"/>
                    <a:pt x="9720" y="17707"/>
                  </a:cubicBezTo>
                  <a:cubicBezTo>
                    <a:pt x="11412" y="15321"/>
                    <a:pt x="13234" y="10549"/>
                    <a:pt x="14144" y="7535"/>
                  </a:cubicBezTo>
                  <a:cubicBezTo>
                    <a:pt x="15055" y="4521"/>
                    <a:pt x="15055" y="3265"/>
                    <a:pt x="14665" y="2135"/>
                  </a:cubicBezTo>
                  <a:cubicBezTo>
                    <a:pt x="14274" y="1005"/>
                    <a:pt x="13494" y="0"/>
                    <a:pt x="12713" y="0"/>
                  </a:cubicBezTo>
                  <a:cubicBezTo>
                    <a:pt x="11932" y="0"/>
                    <a:pt x="11152" y="1005"/>
                    <a:pt x="11021" y="2260"/>
                  </a:cubicBezTo>
                  <a:cubicBezTo>
                    <a:pt x="10891" y="3516"/>
                    <a:pt x="11412" y="5023"/>
                    <a:pt x="13234" y="6781"/>
                  </a:cubicBezTo>
                  <a:cubicBezTo>
                    <a:pt x="15055" y="8540"/>
                    <a:pt x="18178" y="10549"/>
                    <a:pt x="19740" y="12181"/>
                  </a:cubicBezTo>
                  <a:cubicBezTo>
                    <a:pt x="21301" y="13814"/>
                    <a:pt x="21301" y="15070"/>
                    <a:pt x="20000" y="16577"/>
                  </a:cubicBezTo>
                  <a:cubicBezTo>
                    <a:pt x="18699" y="18084"/>
                    <a:pt x="16096" y="19842"/>
                    <a:pt x="13494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2" name="Line"/>
            <p:cNvSpPr/>
            <p:nvPr/>
          </p:nvSpPr>
          <p:spPr>
            <a:xfrm>
              <a:off x="1324127" y="5518907"/>
              <a:ext cx="229535" cy="351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526" fill="norm" stroke="1" extrusionOk="0">
                  <a:moveTo>
                    <a:pt x="2641" y="7983"/>
                  </a:moveTo>
                  <a:cubicBezTo>
                    <a:pt x="2641" y="9704"/>
                    <a:pt x="2641" y="11426"/>
                    <a:pt x="3111" y="13304"/>
                  </a:cubicBezTo>
                  <a:cubicBezTo>
                    <a:pt x="3581" y="15183"/>
                    <a:pt x="4520" y="17217"/>
                    <a:pt x="5107" y="18783"/>
                  </a:cubicBezTo>
                  <a:cubicBezTo>
                    <a:pt x="5694" y="20348"/>
                    <a:pt x="5928" y="21443"/>
                    <a:pt x="5694" y="21522"/>
                  </a:cubicBezTo>
                  <a:cubicBezTo>
                    <a:pt x="5459" y="21600"/>
                    <a:pt x="4754" y="20661"/>
                    <a:pt x="3698" y="18235"/>
                  </a:cubicBezTo>
                  <a:cubicBezTo>
                    <a:pt x="2641" y="15809"/>
                    <a:pt x="1233" y="11896"/>
                    <a:pt x="528" y="9470"/>
                  </a:cubicBezTo>
                  <a:cubicBezTo>
                    <a:pt x="-176" y="7043"/>
                    <a:pt x="-176" y="6104"/>
                    <a:pt x="528" y="5791"/>
                  </a:cubicBezTo>
                  <a:cubicBezTo>
                    <a:pt x="1233" y="5478"/>
                    <a:pt x="2641" y="5791"/>
                    <a:pt x="4754" y="7200"/>
                  </a:cubicBezTo>
                  <a:cubicBezTo>
                    <a:pt x="6867" y="8609"/>
                    <a:pt x="9685" y="11113"/>
                    <a:pt x="11915" y="12913"/>
                  </a:cubicBezTo>
                  <a:cubicBezTo>
                    <a:pt x="14146" y="14713"/>
                    <a:pt x="15789" y="15809"/>
                    <a:pt x="17198" y="16435"/>
                  </a:cubicBezTo>
                  <a:cubicBezTo>
                    <a:pt x="18607" y="17061"/>
                    <a:pt x="19781" y="17217"/>
                    <a:pt x="20485" y="16904"/>
                  </a:cubicBezTo>
                  <a:cubicBezTo>
                    <a:pt x="21189" y="16591"/>
                    <a:pt x="21424" y="15809"/>
                    <a:pt x="20367" y="13304"/>
                  </a:cubicBezTo>
                  <a:cubicBezTo>
                    <a:pt x="19311" y="10800"/>
                    <a:pt x="16963" y="6574"/>
                    <a:pt x="15789" y="4070"/>
                  </a:cubicBezTo>
                  <a:cubicBezTo>
                    <a:pt x="14615" y="1565"/>
                    <a:pt x="14615" y="783"/>
                    <a:pt x="14615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3" name="Line"/>
            <p:cNvSpPr/>
            <p:nvPr/>
          </p:nvSpPr>
          <p:spPr>
            <a:xfrm>
              <a:off x="1587602" y="5511240"/>
              <a:ext cx="127082" cy="200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1" h="21150" fill="norm" stroke="1" extrusionOk="0">
                  <a:moveTo>
                    <a:pt x="13194" y="0"/>
                  </a:moveTo>
                  <a:cubicBezTo>
                    <a:pt x="9806" y="0"/>
                    <a:pt x="6417" y="0"/>
                    <a:pt x="3876" y="2160"/>
                  </a:cubicBezTo>
                  <a:cubicBezTo>
                    <a:pt x="1335" y="4320"/>
                    <a:pt x="-359" y="8640"/>
                    <a:pt x="65" y="12150"/>
                  </a:cubicBezTo>
                  <a:cubicBezTo>
                    <a:pt x="488" y="15660"/>
                    <a:pt x="3029" y="18360"/>
                    <a:pt x="6629" y="19845"/>
                  </a:cubicBezTo>
                  <a:cubicBezTo>
                    <a:pt x="10229" y="21330"/>
                    <a:pt x="14888" y="21600"/>
                    <a:pt x="17641" y="20385"/>
                  </a:cubicBezTo>
                  <a:cubicBezTo>
                    <a:pt x="20394" y="19170"/>
                    <a:pt x="21241" y="16470"/>
                    <a:pt x="21029" y="13905"/>
                  </a:cubicBezTo>
                  <a:cubicBezTo>
                    <a:pt x="20817" y="11340"/>
                    <a:pt x="19547" y="8910"/>
                    <a:pt x="18065" y="7290"/>
                  </a:cubicBezTo>
                  <a:cubicBezTo>
                    <a:pt x="16582" y="5670"/>
                    <a:pt x="14888" y="4860"/>
                    <a:pt x="14041" y="4455"/>
                  </a:cubicBezTo>
                  <a:cubicBezTo>
                    <a:pt x="13194" y="4050"/>
                    <a:pt x="13194" y="4050"/>
                    <a:pt x="13194" y="405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4" name="Line"/>
            <p:cNvSpPr/>
            <p:nvPr/>
          </p:nvSpPr>
          <p:spPr>
            <a:xfrm>
              <a:off x="1797554" y="5426905"/>
              <a:ext cx="99670" cy="253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85" y="6327"/>
                    <a:pt x="9969" y="12655"/>
                    <a:pt x="13569" y="16255"/>
                  </a:cubicBezTo>
                  <a:cubicBezTo>
                    <a:pt x="17169" y="19855"/>
                    <a:pt x="19385" y="2072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5" name="Line"/>
            <p:cNvSpPr/>
            <p:nvPr/>
          </p:nvSpPr>
          <p:spPr>
            <a:xfrm>
              <a:off x="1711852" y="5311902"/>
              <a:ext cx="269707" cy="21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943" y="21600"/>
                  </a:moveTo>
                  <a:cubicBezTo>
                    <a:pt x="924" y="21343"/>
                    <a:pt x="-95" y="21086"/>
                    <a:pt x="7" y="20314"/>
                  </a:cubicBezTo>
                  <a:cubicBezTo>
                    <a:pt x="109" y="19543"/>
                    <a:pt x="1331" y="18257"/>
                    <a:pt x="4796" y="15171"/>
                  </a:cubicBezTo>
                  <a:cubicBezTo>
                    <a:pt x="8260" y="12086"/>
                    <a:pt x="13965" y="7200"/>
                    <a:pt x="17124" y="4371"/>
                  </a:cubicBezTo>
                  <a:cubicBezTo>
                    <a:pt x="20282" y="1543"/>
                    <a:pt x="20894" y="771"/>
                    <a:pt x="21505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6" name="Line"/>
            <p:cNvSpPr/>
            <p:nvPr/>
          </p:nvSpPr>
          <p:spPr>
            <a:xfrm>
              <a:off x="2319509" y="5195603"/>
              <a:ext cx="421067" cy="50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389" fill="norm" stroke="1" extrusionOk="0">
                  <a:moveTo>
                    <a:pt x="5860" y="11983"/>
                  </a:moveTo>
                  <a:cubicBezTo>
                    <a:pt x="5074" y="11661"/>
                    <a:pt x="4289" y="11339"/>
                    <a:pt x="3373" y="11607"/>
                  </a:cubicBezTo>
                  <a:cubicBezTo>
                    <a:pt x="2456" y="11876"/>
                    <a:pt x="1409" y="12736"/>
                    <a:pt x="820" y="13756"/>
                  </a:cubicBezTo>
                  <a:cubicBezTo>
                    <a:pt x="231" y="14777"/>
                    <a:pt x="100" y="15959"/>
                    <a:pt x="34" y="16819"/>
                  </a:cubicBezTo>
                  <a:cubicBezTo>
                    <a:pt x="-31" y="17679"/>
                    <a:pt x="-31" y="18216"/>
                    <a:pt x="296" y="18485"/>
                  </a:cubicBezTo>
                  <a:cubicBezTo>
                    <a:pt x="624" y="18753"/>
                    <a:pt x="1278" y="18753"/>
                    <a:pt x="1998" y="18109"/>
                  </a:cubicBezTo>
                  <a:cubicBezTo>
                    <a:pt x="2718" y="17464"/>
                    <a:pt x="3504" y="16174"/>
                    <a:pt x="4158" y="13864"/>
                  </a:cubicBezTo>
                  <a:cubicBezTo>
                    <a:pt x="4813" y="11553"/>
                    <a:pt x="5336" y="8222"/>
                    <a:pt x="5402" y="5858"/>
                  </a:cubicBezTo>
                  <a:cubicBezTo>
                    <a:pt x="5467" y="3494"/>
                    <a:pt x="5074" y="2097"/>
                    <a:pt x="4682" y="1183"/>
                  </a:cubicBezTo>
                  <a:cubicBezTo>
                    <a:pt x="4289" y="270"/>
                    <a:pt x="3896" y="-160"/>
                    <a:pt x="3504" y="55"/>
                  </a:cubicBezTo>
                  <a:cubicBezTo>
                    <a:pt x="3111" y="270"/>
                    <a:pt x="2718" y="1130"/>
                    <a:pt x="2718" y="2527"/>
                  </a:cubicBezTo>
                  <a:cubicBezTo>
                    <a:pt x="2718" y="3924"/>
                    <a:pt x="3111" y="5858"/>
                    <a:pt x="3634" y="7416"/>
                  </a:cubicBezTo>
                  <a:cubicBezTo>
                    <a:pt x="4158" y="8974"/>
                    <a:pt x="4813" y="10156"/>
                    <a:pt x="5533" y="11016"/>
                  </a:cubicBezTo>
                  <a:cubicBezTo>
                    <a:pt x="6253" y="11876"/>
                    <a:pt x="7038" y="12413"/>
                    <a:pt x="7758" y="12682"/>
                  </a:cubicBezTo>
                  <a:cubicBezTo>
                    <a:pt x="8478" y="12950"/>
                    <a:pt x="9133" y="12950"/>
                    <a:pt x="9656" y="12682"/>
                  </a:cubicBezTo>
                  <a:cubicBezTo>
                    <a:pt x="10180" y="12413"/>
                    <a:pt x="10573" y="11876"/>
                    <a:pt x="10834" y="11231"/>
                  </a:cubicBezTo>
                  <a:cubicBezTo>
                    <a:pt x="11096" y="10586"/>
                    <a:pt x="11227" y="9834"/>
                    <a:pt x="11293" y="9189"/>
                  </a:cubicBezTo>
                  <a:cubicBezTo>
                    <a:pt x="11358" y="8544"/>
                    <a:pt x="11358" y="8007"/>
                    <a:pt x="11031" y="7900"/>
                  </a:cubicBezTo>
                  <a:cubicBezTo>
                    <a:pt x="10704" y="7792"/>
                    <a:pt x="10049" y="8115"/>
                    <a:pt x="9656" y="8544"/>
                  </a:cubicBezTo>
                  <a:cubicBezTo>
                    <a:pt x="9264" y="8974"/>
                    <a:pt x="9133" y="9512"/>
                    <a:pt x="9067" y="10103"/>
                  </a:cubicBezTo>
                  <a:cubicBezTo>
                    <a:pt x="9002" y="10694"/>
                    <a:pt x="9002" y="11339"/>
                    <a:pt x="9198" y="11876"/>
                  </a:cubicBezTo>
                  <a:cubicBezTo>
                    <a:pt x="9394" y="12413"/>
                    <a:pt x="9787" y="12843"/>
                    <a:pt x="10311" y="13058"/>
                  </a:cubicBezTo>
                  <a:cubicBezTo>
                    <a:pt x="10834" y="13273"/>
                    <a:pt x="11489" y="13273"/>
                    <a:pt x="12013" y="13058"/>
                  </a:cubicBezTo>
                  <a:cubicBezTo>
                    <a:pt x="12536" y="12843"/>
                    <a:pt x="12929" y="12413"/>
                    <a:pt x="13387" y="11715"/>
                  </a:cubicBezTo>
                  <a:cubicBezTo>
                    <a:pt x="13845" y="11016"/>
                    <a:pt x="14369" y="10049"/>
                    <a:pt x="14893" y="9243"/>
                  </a:cubicBezTo>
                  <a:cubicBezTo>
                    <a:pt x="15416" y="8437"/>
                    <a:pt x="15940" y="7792"/>
                    <a:pt x="16202" y="7846"/>
                  </a:cubicBezTo>
                  <a:cubicBezTo>
                    <a:pt x="16464" y="7900"/>
                    <a:pt x="16464" y="8652"/>
                    <a:pt x="16856" y="10371"/>
                  </a:cubicBezTo>
                  <a:cubicBezTo>
                    <a:pt x="17249" y="12091"/>
                    <a:pt x="18034" y="14777"/>
                    <a:pt x="18493" y="16550"/>
                  </a:cubicBezTo>
                  <a:cubicBezTo>
                    <a:pt x="18951" y="18324"/>
                    <a:pt x="19082" y="19183"/>
                    <a:pt x="19213" y="19936"/>
                  </a:cubicBezTo>
                  <a:cubicBezTo>
                    <a:pt x="19344" y="20688"/>
                    <a:pt x="19474" y="21333"/>
                    <a:pt x="19540" y="21386"/>
                  </a:cubicBezTo>
                  <a:cubicBezTo>
                    <a:pt x="19605" y="21440"/>
                    <a:pt x="19605" y="20903"/>
                    <a:pt x="19147" y="18700"/>
                  </a:cubicBezTo>
                  <a:cubicBezTo>
                    <a:pt x="18689" y="16497"/>
                    <a:pt x="17773" y="12628"/>
                    <a:pt x="17314" y="9888"/>
                  </a:cubicBezTo>
                  <a:cubicBezTo>
                    <a:pt x="16856" y="7147"/>
                    <a:pt x="16856" y="5536"/>
                    <a:pt x="17184" y="4461"/>
                  </a:cubicBezTo>
                  <a:cubicBezTo>
                    <a:pt x="17511" y="3386"/>
                    <a:pt x="18165" y="2849"/>
                    <a:pt x="18820" y="2527"/>
                  </a:cubicBezTo>
                  <a:cubicBezTo>
                    <a:pt x="19474" y="2204"/>
                    <a:pt x="20129" y="2097"/>
                    <a:pt x="20653" y="2312"/>
                  </a:cubicBezTo>
                  <a:cubicBezTo>
                    <a:pt x="21176" y="2527"/>
                    <a:pt x="21569" y="3064"/>
                    <a:pt x="21569" y="3924"/>
                  </a:cubicBezTo>
                  <a:cubicBezTo>
                    <a:pt x="21569" y="4783"/>
                    <a:pt x="21176" y="5965"/>
                    <a:pt x="20718" y="6771"/>
                  </a:cubicBezTo>
                  <a:cubicBezTo>
                    <a:pt x="20260" y="7577"/>
                    <a:pt x="19736" y="8007"/>
                    <a:pt x="19344" y="8115"/>
                  </a:cubicBezTo>
                  <a:cubicBezTo>
                    <a:pt x="18951" y="8222"/>
                    <a:pt x="18689" y="8007"/>
                    <a:pt x="18427" y="7792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7" name="Line"/>
            <p:cNvSpPr/>
            <p:nvPr/>
          </p:nvSpPr>
          <p:spPr>
            <a:xfrm>
              <a:off x="2783453" y="5225495"/>
              <a:ext cx="256130" cy="149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0671" fill="norm" stroke="1" extrusionOk="0">
                  <a:moveTo>
                    <a:pt x="2828" y="10910"/>
                  </a:moveTo>
                  <a:cubicBezTo>
                    <a:pt x="3042" y="9140"/>
                    <a:pt x="3256" y="7369"/>
                    <a:pt x="3149" y="5245"/>
                  </a:cubicBezTo>
                  <a:cubicBezTo>
                    <a:pt x="3042" y="3120"/>
                    <a:pt x="2614" y="641"/>
                    <a:pt x="2080" y="110"/>
                  </a:cubicBezTo>
                  <a:cubicBezTo>
                    <a:pt x="1545" y="-421"/>
                    <a:pt x="903" y="995"/>
                    <a:pt x="476" y="3828"/>
                  </a:cubicBezTo>
                  <a:cubicBezTo>
                    <a:pt x="48" y="6661"/>
                    <a:pt x="-166" y="10910"/>
                    <a:pt x="155" y="13920"/>
                  </a:cubicBezTo>
                  <a:cubicBezTo>
                    <a:pt x="476" y="16930"/>
                    <a:pt x="1331" y="18700"/>
                    <a:pt x="2293" y="19763"/>
                  </a:cubicBezTo>
                  <a:cubicBezTo>
                    <a:pt x="3256" y="20825"/>
                    <a:pt x="4325" y="21179"/>
                    <a:pt x="5501" y="19586"/>
                  </a:cubicBezTo>
                  <a:cubicBezTo>
                    <a:pt x="6678" y="17992"/>
                    <a:pt x="7961" y="14451"/>
                    <a:pt x="8709" y="11264"/>
                  </a:cubicBezTo>
                  <a:cubicBezTo>
                    <a:pt x="9458" y="8077"/>
                    <a:pt x="9672" y="5245"/>
                    <a:pt x="9779" y="4713"/>
                  </a:cubicBezTo>
                  <a:cubicBezTo>
                    <a:pt x="9885" y="4182"/>
                    <a:pt x="9885" y="5953"/>
                    <a:pt x="9885" y="7723"/>
                  </a:cubicBezTo>
                  <a:cubicBezTo>
                    <a:pt x="9885" y="9494"/>
                    <a:pt x="9885" y="11264"/>
                    <a:pt x="10099" y="13212"/>
                  </a:cubicBezTo>
                  <a:cubicBezTo>
                    <a:pt x="10313" y="15159"/>
                    <a:pt x="10741" y="17284"/>
                    <a:pt x="10955" y="17461"/>
                  </a:cubicBezTo>
                  <a:cubicBezTo>
                    <a:pt x="11169" y="17638"/>
                    <a:pt x="11169" y="15868"/>
                    <a:pt x="11169" y="14097"/>
                  </a:cubicBezTo>
                  <a:cubicBezTo>
                    <a:pt x="11169" y="12327"/>
                    <a:pt x="11169" y="10556"/>
                    <a:pt x="11489" y="8254"/>
                  </a:cubicBezTo>
                  <a:cubicBezTo>
                    <a:pt x="11810" y="5953"/>
                    <a:pt x="12452" y="3120"/>
                    <a:pt x="13307" y="1881"/>
                  </a:cubicBezTo>
                  <a:cubicBezTo>
                    <a:pt x="14163" y="641"/>
                    <a:pt x="15232" y="995"/>
                    <a:pt x="16622" y="2589"/>
                  </a:cubicBezTo>
                  <a:cubicBezTo>
                    <a:pt x="18012" y="4182"/>
                    <a:pt x="19723" y="7015"/>
                    <a:pt x="21434" y="9848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8" name="Line"/>
            <p:cNvSpPr/>
            <p:nvPr/>
          </p:nvSpPr>
          <p:spPr>
            <a:xfrm>
              <a:off x="3086193" y="4911997"/>
              <a:ext cx="74922" cy="405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305" fill="norm" stroke="1" extrusionOk="0">
                  <a:moveTo>
                    <a:pt x="14948" y="15359"/>
                  </a:moveTo>
                  <a:cubicBezTo>
                    <a:pt x="14228" y="14688"/>
                    <a:pt x="13508" y="14017"/>
                    <a:pt x="11348" y="14218"/>
                  </a:cubicBezTo>
                  <a:cubicBezTo>
                    <a:pt x="9188" y="14420"/>
                    <a:pt x="5588" y="15493"/>
                    <a:pt x="3428" y="16432"/>
                  </a:cubicBezTo>
                  <a:cubicBezTo>
                    <a:pt x="1268" y="17371"/>
                    <a:pt x="548" y="18176"/>
                    <a:pt x="188" y="18981"/>
                  </a:cubicBezTo>
                  <a:cubicBezTo>
                    <a:pt x="-172" y="19786"/>
                    <a:pt x="-172" y="20591"/>
                    <a:pt x="1628" y="20994"/>
                  </a:cubicBezTo>
                  <a:cubicBezTo>
                    <a:pt x="3428" y="21396"/>
                    <a:pt x="7028" y="21396"/>
                    <a:pt x="9548" y="21061"/>
                  </a:cubicBezTo>
                  <a:cubicBezTo>
                    <a:pt x="12068" y="20725"/>
                    <a:pt x="13508" y="20054"/>
                    <a:pt x="15668" y="17639"/>
                  </a:cubicBezTo>
                  <a:cubicBezTo>
                    <a:pt x="17828" y="15225"/>
                    <a:pt x="20708" y="11066"/>
                    <a:pt x="21068" y="8248"/>
                  </a:cubicBezTo>
                  <a:cubicBezTo>
                    <a:pt x="21428" y="5431"/>
                    <a:pt x="19268" y="3955"/>
                    <a:pt x="17108" y="2680"/>
                  </a:cubicBezTo>
                  <a:cubicBezTo>
                    <a:pt x="14948" y="1406"/>
                    <a:pt x="12788" y="333"/>
                    <a:pt x="10628" y="64"/>
                  </a:cubicBezTo>
                  <a:cubicBezTo>
                    <a:pt x="8468" y="-204"/>
                    <a:pt x="6308" y="333"/>
                    <a:pt x="4868" y="2278"/>
                  </a:cubicBezTo>
                  <a:cubicBezTo>
                    <a:pt x="3428" y="4223"/>
                    <a:pt x="2708" y="7577"/>
                    <a:pt x="4868" y="10126"/>
                  </a:cubicBezTo>
                  <a:cubicBezTo>
                    <a:pt x="7028" y="12676"/>
                    <a:pt x="12068" y="14420"/>
                    <a:pt x="17108" y="16164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9" name="Line"/>
            <p:cNvSpPr/>
            <p:nvPr/>
          </p:nvSpPr>
          <p:spPr>
            <a:xfrm>
              <a:off x="664738" y="6295943"/>
              <a:ext cx="343133" cy="230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0977" fill="norm" stroke="1" extrusionOk="0">
                  <a:moveTo>
                    <a:pt x="4683" y="10208"/>
                  </a:moveTo>
                  <a:cubicBezTo>
                    <a:pt x="3883" y="9743"/>
                    <a:pt x="3083" y="9279"/>
                    <a:pt x="2283" y="9279"/>
                  </a:cubicBezTo>
                  <a:cubicBezTo>
                    <a:pt x="1483" y="9279"/>
                    <a:pt x="683" y="9743"/>
                    <a:pt x="283" y="11021"/>
                  </a:cubicBezTo>
                  <a:cubicBezTo>
                    <a:pt x="-117" y="12298"/>
                    <a:pt x="-117" y="14388"/>
                    <a:pt x="443" y="16362"/>
                  </a:cubicBezTo>
                  <a:cubicBezTo>
                    <a:pt x="1003" y="18337"/>
                    <a:pt x="2123" y="20195"/>
                    <a:pt x="3003" y="20775"/>
                  </a:cubicBezTo>
                  <a:cubicBezTo>
                    <a:pt x="3883" y="21356"/>
                    <a:pt x="4523" y="20659"/>
                    <a:pt x="5163" y="19033"/>
                  </a:cubicBezTo>
                  <a:cubicBezTo>
                    <a:pt x="5803" y="17408"/>
                    <a:pt x="6443" y="14853"/>
                    <a:pt x="6363" y="12646"/>
                  </a:cubicBezTo>
                  <a:cubicBezTo>
                    <a:pt x="6283" y="10440"/>
                    <a:pt x="5483" y="8582"/>
                    <a:pt x="4683" y="7537"/>
                  </a:cubicBezTo>
                  <a:cubicBezTo>
                    <a:pt x="3883" y="6491"/>
                    <a:pt x="3083" y="6259"/>
                    <a:pt x="2283" y="6375"/>
                  </a:cubicBezTo>
                  <a:cubicBezTo>
                    <a:pt x="1483" y="6491"/>
                    <a:pt x="683" y="6956"/>
                    <a:pt x="523" y="7653"/>
                  </a:cubicBezTo>
                  <a:cubicBezTo>
                    <a:pt x="363" y="8350"/>
                    <a:pt x="843" y="9279"/>
                    <a:pt x="1563" y="9627"/>
                  </a:cubicBezTo>
                  <a:cubicBezTo>
                    <a:pt x="2283" y="9975"/>
                    <a:pt x="3243" y="9743"/>
                    <a:pt x="4123" y="9395"/>
                  </a:cubicBezTo>
                  <a:cubicBezTo>
                    <a:pt x="5003" y="9046"/>
                    <a:pt x="5803" y="8582"/>
                    <a:pt x="6443" y="7885"/>
                  </a:cubicBezTo>
                  <a:cubicBezTo>
                    <a:pt x="7083" y="7188"/>
                    <a:pt x="7563" y="6259"/>
                    <a:pt x="7963" y="6375"/>
                  </a:cubicBezTo>
                  <a:cubicBezTo>
                    <a:pt x="8363" y="6491"/>
                    <a:pt x="8683" y="7653"/>
                    <a:pt x="9243" y="9279"/>
                  </a:cubicBezTo>
                  <a:cubicBezTo>
                    <a:pt x="9803" y="10904"/>
                    <a:pt x="10603" y="12995"/>
                    <a:pt x="11083" y="14737"/>
                  </a:cubicBezTo>
                  <a:cubicBezTo>
                    <a:pt x="11563" y="16479"/>
                    <a:pt x="11723" y="17872"/>
                    <a:pt x="11643" y="17872"/>
                  </a:cubicBezTo>
                  <a:cubicBezTo>
                    <a:pt x="11563" y="17872"/>
                    <a:pt x="11243" y="16479"/>
                    <a:pt x="11083" y="13808"/>
                  </a:cubicBezTo>
                  <a:cubicBezTo>
                    <a:pt x="10923" y="11137"/>
                    <a:pt x="10923" y="7188"/>
                    <a:pt x="11163" y="4633"/>
                  </a:cubicBezTo>
                  <a:cubicBezTo>
                    <a:pt x="11403" y="2079"/>
                    <a:pt x="11883" y="917"/>
                    <a:pt x="12523" y="337"/>
                  </a:cubicBezTo>
                  <a:cubicBezTo>
                    <a:pt x="13163" y="-244"/>
                    <a:pt x="13963" y="-244"/>
                    <a:pt x="15083" y="1730"/>
                  </a:cubicBezTo>
                  <a:cubicBezTo>
                    <a:pt x="16203" y="3704"/>
                    <a:pt x="17643" y="7653"/>
                    <a:pt x="18763" y="9975"/>
                  </a:cubicBezTo>
                  <a:cubicBezTo>
                    <a:pt x="19883" y="12298"/>
                    <a:pt x="20683" y="12995"/>
                    <a:pt x="21483" y="13691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0" name="Line"/>
            <p:cNvSpPr/>
            <p:nvPr/>
          </p:nvSpPr>
          <p:spPr>
            <a:xfrm>
              <a:off x="1224865" y="6047919"/>
              <a:ext cx="404019" cy="333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524" fill="norm" stroke="1" extrusionOk="0">
                  <a:moveTo>
                    <a:pt x="4359" y="0"/>
                  </a:moveTo>
                  <a:cubicBezTo>
                    <a:pt x="3680" y="330"/>
                    <a:pt x="3001" y="660"/>
                    <a:pt x="2525" y="1319"/>
                  </a:cubicBezTo>
                  <a:cubicBezTo>
                    <a:pt x="2050" y="1979"/>
                    <a:pt x="1778" y="2968"/>
                    <a:pt x="1914" y="5194"/>
                  </a:cubicBezTo>
                  <a:cubicBezTo>
                    <a:pt x="2050" y="7420"/>
                    <a:pt x="2593" y="10882"/>
                    <a:pt x="3340" y="13603"/>
                  </a:cubicBezTo>
                  <a:cubicBezTo>
                    <a:pt x="4087" y="16324"/>
                    <a:pt x="5038" y="18302"/>
                    <a:pt x="5853" y="19621"/>
                  </a:cubicBezTo>
                  <a:cubicBezTo>
                    <a:pt x="6668" y="20940"/>
                    <a:pt x="7348" y="21600"/>
                    <a:pt x="7619" y="21518"/>
                  </a:cubicBezTo>
                  <a:cubicBezTo>
                    <a:pt x="7891" y="21435"/>
                    <a:pt x="7755" y="20611"/>
                    <a:pt x="7144" y="19704"/>
                  </a:cubicBezTo>
                  <a:cubicBezTo>
                    <a:pt x="6533" y="18797"/>
                    <a:pt x="5446" y="17808"/>
                    <a:pt x="4563" y="17148"/>
                  </a:cubicBezTo>
                  <a:cubicBezTo>
                    <a:pt x="3680" y="16489"/>
                    <a:pt x="3001" y="16159"/>
                    <a:pt x="2253" y="15911"/>
                  </a:cubicBezTo>
                  <a:cubicBezTo>
                    <a:pt x="1506" y="15664"/>
                    <a:pt x="691" y="15499"/>
                    <a:pt x="284" y="15005"/>
                  </a:cubicBezTo>
                  <a:cubicBezTo>
                    <a:pt x="-124" y="14510"/>
                    <a:pt x="-124" y="13685"/>
                    <a:pt x="487" y="11872"/>
                  </a:cubicBezTo>
                  <a:cubicBezTo>
                    <a:pt x="1099" y="10058"/>
                    <a:pt x="2321" y="7255"/>
                    <a:pt x="3068" y="5441"/>
                  </a:cubicBezTo>
                  <a:cubicBezTo>
                    <a:pt x="3816" y="3627"/>
                    <a:pt x="4087" y="2803"/>
                    <a:pt x="4495" y="2061"/>
                  </a:cubicBezTo>
                  <a:cubicBezTo>
                    <a:pt x="4902" y="1319"/>
                    <a:pt x="5446" y="660"/>
                    <a:pt x="6057" y="330"/>
                  </a:cubicBezTo>
                  <a:cubicBezTo>
                    <a:pt x="6668" y="0"/>
                    <a:pt x="7348" y="0"/>
                    <a:pt x="8027" y="907"/>
                  </a:cubicBezTo>
                  <a:cubicBezTo>
                    <a:pt x="8706" y="1814"/>
                    <a:pt x="9385" y="3627"/>
                    <a:pt x="9929" y="5441"/>
                  </a:cubicBezTo>
                  <a:cubicBezTo>
                    <a:pt x="10472" y="7255"/>
                    <a:pt x="10880" y="9069"/>
                    <a:pt x="11151" y="10718"/>
                  </a:cubicBezTo>
                  <a:cubicBezTo>
                    <a:pt x="11423" y="12366"/>
                    <a:pt x="11559" y="13850"/>
                    <a:pt x="11559" y="14098"/>
                  </a:cubicBezTo>
                  <a:cubicBezTo>
                    <a:pt x="11559" y="14345"/>
                    <a:pt x="11423" y="13356"/>
                    <a:pt x="11355" y="12449"/>
                  </a:cubicBezTo>
                  <a:cubicBezTo>
                    <a:pt x="11287" y="11542"/>
                    <a:pt x="11287" y="10718"/>
                    <a:pt x="11627" y="10470"/>
                  </a:cubicBezTo>
                  <a:cubicBezTo>
                    <a:pt x="11967" y="10223"/>
                    <a:pt x="12646" y="10553"/>
                    <a:pt x="13257" y="11047"/>
                  </a:cubicBezTo>
                  <a:cubicBezTo>
                    <a:pt x="13868" y="11542"/>
                    <a:pt x="14412" y="12202"/>
                    <a:pt x="15363" y="12202"/>
                  </a:cubicBezTo>
                  <a:cubicBezTo>
                    <a:pt x="16314" y="12202"/>
                    <a:pt x="17672" y="11542"/>
                    <a:pt x="18487" y="10800"/>
                  </a:cubicBezTo>
                  <a:cubicBezTo>
                    <a:pt x="19302" y="10058"/>
                    <a:pt x="19574" y="9234"/>
                    <a:pt x="19642" y="8327"/>
                  </a:cubicBezTo>
                  <a:cubicBezTo>
                    <a:pt x="19710" y="7420"/>
                    <a:pt x="19574" y="6431"/>
                    <a:pt x="19234" y="6266"/>
                  </a:cubicBezTo>
                  <a:cubicBezTo>
                    <a:pt x="18895" y="6101"/>
                    <a:pt x="18351" y="6760"/>
                    <a:pt x="18148" y="7832"/>
                  </a:cubicBezTo>
                  <a:cubicBezTo>
                    <a:pt x="17944" y="8904"/>
                    <a:pt x="18080" y="10388"/>
                    <a:pt x="18691" y="11047"/>
                  </a:cubicBezTo>
                  <a:cubicBezTo>
                    <a:pt x="19302" y="11707"/>
                    <a:pt x="20389" y="11542"/>
                    <a:pt x="21476" y="11377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1" name="Line"/>
            <p:cNvSpPr/>
            <p:nvPr/>
          </p:nvSpPr>
          <p:spPr>
            <a:xfrm>
              <a:off x="2012225" y="6055586"/>
              <a:ext cx="38336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4800"/>
                    <a:pt x="2880" y="9600"/>
                    <a:pt x="6480" y="13200"/>
                  </a:cubicBezTo>
                  <a:cubicBezTo>
                    <a:pt x="10080" y="16800"/>
                    <a:pt x="15840" y="19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2" name="Line"/>
            <p:cNvSpPr/>
            <p:nvPr/>
          </p:nvSpPr>
          <p:spPr>
            <a:xfrm>
              <a:off x="1996892" y="5971250"/>
              <a:ext cx="23001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3" name="Line"/>
            <p:cNvSpPr/>
            <p:nvPr/>
          </p:nvSpPr>
          <p:spPr>
            <a:xfrm>
              <a:off x="2053115" y="5986252"/>
              <a:ext cx="104781" cy="142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75" fill="norm" stroke="1" extrusionOk="0">
                  <a:moveTo>
                    <a:pt x="1054" y="4367"/>
                  </a:moveTo>
                  <a:cubicBezTo>
                    <a:pt x="1054" y="6167"/>
                    <a:pt x="1054" y="7967"/>
                    <a:pt x="1844" y="11027"/>
                  </a:cubicBezTo>
                  <a:cubicBezTo>
                    <a:pt x="2634" y="14087"/>
                    <a:pt x="4215" y="18407"/>
                    <a:pt x="4215" y="19667"/>
                  </a:cubicBezTo>
                  <a:cubicBezTo>
                    <a:pt x="4215" y="20927"/>
                    <a:pt x="2634" y="19127"/>
                    <a:pt x="1580" y="16247"/>
                  </a:cubicBezTo>
                  <a:cubicBezTo>
                    <a:pt x="527" y="13367"/>
                    <a:pt x="0" y="9407"/>
                    <a:pt x="0" y="6527"/>
                  </a:cubicBezTo>
                  <a:cubicBezTo>
                    <a:pt x="0" y="3647"/>
                    <a:pt x="527" y="1847"/>
                    <a:pt x="2107" y="767"/>
                  </a:cubicBezTo>
                  <a:cubicBezTo>
                    <a:pt x="3688" y="-313"/>
                    <a:pt x="6322" y="-673"/>
                    <a:pt x="9746" y="2567"/>
                  </a:cubicBezTo>
                  <a:cubicBezTo>
                    <a:pt x="13171" y="5807"/>
                    <a:pt x="17385" y="12647"/>
                    <a:pt x="21600" y="19487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4" name="Line"/>
            <p:cNvSpPr/>
            <p:nvPr/>
          </p:nvSpPr>
          <p:spPr>
            <a:xfrm>
              <a:off x="2188563" y="5994251"/>
              <a:ext cx="15334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5" name="Line"/>
            <p:cNvSpPr/>
            <p:nvPr/>
          </p:nvSpPr>
          <p:spPr>
            <a:xfrm>
              <a:off x="2173229" y="5886915"/>
              <a:ext cx="1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6" name="Line"/>
            <p:cNvSpPr/>
            <p:nvPr/>
          </p:nvSpPr>
          <p:spPr>
            <a:xfrm>
              <a:off x="2255009" y="5672244"/>
              <a:ext cx="142032" cy="380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437" fill="norm" stroke="1" extrusionOk="0">
                  <a:moveTo>
                    <a:pt x="7329" y="0"/>
                  </a:moveTo>
                  <a:cubicBezTo>
                    <a:pt x="7329" y="4608"/>
                    <a:pt x="7329" y="9216"/>
                    <a:pt x="7907" y="12672"/>
                  </a:cubicBezTo>
                  <a:cubicBezTo>
                    <a:pt x="8486" y="16128"/>
                    <a:pt x="9643" y="18432"/>
                    <a:pt x="10993" y="19800"/>
                  </a:cubicBezTo>
                  <a:cubicBezTo>
                    <a:pt x="12343" y="21168"/>
                    <a:pt x="13886" y="21600"/>
                    <a:pt x="15043" y="21384"/>
                  </a:cubicBezTo>
                  <a:cubicBezTo>
                    <a:pt x="16200" y="21168"/>
                    <a:pt x="16971" y="20304"/>
                    <a:pt x="16779" y="19080"/>
                  </a:cubicBezTo>
                  <a:cubicBezTo>
                    <a:pt x="16586" y="17856"/>
                    <a:pt x="15429" y="16272"/>
                    <a:pt x="14079" y="15264"/>
                  </a:cubicBezTo>
                  <a:cubicBezTo>
                    <a:pt x="12729" y="14256"/>
                    <a:pt x="11186" y="13824"/>
                    <a:pt x="9450" y="13464"/>
                  </a:cubicBezTo>
                  <a:cubicBezTo>
                    <a:pt x="7714" y="13104"/>
                    <a:pt x="5786" y="12816"/>
                    <a:pt x="3857" y="12744"/>
                  </a:cubicBezTo>
                  <a:cubicBezTo>
                    <a:pt x="1929" y="12672"/>
                    <a:pt x="0" y="12816"/>
                    <a:pt x="0" y="13104"/>
                  </a:cubicBezTo>
                  <a:cubicBezTo>
                    <a:pt x="0" y="13392"/>
                    <a:pt x="1929" y="13824"/>
                    <a:pt x="4629" y="14112"/>
                  </a:cubicBezTo>
                  <a:cubicBezTo>
                    <a:pt x="7329" y="14400"/>
                    <a:pt x="10800" y="14544"/>
                    <a:pt x="13307" y="14904"/>
                  </a:cubicBezTo>
                  <a:cubicBezTo>
                    <a:pt x="15814" y="15264"/>
                    <a:pt x="17357" y="15840"/>
                    <a:pt x="18707" y="16632"/>
                  </a:cubicBezTo>
                  <a:cubicBezTo>
                    <a:pt x="20057" y="17424"/>
                    <a:pt x="21214" y="18432"/>
                    <a:pt x="21407" y="18504"/>
                  </a:cubicBezTo>
                  <a:cubicBezTo>
                    <a:pt x="21600" y="18576"/>
                    <a:pt x="20829" y="17712"/>
                    <a:pt x="19479" y="16128"/>
                  </a:cubicBezTo>
                  <a:cubicBezTo>
                    <a:pt x="18129" y="14544"/>
                    <a:pt x="16200" y="12240"/>
                    <a:pt x="15814" y="10800"/>
                  </a:cubicBezTo>
                  <a:cubicBezTo>
                    <a:pt x="15429" y="9360"/>
                    <a:pt x="16586" y="8784"/>
                    <a:pt x="17743" y="8208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7" name="Line"/>
            <p:cNvSpPr/>
            <p:nvPr/>
          </p:nvSpPr>
          <p:spPr>
            <a:xfrm>
              <a:off x="2415782" y="5546631"/>
              <a:ext cx="240459" cy="414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369" fill="norm" stroke="1" extrusionOk="0">
                  <a:moveTo>
                    <a:pt x="5705" y="15956"/>
                  </a:moveTo>
                  <a:cubicBezTo>
                    <a:pt x="4568" y="16088"/>
                    <a:pt x="3431" y="16220"/>
                    <a:pt x="2521" y="16549"/>
                  </a:cubicBezTo>
                  <a:cubicBezTo>
                    <a:pt x="1612" y="16878"/>
                    <a:pt x="930" y="17405"/>
                    <a:pt x="475" y="18261"/>
                  </a:cubicBezTo>
                  <a:cubicBezTo>
                    <a:pt x="20" y="19117"/>
                    <a:pt x="-207" y="20303"/>
                    <a:pt x="248" y="20895"/>
                  </a:cubicBezTo>
                  <a:cubicBezTo>
                    <a:pt x="702" y="21488"/>
                    <a:pt x="1839" y="21488"/>
                    <a:pt x="2749" y="21093"/>
                  </a:cubicBezTo>
                  <a:cubicBezTo>
                    <a:pt x="3658" y="20698"/>
                    <a:pt x="4340" y="19908"/>
                    <a:pt x="4795" y="19183"/>
                  </a:cubicBezTo>
                  <a:cubicBezTo>
                    <a:pt x="5250" y="18459"/>
                    <a:pt x="5477" y="17800"/>
                    <a:pt x="5705" y="17800"/>
                  </a:cubicBezTo>
                  <a:cubicBezTo>
                    <a:pt x="5932" y="17800"/>
                    <a:pt x="6159" y="18459"/>
                    <a:pt x="6841" y="19051"/>
                  </a:cubicBezTo>
                  <a:cubicBezTo>
                    <a:pt x="7524" y="19644"/>
                    <a:pt x="8660" y="20171"/>
                    <a:pt x="9456" y="20039"/>
                  </a:cubicBezTo>
                  <a:cubicBezTo>
                    <a:pt x="10252" y="19908"/>
                    <a:pt x="10707" y="19117"/>
                    <a:pt x="11048" y="16549"/>
                  </a:cubicBezTo>
                  <a:cubicBezTo>
                    <a:pt x="11389" y="13981"/>
                    <a:pt x="11616" y="9634"/>
                    <a:pt x="11389" y="6737"/>
                  </a:cubicBezTo>
                  <a:cubicBezTo>
                    <a:pt x="11161" y="3839"/>
                    <a:pt x="10479" y="2390"/>
                    <a:pt x="9797" y="1403"/>
                  </a:cubicBezTo>
                  <a:cubicBezTo>
                    <a:pt x="9115" y="415"/>
                    <a:pt x="8433" y="-112"/>
                    <a:pt x="7978" y="20"/>
                  </a:cubicBezTo>
                  <a:cubicBezTo>
                    <a:pt x="7524" y="151"/>
                    <a:pt x="7296" y="942"/>
                    <a:pt x="7637" y="3444"/>
                  </a:cubicBezTo>
                  <a:cubicBezTo>
                    <a:pt x="7978" y="5947"/>
                    <a:pt x="8888" y="10161"/>
                    <a:pt x="10138" y="12927"/>
                  </a:cubicBezTo>
                  <a:cubicBezTo>
                    <a:pt x="11389" y="15693"/>
                    <a:pt x="12980" y="17010"/>
                    <a:pt x="14913" y="17734"/>
                  </a:cubicBezTo>
                  <a:cubicBezTo>
                    <a:pt x="16846" y="18459"/>
                    <a:pt x="19119" y="18590"/>
                    <a:pt x="21393" y="18722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8" name="Line"/>
            <p:cNvSpPr/>
            <p:nvPr/>
          </p:nvSpPr>
          <p:spPr>
            <a:xfrm>
              <a:off x="2893912" y="5655433"/>
              <a:ext cx="133279" cy="19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035" fill="norm" stroke="1" extrusionOk="0">
                  <a:moveTo>
                    <a:pt x="13449" y="966"/>
                  </a:moveTo>
                  <a:cubicBezTo>
                    <a:pt x="11411" y="426"/>
                    <a:pt x="9374" y="-114"/>
                    <a:pt x="7336" y="21"/>
                  </a:cubicBezTo>
                  <a:cubicBezTo>
                    <a:pt x="5298" y="156"/>
                    <a:pt x="3260" y="966"/>
                    <a:pt x="2649" y="2991"/>
                  </a:cubicBezTo>
                  <a:cubicBezTo>
                    <a:pt x="2038" y="5016"/>
                    <a:pt x="2853" y="8256"/>
                    <a:pt x="5706" y="10686"/>
                  </a:cubicBezTo>
                  <a:cubicBezTo>
                    <a:pt x="8558" y="13116"/>
                    <a:pt x="13449" y="14736"/>
                    <a:pt x="16709" y="16221"/>
                  </a:cubicBezTo>
                  <a:cubicBezTo>
                    <a:pt x="19970" y="17706"/>
                    <a:pt x="21600" y="19056"/>
                    <a:pt x="21192" y="20001"/>
                  </a:cubicBezTo>
                  <a:cubicBezTo>
                    <a:pt x="20785" y="20946"/>
                    <a:pt x="18340" y="21486"/>
                    <a:pt x="14875" y="20541"/>
                  </a:cubicBezTo>
                  <a:cubicBezTo>
                    <a:pt x="11411" y="19596"/>
                    <a:pt x="6928" y="17166"/>
                    <a:pt x="4279" y="15141"/>
                  </a:cubicBezTo>
                  <a:cubicBezTo>
                    <a:pt x="1630" y="13116"/>
                    <a:pt x="815" y="11496"/>
                    <a:pt x="0" y="9876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9" name="Line"/>
            <p:cNvSpPr/>
            <p:nvPr/>
          </p:nvSpPr>
          <p:spPr>
            <a:xfrm>
              <a:off x="3024248" y="5218534"/>
              <a:ext cx="506013" cy="590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6" fill="norm" stroke="1" extrusionOk="0">
                  <a:moveTo>
                    <a:pt x="0" y="8671"/>
                  </a:moveTo>
                  <a:cubicBezTo>
                    <a:pt x="655" y="11081"/>
                    <a:pt x="1309" y="13492"/>
                    <a:pt x="2127" y="15578"/>
                  </a:cubicBezTo>
                  <a:cubicBezTo>
                    <a:pt x="2945" y="17663"/>
                    <a:pt x="3927" y="19425"/>
                    <a:pt x="4691" y="20398"/>
                  </a:cubicBezTo>
                  <a:cubicBezTo>
                    <a:pt x="5455" y="21372"/>
                    <a:pt x="6000" y="21557"/>
                    <a:pt x="6382" y="21372"/>
                  </a:cubicBezTo>
                  <a:cubicBezTo>
                    <a:pt x="6764" y="21186"/>
                    <a:pt x="6982" y="20630"/>
                    <a:pt x="6709" y="19888"/>
                  </a:cubicBezTo>
                  <a:cubicBezTo>
                    <a:pt x="6436" y="19147"/>
                    <a:pt x="5673" y="18220"/>
                    <a:pt x="4909" y="17617"/>
                  </a:cubicBezTo>
                  <a:cubicBezTo>
                    <a:pt x="4145" y="17015"/>
                    <a:pt x="3382" y="16736"/>
                    <a:pt x="2618" y="16644"/>
                  </a:cubicBezTo>
                  <a:cubicBezTo>
                    <a:pt x="1855" y="16551"/>
                    <a:pt x="1091" y="16644"/>
                    <a:pt x="1036" y="16736"/>
                  </a:cubicBezTo>
                  <a:cubicBezTo>
                    <a:pt x="982" y="16829"/>
                    <a:pt x="1636" y="16922"/>
                    <a:pt x="2891" y="16597"/>
                  </a:cubicBezTo>
                  <a:cubicBezTo>
                    <a:pt x="4145" y="16273"/>
                    <a:pt x="6000" y="15531"/>
                    <a:pt x="7200" y="14975"/>
                  </a:cubicBezTo>
                  <a:cubicBezTo>
                    <a:pt x="8400" y="14419"/>
                    <a:pt x="8945" y="14048"/>
                    <a:pt x="9000" y="14002"/>
                  </a:cubicBezTo>
                  <a:cubicBezTo>
                    <a:pt x="9055" y="13955"/>
                    <a:pt x="8618" y="14233"/>
                    <a:pt x="8236" y="14558"/>
                  </a:cubicBezTo>
                  <a:cubicBezTo>
                    <a:pt x="7855" y="14882"/>
                    <a:pt x="7527" y="15253"/>
                    <a:pt x="7309" y="15670"/>
                  </a:cubicBezTo>
                  <a:cubicBezTo>
                    <a:pt x="7091" y="16087"/>
                    <a:pt x="6982" y="16551"/>
                    <a:pt x="7200" y="16736"/>
                  </a:cubicBezTo>
                  <a:cubicBezTo>
                    <a:pt x="7418" y="16922"/>
                    <a:pt x="7964" y="16829"/>
                    <a:pt x="8509" y="16736"/>
                  </a:cubicBezTo>
                  <a:cubicBezTo>
                    <a:pt x="9055" y="16644"/>
                    <a:pt x="9600" y="16551"/>
                    <a:pt x="10145" y="16505"/>
                  </a:cubicBezTo>
                  <a:cubicBezTo>
                    <a:pt x="10691" y="16458"/>
                    <a:pt x="11236" y="16458"/>
                    <a:pt x="11618" y="15717"/>
                  </a:cubicBezTo>
                  <a:cubicBezTo>
                    <a:pt x="12000" y="14975"/>
                    <a:pt x="12218" y="13492"/>
                    <a:pt x="12273" y="11267"/>
                  </a:cubicBezTo>
                  <a:cubicBezTo>
                    <a:pt x="12327" y="9042"/>
                    <a:pt x="12218" y="6075"/>
                    <a:pt x="12164" y="4221"/>
                  </a:cubicBezTo>
                  <a:cubicBezTo>
                    <a:pt x="12109" y="2367"/>
                    <a:pt x="12109" y="1626"/>
                    <a:pt x="12218" y="1023"/>
                  </a:cubicBezTo>
                  <a:cubicBezTo>
                    <a:pt x="12327" y="421"/>
                    <a:pt x="12545" y="-43"/>
                    <a:pt x="12655" y="3"/>
                  </a:cubicBezTo>
                  <a:cubicBezTo>
                    <a:pt x="12764" y="50"/>
                    <a:pt x="12764" y="606"/>
                    <a:pt x="12764" y="2506"/>
                  </a:cubicBezTo>
                  <a:cubicBezTo>
                    <a:pt x="12764" y="4407"/>
                    <a:pt x="12764" y="7651"/>
                    <a:pt x="12927" y="9691"/>
                  </a:cubicBezTo>
                  <a:cubicBezTo>
                    <a:pt x="13091" y="11730"/>
                    <a:pt x="13418" y="12565"/>
                    <a:pt x="13745" y="13214"/>
                  </a:cubicBezTo>
                  <a:cubicBezTo>
                    <a:pt x="14073" y="13863"/>
                    <a:pt x="14400" y="14326"/>
                    <a:pt x="14836" y="14558"/>
                  </a:cubicBezTo>
                  <a:cubicBezTo>
                    <a:pt x="15273" y="14790"/>
                    <a:pt x="15818" y="14790"/>
                    <a:pt x="16418" y="14326"/>
                  </a:cubicBezTo>
                  <a:cubicBezTo>
                    <a:pt x="17018" y="13863"/>
                    <a:pt x="17673" y="12936"/>
                    <a:pt x="18055" y="12055"/>
                  </a:cubicBezTo>
                  <a:cubicBezTo>
                    <a:pt x="18436" y="11174"/>
                    <a:pt x="18545" y="10340"/>
                    <a:pt x="18600" y="9645"/>
                  </a:cubicBezTo>
                  <a:cubicBezTo>
                    <a:pt x="18655" y="8949"/>
                    <a:pt x="18655" y="8393"/>
                    <a:pt x="18382" y="8254"/>
                  </a:cubicBezTo>
                  <a:cubicBezTo>
                    <a:pt x="18109" y="8115"/>
                    <a:pt x="17564" y="8393"/>
                    <a:pt x="17127" y="8996"/>
                  </a:cubicBezTo>
                  <a:cubicBezTo>
                    <a:pt x="16691" y="9598"/>
                    <a:pt x="16364" y="10525"/>
                    <a:pt x="16255" y="11221"/>
                  </a:cubicBezTo>
                  <a:cubicBezTo>
                    <a:pt x="16145" y="11916"/>
                    <a:pt x="16255" y="12379"/>
                    <a:pt x="16582" y="12704"/>
                  </a:cubicBezTo>
                  <a:cubicBezTo>
                    <a:pt x="16909" y="13028"/>
                    <a:pt x="17455" y="13214"/>
                    <a:pt x="18327" y="12936"/>
                  </a:cubicBezTo>
                  <a:cubicBezTo>
                    <a:pt x="19200" y="12657"/>
                    <a:pt x="20400" y="11916"/>
                    <a:pt x="21600" y="11174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0" name="Line"/>
            <p:cNvSpPr/>
            <p:nvPr/>
          </p:nvSpPr>
          <p:spPr>
            <a:xfrm>
              <a:off x="3284921" y="5365570"/>
              <a:ext cx="15333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1" name="Line"/>
            <p:cNvSpPr/>
            <p:nvPr/>
          </p:nvSpPr>
          <p:spPr>
            <a:xfrm>
              <a:off x="3238920" y="5641576"/>
              <a:ext cx="3833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2" name="Line"/>
            <p:cNvSpPr/>
            <p:nvPr/>
          </p:nvSpPr>
          <p:spPr>
            <a:xfrm>
              <a:off x="-1" y="6372481"/>
              <a:ext cx="4554093" cy="1622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590" fill="norm" stroke="1" extrusionOk="0">
                  <a:moveTo>
                    <a:pt x="1434" y="2619"/>
                  </a:moveTo>
                  <a:cubicBezTo>
                    <a:pt x="1385" y="2517"/>
                    <a:pt x="1337" y="2415"/>
                    <a:pt x="1209" y="2381"/>
                  </a:cubicBezTo>
                  <a:cubicBezTo>
                    <a:pt x="1082" y="2347"/>
                    <a:pt x="876" y="2381"/>
                    <a:pt x="695" y="2432"/>
                  </a:cubicBezTo>
                  <a:cubicBezTo>
                    <a:pt x="513" y="2483"/>
                    <a:pt x="355" y="2551"/>
                    <a:pt x="246" y="2619"/>
                  </a:cubicBezTo>
                  <a:cubicBezTo>
                    <a:pt x="137" y="2687"/>
                    <a:pt x="77" y="2755"/>
                    <a:pt x="40" y="2874"/>
                  </a:cubicBezTo>
                  <a:cubicBezTo>
                    <a:pt x="4" y="2993"/>
                    <a:pt x="-8" y="3163"/>
                    <a:pt x="4" y="3810"/>
                  </a:cubicBezTo>
                  <a:cubicBezTo>
                    <a:pt x="16" y="4456"/>
                    <a:pt x="53" y="5579"/>
                    <a:pt x="77" y="6650"/>
                  </a:cubicBezTo>
                  <a:cubicBezTo>
                    <a:pt x="101" y="7722"/>
                    <a:pt x="113" y="8742"/>
                    <a:pt x="125" y="9984"/>
                  </a:cubicBezTo>
                  <a:cubicBezTo>
                    <a:pt x="137" y="11225"/>
                    <a:pt x="149" y="12688"/>
                    <a:pt x="186" y="13929"/>
                  </a:cubicBezTo>
                  <a:cubicBezTo>
                    <a:pt x="222" y="15171"/>
                    <a:pt x="283" y="16191"/>
                    <a:pt x="361" y="17093"/>
                  </a:cubicBezTo>
                  <a:cubicBezTo>
                    <a:pt x="440" y="17994"/>
                    <a:pt x="537" y="18777"/>
                    <a:pt x="598" y="19338"/>
                  </a:cubicBezTo>
                  <a:cubicBezTo>
                    <a:pt x="658" y="19899"/>
                    <a:pt x="683" y="20239"/>
                    <a:pt x="695" y="20494"/>
                  </a:cubicBezTo>
                  <a:cubicBezTo>
                    <a:pt x="707" y="20750"/>
                    <a:pt x="707" y="20920"/>
                    <a:pt x="743" y="21039"/>
                  </a:cubicBezTo>
                  <a:cubicBezTo>
                    <a:pt x="779" y="21158"/>
                    <a:pt x="852" y="21226"/>
                    <a:pt x="1016" y="21311"/>
                  </a:cubicBezTo>
                  <a:cubicBezTo>
                    <a:pt x="1179" y="21396"/>
                    <a:pt x="1434" y="21498"/>
                    <a:pt x="1791" y="21549"/>
                  </a:cubicBezTo>
                  <a:cubicBezTo>
                    <a:pt x="2148" y="21600"/>
                    <a:pt x="2609" y="21600"/>
                    <a:pt x="3045" y="21566"/>
                  </a:cubicBezTo>
                  <a:cubicBezTo>
                    <a:pt x="3481" y="21532"/>
                    <a:pt x="3893" y="21464"/>
                    <a:pt x="4329" y="21379"/>
                  </a:cubicBezTo>
                  <a:cubicBezTo>
                    <a:pt x="4765" y="21294"/>
                    <a:pt x="5225" y="21192"/>
                    <a:pt x="5686" y="21124"/>
                  </a:cubicBezTo>
                  <a:cubicBezTo>
                    <a:pt x="6146" y="21056"/>
                    <a:pt x="6606" y="21022"/>
                    <a:pt x="7085" y="21005"/>
                  </a:cubicBezTo>
                  <a:cubicBezTo>
                    <a:pt x="7564" y="20988"/>
                    <a:pt x="8060" y="20988"/>
                    <a:pt x="8563" y="20971"/>
                  </a:cubicBezTo>
                  <a:cubicBezTo>
                    <a:pt x="9066" y="20954"/>
                    <a:pt x="9575" y="20920"/>
                    <a:pt x="10065" y="20886"/>
                  </a:cubicBezTo>
                  <a:cubicBezTo>
                    <a:pt x="10556" y="20852"/>
                    <a:pt x="11028" y="20818"/>
                    <a:pt x="11519" y="20801"/>
                  </a:cubicBezTo>
                  <a:cubicBezTo>
                    <a:pt x="12009" y="20784"/>
                    <a:pt x="12518" y="20784"/>
                    <a:pt x="13009" y="20750"/>
                  </a:cubicBezTo>
                  <a:cubicBezTo>
                    <a:pt x="13500" y="20716"/>
                    <a:pt x="13972" y="20648"/>
                    <a:pt x="14432" y="20597"/>
                  </a:cubicBezTo>
                  <a:cubicBezTo>
                    <a:pt x="14893" y="20546"/>
                    <a:pt x="15341" y="20511"/>
                    <a:pt x="15807" y="20460"/>
                  </a:cubicBezTo>
                  <a:cubicBezTo>
                    <a:pt x="16274" y="20409"/>
                    <a:pt x="16758" y="20341"/>
                    <a:pt x="17237" y="20290"/>
                  </a:cubicBezTo>
                  <a:cubicBezTo>
                    <a:pt x="17715" y="20239"/>
                    <a:pt x="18188" y="20205"/>
                    <a:pt x="18630" y="20171"/>
                  </a:cubicBezTo>
                  <a:cubicBezTo>
                    <a:pt x="19072" y="20137"/>
                    <a:pt x="19484" y="20103"/>
                    <a:pt x="19805" y="20069"/>
                  </a:cubicBezTo>
                  <a:cubicBezTo>
                    <a:pt x="20126" y="20035"/>
                    <a:pt x="20356" y="20001"/>
                    <a:pt x="20556" y="19831"/>
                  </a:cubicBezTo>
                  <a:cubicBezTo>
                    <a:pt x="20756" y="19661"/>
                    <a:pt x="20926" y="19355"/>
                    <a:pt x="21053" y="18828"/>
                  </a:cubicBezTo>
                  <a:cubicBezTo>
                    <a:pt x="21180" y="18300"/>
                    <a:pt x="21265" y="17552"/>
                    <a:pt x="21344" y="16617"/>
                  </a:cubicBezTo>
                  <a:cubicBezTo>
                    <a:pt x="21422" y="15681"/>
                    <a:pt x="21495" y="14559"/>
                    <a:pt x="21537" y="13402"/>
                  </a:cubicBezTo>
                  <a:cubicBezTo>
                    <a:pt x="21580" y="12246"/>
                    <a:pt x="21592" y="11055"/>
                    <a:pt x="21586" y="9899"/>
                  </a:cubicBezTo>
                  <a:cubicBezTo>
                    <a:pt x="21580" y="8742"/>
                    <a:pt x="21556" y="7620"/>
                    <a:pt x="21531" y="6582"/>
                  </a:cubicBezTo>
                  <a:cubicBezTo>
                    <a:pt x="21507" y="5545"/>
                    <a:pt x="21483" y="4592"/>
                    <a:pt x="21459" y="3878"/>
                  </a:cubicBezTo>
                  <a:cubicBezTo>
                    <a:pt x="21435" y="3163"/>
                    <a:pt x="21410" y="2687"/>
                    <a:pt x="21380" y="2364"/>
                  </a:cubicBezTo>
                  <a:cubicBezTo>
                    <a:pt x="21350" y="2041"/>
                    <a:pt x="21313" y="1871"/>
                    <a:pt x="21241" y="1718"/>
                  </a:cubicBezTo>
                  <a:cubicBezTo>
                    <a:pt x="21168" y="1565"/>
                    <a:pt x="21059" y="1429"/>
                    <a:pt x="20859" y="1463"/>
                  </a:cubicBezTo>
                  <a:cubicBezTo>
                    <a:pt x="20659" y="1497"/>
                    <a:pt x="20368" y="1701"/>
                    <a:pt x="20060" y="1854"/>
                  </a:cubicBezTo>
                  <a:cubicBezTo>
                    <a:pt x="19751" y="2007"/>
                    <a:pt x="19424" y="2109"/>
                    <a:pt x="19066" y="2194"/>
                  </a:cubicBezTo>
                  <a:cubicBezTo>
                    <a:pt x="18709" y="2279"/>
                    <a:pt x="18321" y="2347"/>
                    <a:pt x="17891" y="2381"/>
                  </a:cubicBezTo>
                  <a:cubicBezTo>
                    <a:pt x="17461" y="2415"/>
                    <a:pt x="16989" y="2415"/>
                    <a:pt x="16558" y="2347"/>
                  </a:cubicBezTo>
                  <a:cubicBezTo>
                    <a:pt x="16128" y="2279"/>
                    <a:pt x="15741" y="2143"/>
                    <a:pt x="15377" y="1990"/>
                  </a:cubicBezTo>
                  <a:cubicBezTo>
                    <a:pt x="15014" y="1837"/>
                    <a:pt x="14675" y="1667"/>
                    <a:pt x="14275" y="1480"/>
                  </a:cubicBezTo>
                  <a:cubicBezTo>
                    <a:pt x="13875" y="1293"/>
                    <a:pt x="13415" y="1089"/>
                    <a:pt x="12979" y="918"/>
                  </a:cubicBezTo>
                  <a:cubicBezTo>
                    <a:pt x="12543" y="748"/>
                    <a:pt x="12131" y="612"/>
                    <a:pt x="11695" y="493"/>
                  </a:cubicBezTo>
                  <a:cubicBezTo>
                    <a:pt x="11258" y="374"/>
                    <a:pt x="10798" y="272"/>
                    <a:pt x="10380" y="204"/>
                  </a:cubicBezTo>
                  <a:cubicBezTo>
                    <a:pt x="9962" y="136"/>
                    <a:pt x="9587" y="102"/>
                    <a:pt x="9157" y="68"/>
                  </a:cubicBezTo>
                  <a:cubicBezTo>
                    <a:pt x="8726" y="34"/>
                    <a:pt x="8242" y="0"/>
                    <a:pt x="7751" y="0"/>
                  </a:cubicBezTo>
                  <a:cubicBezTo>
                    <a:pt x="7261" y="0"/>
                    <a:pt x="6764" y="34"/>
                    <a:pt x="6334" y="85"/>
                  </a:cubicBezTo>
                  <a:cubicBezTo>
                    <a:pt x="5904" y="136"/>
                    <a:pt x="5540" y="204"/>
                    <a:pt x="5129" y="289"/>
                  </a:cubicBezTo>
                  <a:cubicBezTo>
                    <a:pt x="4717" y="374"/>
                    <a:pt x="4256" y="476"/>
                    <a:pt x="3826" y="595"/>
                  </a:cubicBezTo>
                  <a:cubicBezTo>
                    <a:pt x="3396" y="714"/>
                    <a:pt x="2996" y="850"/>
                    <a:pt x="2560" y="1003"/>
                  </a:cubicBezTo>
                  <a:cubicBezTo>
                    <a:pt x="2124" y="1157"/>
                    <a:pt x="1652" y="1327"/>
                    <a:pt x="1282" y="1429"/>
                  </a:cubicBezTo>
                  <a:cubicBezTo>
                    <a:pt x="913" y="1531"/>
                    <a:pt x="646" y="1565"/>
                    <a:pt x="380" y="1599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3" name="Line"/>
            <p:cNvSpPr/>
            <p:nvPr/>
          </p:nvSpPr>
          <p:spPr>
            <a:xfrm>
              <a:off x="1773190" y="7763452"/>
              <a:ext cx="1159057" cy="67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0327" fill="norm" stroke="1" extrusionOk="0">
                  <a:moveTo>
                    <a:pt x="597" y="14441"/>
                  </a:moveTo>
                  <a:cubicBezTo>
                    <a:pt x="2167" y="13669"/>
                    <a:pt x="3737" y="12898"/>
                    <a:pt x="5402" y="12126"/>
                  </a:cubicBezTo>
                  <a:cubicBezTo>
                    <a:pt x="7067" y="11355"/>
                    <a:pt x="8827" y="10583"/>
                    <a:pt x="10635" y="10583"/>
                  </a:cubicBezTo>
                  <a:cubicBezTo>
                    <a:pt x="12443" y="10583"/>
                    <a:pt x="14299" y="11355"/>
                    <a:pt x="15607" y="11740"/>
                  </a:cubicBezTo>
                  <a:cubicBezTo>
                    <a:pt x="16915" y="12126"/>
                    <a:pt x="17677" y="12126"/>
                    <a:pt x="18176" y="12126"/>
                  </a:cubicBezTo>
                  <a:cubicBezTo>
                    <a:pt x="18676" y="12126"/>
                    <a:pt x="18914" y="12126"/>
                    <a:pt x="18914" y="11740"/>
                  </a:cubicBezTo>
                  <a:cubicBezTo>
                    <a:pt x="18914" y="11355"/>
                    <a:pt x="18676" y="10583"/>
                    <a:pt x="17891" y="9040"/>
                  </a:cubicBezTo>
                  <a:cubicBezTo>
                    <a:pt x="17106" y="7498"/>
                    <a:pt x="15774" y="5183"/>
                    <a:pt x="14251" y="3641"/>
                  </a:cubicBezTo>
                  <a:cubicBezTo>
                    <a:pt x="12729" y="2098"/>
                    <a:pt x="11016" y="1326"/>
                    <a:pt x="9374" y="2098"/>
                  </a:cubicBezTo>
                  <a:cubicBezTo>
                    <a:pt x="7733" y="2869"/>
                    <a:pt x="6163" y="5183"/>
                    <a:pt x="4855" y="7112"/>
                  </a:cubicBezTo>
                  <a:cubicBezTo>
                    <a:pt x="3546" y="9041"/>
                    <a:pt x="2500" y="10583"/>
                    <a:pt x="1857" y="11741"/>
                  </a:cubicBezTo>
                  <a:cubicBezTo>
                    <a:pt x="1215" y="12898"/>
                    <a:pt x="977" y="13669"/>
                    <a:pt x="977" y="14826"/>
                  </a:cubicBezTo>
                  <a:cubicBezTo>
                    <a:pt x="977" y="15983"/>
                    <a:pt x="1215" y="17526"/>
                    <a:pt x="2119" y="18298"/>
                  </a:cubicBezTo>
                  <a:cubicBezTo>
                    <a:pt x="3023" y="19069"/>
                    <a:pt x="4593" y="19069"/>
                    <a:pt x="6258" y="18683"/>
                  </a:cubicBezTo>
                  <a:cubicBezTo>
                    <a:pt x="7923" y="18298"/>
                    <a:pt x="9684" y="17526"/>
                    <a:pt x="11587" y="17141"/>
                  </a:cubicBezTo>
                  <a:cubicBezTo>
                    <a:pt x="13490" y="16755"/>
                    <a:pt x="15536" y="16755"/>
                    <a:pt x="17130" y="17141"/>
                  </a:cubicBezTo>
                  <a:cubicBezTo>
                    <a:pt x="18723" y="17526"/>
                    <a:pt x="19865" y="18298"/>
                    <a:pt x="20579" y="18683"/>
                  </a:cubicBezTo>
                  <a:cubicBezTo>
                    <a:pt x="21293" y="19069"/>
                    <a:pt x="21578" y="19069"/>
                    <a:pt x="21578" y="19069"/>
                  </a:cubicBezTo>
                  <a:cubicBezTo>
                    <a:pt x="21578" y="19069"/>
                    <a:pt x="21293" y="19069"/>
                    <a:pt x="20317" y="18298"/>
                  </a:cubicBezTo>
                  <a:cubicBezTo>
                    <a:pt x="19342" y="17526"/>
                    <a:pt x="17677" y="15983"/>
                    <a:pt x="15869" y="15212"/>
                  </a:cubicBezTo>
                  <a:cubicBezTo>
                    <a:pt x="14061" y="14441"/>
                    <a:pt x="12110" y="14441"/>
                    <a:pt x="10136" y="14441"/>
                  </a:cubicBezTo>
                  <a:cubicBezTo>
                    <a:pt x="8161" y="14441"/>
                    <a:pt x="6163" y="14441"/>
                    <a:pt x="4545" y="14441"/>
                  </a:cubicBezTo>
                  <a:cubicBezTo>
                    <a:pt x="2928" y="14441"/>
                    <a:pt x="1691" y="14441"/>
                    <a:pt x="953" y="14826"/>
                  </a:cubicBezTo>
                  <a:cubicBezTo>
                    <a:pt x="216" y="15212"/>
                    <a:pt x="-22" y="15983"/>
                    <a:pt x="2" y="17141"/>
                  </a:cubicBezTo>
                  <a:cubicBezTo>
                    <a:pt x="26" y="18298"/>
                    <a:pt x="311" y="19841"/>
                    <a:pt x="1191" y="20226"/>
                  </a:cubicBezTo>
                  <a:cubicBezTo>
                    <a:pt x="2071" y="20612"/>
                    <a:pt x="3546" y="19841"/>
                    <a:pt x="5140" y="18683"/>
                  </a:cubicBezTo>
                  <a:cubicBezTo>
                    <a:pt x="6734" y="17526"/>
                    <a:pt x="8447" y="15983"/>
                    <a:pt x="10231" y="15212"/>
                  </a:cubicBezTo>
                  <a:cubicBezTo>
                    <a:pt x="12015" y="14441"/>
                    <a:pt x="13871" y="14441"/>
                    <a:pt x="15655" y="15212"/>
                  </a:cubicBezTo>
                  <a:cubicBezTo>
                    <a:pt x="17439" y="15983"/>
                    <a:pt x="19152" y="17526"/>
                    <a:pt x="20127" y="18298"/>
                  </a:cubicBezTo>
                  <a:cubicBezTo>
                    <a:pt x="21102" y="19069"/>
                    <a:pt x="21340" y="19069"/>
                    <a:pt x="21316" y="18683"/>
                  </a:cubicBezTo>
                  <a:cubicBezTo>
                    <a:pt x="21293" y="18298"/>
                    <a:pt x="21007" y="17526"/>
                    <a:pt x="20079" y="16369"/>
                  </a:cubicBezTo>
                  <a:cubicBezTo>
                    <a:pt x="19152" y="15212"/>
                    <a:pt x="17582" y="13669"/>
                    <a:pt x="15750" y="12898"/>
                  </a:cubicBezTo>
                  <a:cubicBezTo>
                    <a:pt x="13918" y="12126"/>
                    <a:pt x="11825" y="12126"/>
                    <a:pt x="9922" y="12512"/>
                  </a:cubicBezTo>
                  <a:cubicBezTo>
                    <a:pt x="8019" y="12898"/>
                    <a:pt x="6306" y="13669"/>
                    <a:pt x="5330" y="14055"/>
                  </a:cubicBezTo>
                  <a:cubicBezTo>
                    <a:pt x="4355" y="14441"/>
                    <a:pt x="4117" y="14441"/>
                    <a:pt x="3808" y="14441"/>
                  </a:cubicBezTo>
                  <a:cubicBezTo>
                    <a:pt x="3499" y="14441"/>
                    <a:pt x="3118" y="14441"/>
                    <a:pt x="3094" y="15212"/>
                  </a:cubicBezTo>
                  <a:cubicBezTo>
                    <a:pt x="3071" y="15983"/>
                    <a:pt x="3404" y="17526"/>
                    <a:pt x="4426" y="17141"/>
                  </a:cubicBezTo>
                  <a:cubicBezTo>
                    <a:pt x="5449" y="16755"/>
                    <a:pt x="7162" y="14441"/>
                    <a:pt x="8899" y="11355"/>
                  </a:cubicBezTo>
                  <a:cubicBezTo>
                    <a:pt x="10635" y="8269"/>
                    <a:pt x="12396" y="4412"/>
                    <a:pt x="13823" y="2098"/>
                  </a:cubicBezTo>
                  <a:cubicBezTo>
                    <a:pt x="15250" y="-217"/>
                    <a:pt x="16345" y="-988"/>
                    <a:pt x="17153" y="1712"/>
                  </a:cubicBezTo>
                  <a:cubicBezTo>
                    <a:pt x="17962" y="4412"/>
                    <a:pt x="18485" y="10583"/>
                    <a:pt x="19009" y="16755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4" name="Line"/>
            <p:cNvSpPr/>
            <p:nvPr/>
          </p:nvSpPr>
          <p:spPr>
            <a:xfrm>
              <a:off x="3690375" y="7666396"/>
              <a:ext cx="637237" cy="64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041" fill="norm" stroke="1" extrusionOk="0">
                  <a:moveTo>
                    <a:pt x="1321" y="19686"/>
                  </a:moveTo>
                  <a:cubicBezTo>
                    <a:pt x="2784" y="17194"/>
                    <a:pt x="4247" y="14702"/>
                    <a:pt x="6054" y="12625"/>
                  </a:cubicBezTo>
                  <a:cubicBezTo>
                    <a:pt x="7861" y="10548"/>
                    <a:pt x="10013" y="8887"/>
                    <a:pt x="12465" y="6810"/>
                  </a:cubicBezTo>
                  <a:cubicBezTo>
                    <a:pt x="14918" y="4733"/>
                    <a:pt x="17672" y="2240"/>
                    <a:pt x="19307" y="994"/>
                  </a:cubicBezTo>
                  <a:cubicBezTo>
                    <a:pt x="20942" y="-252"/>
                    <a:pt x="21458" y="-252"/>
                    <a:pt x="21458" y="579"/>
                  </a:cubicBezTo>
                  <a:cubicBezTo>
                    <a:pt x="21458" y="1410"/>
                    <a:pt x="20942" y="3071"/>
                    <a:pt x="19048" y="3902"/>
                  </a:cubicBezTo>
                  <a:cubicBezTo>
                    <a:pt x="17155" y="4733"/>
                    <a:pt x="13885" y="4733"/>
                    <a:pt x="10916" y="5563"/>
                  </a:cubicBezTo>
                  <a:cubicBezTo>
                    <a:pt x="7947" y="6394"/>
                    <a:pt x="5280" y="8056"/>
                    <a:pt x="3687" y="8887"/>
                  </a:cubicBezTo>
                  <a:cubicBezTo>
                    <a:pt x="2095" y="9717"/>
                    <a:pt x="1579" y="9717"/>
                    <a:pt x="1020" y="10963"/>
                  </a:cubicBezTo>
                  <a:cubicBezTo>
                    <a:pt x="460" y="12210"/>
                    <a:pt x="-142" y="14702"/>
                    <a:pt x="30" y="16779"/>
                  </a:cubicBezTo>
                  <a:cubicBezTo>
                    <a:pt x="202" y="18856"/>
                    <a:pt x="1149" y="20517"/>
                    <a:pt x="2870" y="20933"/>
                  </a:cubicBezTo>
                  <a:cubicBezTo>
                    <a:pt x="4591" y="21348"/>
                    <a:pt x="7087" y="20517"/>
                    <a:pt x="9582" y="19271"/>
                  </a:cubicBezTo>
                  <a:cubicBezTo>
                    <a:pt x="12078" y="18025"/>
                    <a:pt x="14574" y="16363"/>
                    <a:pt x="16166" y="15117"/>
                  </a:cubicBezTo>
                  <a:cubicBezTo>
                    <a:pt x="17758" y="13871"/>
                    <a:pt x="18446" y="13040"/>
                    <a:pt x="18532" y="12625"/>
                  </a:cubicBezTo>
                  <a:cubicBezTo>
                    <a:pt x="18618" y="12210"/>
                    <a:pt x="18102" y="12210"/>
                    <a:pt x="16682" y="13040"/>
                  </a:cubicBezTo>
                  <a:cubicBezTo>
                    <a:pt x="15262" y="13871"/>
                    <a:pt x="12938" y="15533"/>
                    <a:pt x="11346" y="16779"/>
                  </a:cubicBezTo>
                  <a:cubicBezTo>
                    <a:pt x="9754" y="18025"/>
                    <a:pt x="8894" y="18856"/>
                    <a:pt x="8679" y="19271"/>
                  </a:cubicBezTo>
                  <a:cubicBezTo>
                    <a:pt x="8464" y="19686"/>
                    <a:pt x="8894" y="19686"/>
                    <a:pt x="9324" y="18856"/>
                  </a:cubicBezTo>
                  <a:cubicBezTo>
                    <a:pt x="9754" y="18025"/>
                    <a:pt x="10185" y="16363"/>
                    <a:pt x="10615" y="14702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5" name="Line"/>
            <p:cNvSpPr/>
            <p:nvPr/>
          </p:nvSpPr>
          <p:spPr>
            <a:xfrm>
              <a:off x="4220275" y="7748500"/>
              <a:ext cx="636409" cy="369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536" fill="norm" stroke="1" extrusionOk="0">
                  <a:moveTo>
                    <a:pt x="0" y="979"/>
                  </a:moveTo>
                  <a:cubicBezTo>
                    <a:pt x="346" y="532"/>
                    <a:pt x="691" y="85"/>
                    <a:pt x="1080" y="10"/>
                  </a:cubicBezTo>
                  <a:cubicBezTo>
                    <a:pt x="1469" y="-64"/>
                    <a:pt x="1901" y="234"/>
                    <a:pt x="3240" y="1724"/>
                  </a:cubicBezTo>
                  <a:cubicBezTo>
                    <a:pt x="4579" y="3213"/>
                    <a:pt x="6826" y="5895"/>
                    <a:pt x="9374" y="8427"/>
                  </a:cubicBezTo>
                  <a:cubicBezTo>
                    <a:pt x="11923" y="10959"/>
                    <a:pt x="14774" y="13343"/>
                    <a:pt x="16675" y="14907"/>
                  </a:cubicBezTo>
                  <a:cubicBezTo>
                    <a:pt x="18576" y="16471"/>
                    <a:pt x="19526" y="17216"/>
                    <a:pt x="20218" y="17812"/>
                  </a:cubicBezTo>
                  <a:cubicBezTo>
                    <a:pt x="20909" y="18408"/>
                    <a:pt x="21341" y="18855"/>
                    <a:pt x="21470" y="19450"/>
                  </a:cubicBezTo>
                  <a:cubicBezTo>
                    <a:pt x="21600" y="20046"/>
                    <a:pt x="21427" y="20791"/>
                    <a:pt x="21254" y="21536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6" name="Line"/>
            <p:cNvSpPr/>
            <p:nvPr/>
          </p:nvSpPr>
          <p:spPr>
            <a:xfrm>
              <a:off x="4686589" y="7956962"/>
              <a:ext cx="245388" cy="296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600" fill="norm" stroke="1" extrusionOk="0">
                  <a:moveTo>
                    <a:pt x="11475" y="0"/>
                  </a:moveTo>
                  <a:cubicBezTo>
                    <a:pt x="13479" y="2421"/>
                    <a:pt x="15484" y="4841"/>
                    <a:pt x="17154" y="6703"/>
                  </a:cubicBezTo>
                  <a:cubicBezTo>
                    <a:pt x="18824" y="8566"/>
                    <a:pt x="20160" y="9869"/>
                    <a:pt x="20828" y="10986"/>
                  </a:cubicBezTo>
                  <a:cubicBezTo>
                    <a:pt x="21496" y="12103"/>
                    <a:pt x="21496" y="13034"/>
                    <a:pt x="21162" y="13872"/>
                  </a:cubicBezTo>
                  <a:cubicBezTo>
                    <a:pt x="20828" y="14710"/>
                    <a:pt x="20160" y="15455"/>
                    <a:pt x="16931" y="16666"/>
                  </a:cubicBezTo>
                  <a:cubicBezTo>
                    <a:pt x="13702" y="17876"/>
                    <a:pt x="7912" y="19552"/>
                    <a:pt x="4461" y="20483"/>
                  </a:cubicBezTo>
                  <a:cubicBezTo>
                    <a:pt x="1009" y="21414"/>
                    <a:pt x="-104" y="21600"/>
                    <a:pt x="7" y="21600"/>
                  </a:cubicBezTo>
                  <a:cubicBezTo>
                    <a:pt x="119" y="21600"/>
                    <a:pt x="1455" y="21414"/>
                    <a:pt x="2791" y="21228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7" name="Line"/>
            <p:cNvSpPr/>
            <p:nvPr/>
          </p:nvSpPr>
          <p:spPr>
            <a:xfrm>
              <a:off x="5113154" y="7833634"/>
              <a:ext cx="218814" cy="470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372" fill="norm" stroke="1" extrusionOk="0">
                  <a:moveTo>
                    <a:pt x="15477" y="13617"/>
                  </a:moveTo>
                  <a:cubicBezTo>
                    <a:pt x="14975" y="13037"/>
                    <a:pt x="14472" y="12456"/>
                    <a:pt x="13593" y="12166"/>
                  </a:cubicBezTo>
                  <a:cubicBezTo>
                    <a:pt x="12714" y="11875"/>
                    <a:pt x="11458" y="11875"/>
                    <a:pt x="9324" y="12746"/>
                  </a:cubicBezTo>
                  <a:cubicBezTo>
                    <a:pt x="7189" y="13617"/>
                    <a:pt x="4175" y="15359"/>
                    <a:pt x="2417" y="16695"/>
                  </a:cubicBezTo>
                  <a:cubicBezTo>
                    <a:pt x="659" y="18030"/>
                    <a:pt x="156" y="18959"/>
                    <a:pt x="31" y="19714"/>
                  </a:cubicBezTo>
                  <a:cubicBezTo>
                    <a:pt x="-95" y="20469"/>
                    <a:pt x="156" y="21049"/>
                    <a:pt x="1035" y="21282"/>
                  </a:cubicBezTo>
                  <a:cubicBezTo>
                    <a:pt x="1914" y="21514"/>
                    <a:pt x="3421" y="21398"/>
                    <a:pt x="5807" y="19714"/>
                  </a:cubicBezTo>
                  <a:cubicBezTo>
                    <a:pt x="8193" y="18030"/>
                    <a:pt x="11458" y="14779"/>
                    <a:pt x="13217" y="11585"/>
                  </a:cubicBezTo>
                  <a:cubicBezTo>
                    <a:pt x="14975" y="8391"/>
                    <a:pt x="15226" y="5256"/>
                    <a:pt x="15226" y="3398"/>
                  </a:cubicBezTo>
                  <a:cubicBezTo>
                    <a:pt x="15226" y="1540"/>
                    <a:pt x="14975" y="959"/>
                    <a:pt x="14221" y="553"/>
                  </a:cubicBezTo>
                  <a:cubicBezTo>
                    <a:pt x="13468" y="146"/>
                    <a:pt x="12212" y="-86"/>
                    <a:pt x="11207" y="30"/>
                  </a:cubicBezTo>
                  <a:cubicBezTo>
                    <a:pt x="10203" y="146"/>
                    <a:pt x="9449" y="611"/>
                    <a:pt x="8570" y="2411"/>
                  </a:cubicBezTo>
                  <a:cubicBezTo>
                    <a:pt x="7691" y="4211"/>
                    <a:pt x="6686" y="7346"/>
                    <a:pt x="6938" y="9727"/>
                  </a:cubicBezTo>
                  <a:cubicBezTo>
                    <a:pt x="7189" y="12108"/>
                    <a:pt x="8696" y="13733"/>
                    <a:pt x="11333" y="14720"/>
                  </a:cubicBezTo>
                  <a:cubicBezTo>
                    <a:pt x="13970" y="15708"/>
                    <a:pt x="17738" y="16056"/>
                    <a:pt x="21505" y="16404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8" name="Line"/>
            <p:cNvSpPr/>
            <p:nvPr/>
          </p:nvSpPr>
          <p:spPr>
            <a:xfrm>
              <a:off x="5286925" y="8110298"/>
              <a:ext cx="129309" cy="109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1129" fill="norm" stroke="1" extrusionOk="0">
                  <a:moveTo>
                    <a:pt x="13552" y="0"/>
                  </a:moveTo>
                  <a:cubicBezTo>
                    <a:pt x="9813" y="1964"/>
                    <a:pt x="6075" y="3927"/>
                    <a:pt x="3790" y="6136"/>
                  </a:cubicBezTo>
                  <a:cubicBezTo>
                    <a:pt x="1506" y="8346"/>
                    <a:pt x="675" y="10800"/>
                    <a:pt x="259" y="13255"/>
                  </a:cubicBezTo>
                  <a:cubicBezTo>
                    <a:pt x="-156" y="15709"/>
                    <a:pt x="-156" y="18164"/>
                    <a:pt x="882" y="19636"/>
                  </a:cubicBezTo>
                  <a:cubicBezTo>
                    <a:pt x="1921" y="21109"/>
                    <a:pt x="3998" y="21600"/>
                    <a:pt x="7321" y="20618"/>
                  </a:cubicBezTo>
                  <a:cubicBezTo>
                    <a:pt x="10644" y="19636"/>
                    <a:pt x="15213" y="17182"/>
                    <a:pt x="17913" y="13991"/>
                  </a:cubicBezTo>
                  <a:cubicBezTo>
                    <a:pt x="20613" y="10800"/>
                    <a:pt x="21444" y="6873"/>
                    <a:pt x="20821" y="4173"/>
                  </a:cubicBezTo>
                  <a:cubicBezTo>
                    <a:pt x="20198" y="1473"/>
                    <a:pt x="18121" y="0"/>
                    <a:pt x="16459" y="245"/>
                  </a:cubicBezTo>
                  <a:cubicBezTo>
                    <a:pt x="14798" y="491"/>
                    <a:pt x="13552" y="2455"/>
                    <a:pt x="12306" y="4418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9" name="Line"/>
            <p:cNvSpPr/>
            <p:nvPr/>
          </p:nvSpPr>
          <p:spPr>
            <a:xfrm>
              <a:off x="5431636" y="7982029"/>
              <a:ext cx="217270" cy="243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418" fill="norm" stroke="1" extrusionOk="0">
                  <a:moveTo>
                    <a:pt x="0" y="15343"/>
                  </a:moveTo>
                  <a:cubicBezTo>
                    <a:pt x="2483" y="14668"/>
                    <a:pt x="4966" y="13993"/>
                    <a:pt x="6579" y="13093"/>
                  </a:cubicBezTo>
                  <a:cubicBezTo>
                    <a:pt x="8193" y="12193"/>
                    <a:pt x="8938" y="11068"/>
                    <a:pt x="9310" y="9831"/>
                  </a:cubicBezTo>
                  <a:cubicBezTo>
                    <a:pt x="9683" y="8593"/>
                    <a:pt x="9683" y="7243"/>
                    <a:pt x="8566" y="6456"/>
                  </a:cubicBezTo>
                  <a:cubicBezTo>
                    <a:pt x="7448" y="5668"/>
                    <a:pt x="5214" y="5443"/>
                    <a:pt x="3600" y="6456"/>
                  </a:cubicBezTo>
                  <a:cubicBezTo>
                    <a:pt x="1986" y="7468"/>
                    <a:pt x="993" y="9718"/>
                    <a:pt x="1490" y="12193"/>
                  </a:cubicBezTo>
                  <a:cubicBezTo>
                    <a:pt x="1986" y="14668"/>
                    <a:pt x="3972" y="17368"/>
                    <a:pt x="6703" y="18380"/>
                  </a:cubicBezTo>
                  <a:cubicBezTo>
                    <a:pt x="9434" y="19393"/>
                    <a:pt x="12910" y="18718"/>
                    <a:pt x="15393" y="16018"/>
                  </a:cubicBezTo>
                  <a:cubicBezTo>
                    <a:pt x="17876" y="13318"/>
                    <a:pt x="19366" y="8593"/>
                    <a:pt x="19862" y="5556"/>
                  </a:cubicBezTo>
                  <a:cubicBezTo>
                    <a:pt x="20359" y="2518"/>
                    <a:pt x="19862" y="1168"/>
                    <a:pt x="18993" y="493"/>
                  </a:cubicBezTo>
                  <a:cubicBezTo>
                    <a:pt x="18124" y="-182"/>
                    <a:pt x="16883" y="-182"/>
                    <a:pt x="16138" y="606"/>
                  </a:cubicBezTo>
                  <a:cubicBezTo>
                    <a:pt x="15393" y="1393"/>
                    <a:pt x="15145" y="2968"/>
                    <a:pt x="15890" y="4768"/>
                  </a:cubicBezTo>
                  <a:cubicBezTo>
                    <a:pt x="16634" y="6568"/>
                    <a:pt x="18372" y="8593"/>
                    <a:pt x="19614" y="10843"/>
                  </a:cubicBezTo>
                  <a:cubicBezTo>
                    <a:pt x="20855" y="13093"/>
                    <a:pt x="21600" y="15568"/>
                    <a:pt x="20731" y="17368"/>
                  </a:cubicBezTo>
                  <a:cubicBezTo>
                    <a:pt x="19862" y="19168"/>
                    <a:pt x="17379" y="20293"/>
                    <a:pt x="14897" y="21418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0" name="Line"/>
            <p:cNvSpPr/>
            <p:nvPr/>
          </p:nvSpPr>
          <p:spPr>
            <a:xfrm>
              <a:off x="5907624" y="7849626"/>
              <a:ext cx="221695" cy="302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517" fill="norm" stroke="1" extrusionOk="0">
                  <a:moveTo>
                    <a:pt x="4406" y="9257"/>
                  </a:moveTo>
                  <a:cubicBezTo>
                    <a:pt x="2916" y="11435"/>
                    <a:pt x="1427" y="13613"/>
                    <a:pt x="682" y="12434"/>
                  </a:cubicBezTo>
                  <a:cubicBezTo>
                    <a:pt x="-63" y="11254"/>
                    <a:pt x="-63" y="6716"/>
                    <a:pt x="61" y="3903"/>
                  </a:cubicBezTo>
                  <a:cubicBezTo>
                    <a:pt x="185" y="1089"/>
                    <a:pt x="434" y="0"/>
                    <a:pt x="930" y="0"/>
                  </a:cubicBezTo>
                  <a:cubicBezTo>
                    <a:pt x="1427" y="0"/>
                    <a:pt x="2171" y="1089"/>
                    <a:pt x="4282" y="4629"/>
                  </a:cubicBezTo>
                  <a:cubicBezTo>
                    <a:pt x="6392" y="8168"/>
                    <a:pt x="9868" y="14158"/>
                    <a:pt x="12351" y="17516"/>
                  </a:cubicBezTo>
                  <a:cubicBezTo>
                    <a:pt x="14834" y="20874"/>
                    <a:pt x="16323" y="21600"/>
                    <a:pt x="17565" y="21509"/>
                  </a:cubicBezTo>
                  <a:cubicBezTo>
                    <a:pt x="18806" y="21418"/>
                    <a:pt x="19799" y="20511"/>
                    <a:pt x="20420" y="17970"/>
                  </a:cubicBezTo>
                  <a:cubicBezTo>
                    <a:pt x="21040" y="15429"/>
                    <a:pt x="21289" y="11254"/>
                    <a:pt x="21413" y="8259"/>
                  </a:cubicBezTo>
                  <a:cubicBezTo>
                    <a:pt x="21537" y="5264"/>
                    <a:pt x="21537" y="3449"/>
                    <a:pt x="21537" y="1634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1" name="Line"/>
            <p:cNvSpPr/>
            <p:nvPr/>
          </p:nvSpPr>
          <p:spPr>
            <a:xfrm>
              <a:off x="6189895" y="7903294"/>
              <a:ext cx="145616" cy="168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2" h="20955" fill="norm" stroke="1" extrusionOk="0">
                  <a:moveTo>
                    <a:pt x="15227" y="2859"/>
                  </a:moveTo>
                  <a:cubicBezTo>
                    <a:pt x="13427" y="1588"/>
                    <a:pt x="11627" y="318"/>
                    <a:pt x="8927" y="318"/>
                  </a:cubicBezTo>
                  <a:cubicBezTo>
                    <a:pt x="6227" y="318"/>
                    <a:pt x="2627" y="1588"/>
                    <a:pt x="1007" y="4923"/>
                  </a:cubicBezTo>
                  <a:cubicBezTo>
                    <a:pt x="-613" y="8259"/>
                    <a:pt x="-253" y="13659"/>
                    <a:pt x="1907" y="16994"/>
                  </a:cubicBezTo>
                  <a:cubicBezTo>
                    <a:pt x="4067" y="20329"/>
                    <a:pt x="8027" y="21600"/>
                    <a:pt x="11987" y="20647"/>
                  </a:cubicBezTo>
                  <a:cubicBezTo>
                    <a:pt x="15947" y="19694"/>
                    <a:pt x="19907" y="16518"/>
                    <a:pt x="20447" y="12706"/>
                  </a:cubicBezTo>
                  <a:cubicBezTo>
                    <a:pt x="20987" y="8894"/>
                    <a:pt x="18107" y="4447"/>
                    <a:pt x="14867" y="2224"/>
                  </a:cubicBezTo>
                  <a:cubicBezTo>
                    <a:pt x="11627" y="0"/>
                    <a:pt x="8027" y="0"/>
                    <a:pt x="4427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2" name="Line"/>
            <p:cNvSpPr/>
            <p:nvPr/>
          </p:nvSpPr>
          <p:spPr>
            <a:xfrm>
              <a:off x="5830312" y="7979962"/>
              <a:ext cx="84336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27" y="1858"/>
                    <a:pt x="7855" y="3716"/>
                    <a:pt x="10145" y="6271"/>
                  </a:cubicBezTo>
                  <a:cubicBezTo>
                    <a:pt x="12436" y="8826"/>
                    <a:pt x="13091" y="12077"/>
                    <a:pt x="14727" y="14748"/>
                  </a:cubicBezTo>
                  <a:cubicBezTo>
                    <a:pt x="16364" y="17419"/>
                    <a:pt x="18982" y="1951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3" name="Line"/>
            <p:cNvSpPr/>
            <p:nvPr/>
          </p:nvSpPr>
          <p:spPr>
            <a:xfrm>
              <a:off x="6458993" y="7895627"/>
              <a:ext cx="23001" cy="2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9" fill="norm" stroke="1" extrusionOk="0">
                  <a:moveTo>
                    <a:pt x="0" y="0"/>
                  </a:moveTo>
                  <a:cubicBezTo>
                    <a:pt x="7200" y="5175"/>
                    <a:pt x="14400" y="10350"/>
                    <a:pt x="18000" y="13500"/>
                  </a:cubicBezTo>
                  <a:cubicBezTo>
                    <a:pt x="21600" y="16650"/>
                    <a:pt x="21600" y="17775"/>
                    <a:pt x="21600" y="18900"/>
                  </a:cubicBezTo>
                  <a:cubicBezTo>
                    <a:pt x="21600" y="20025"/>
                    <a:pt x="21600" y="21150"/>
                    <a:pt x="20400" y="21375"/>
                  </a:cubicBezTo>
                  <a:cubicBezTo>
                    <a:pt x="19200" y="21600"/>
                    <a:pt x="16800" y="20925"/>
                    <a:pt x="14400" y="2025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4" name="Line"/>
            <p:cNvSpPr/>
            <p:nvPr/>
          </p:nvSpPr>
          <p:spPr>
            <a:xfrm>
              <a:off x="6392804" y="7910961"/>
              <a:ext cx="158192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600" fill="norm" stroke="1" extrusionOk="0">
                  <a:moveTo>
                    <a:pt x="1680" y="21600"/>
                  </a:moveTo>
                  <a:cubicBezTo>
                    <a:pt x="652" y="18000"/>
                    <a:pt x="-377" y="14400"/>
                    <a:pt x="137" y="10800"/>
                  </a:cubicBezTo>
                  <a:cubicBezTo>
                    <a:pt x="652" y="7200"/>
                    <a:pt x="2709" y="3600"/>
                    <a:pt x="6480" y="1800"/>
                  </a:cubicBezTo>
                  <a:cubicBezTo>
                    <a:pt x="10252" y="0"/>
                    <a:pt x="15737" y="0"/>
                    <a:pt x="21223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5" name="Line"/>
            <p:cNvSpPr/>
            <p:nvPr/>
          </p:nvSpPr>
          <p:spPr>
            <a:xfrm>
              <a:off x="5876313" y="7956962"/>
              <a:ext cx="38335" cy="253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5455"/>
                    <a:pt x="12960" y="10909"/>
                    <a:pt x="9360" y="14509"/>
                  </a:cubicBezTo>
                  <a:cubicBezTo>
                    <a:pt x="5760" y="18109"/>
                    <a:pt x="2880" y="1985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6" name="Line"/>
            <p:cNvSpPr/>
            <p:nvPr/>
          </p:nvSpPr>
          <p:spPr>
            <a:xfrm>
              <a:off x="6826377" y="7791228"/>
              <a:ext cx="425138" cy="602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495" fill="norm" stroke="1" extrusionOk="0">
                  <a:moveTo>
                    <a:pt x="5783" y="11652"/>
                  </a:moveTo>
                  <a:cubicBezTo>
                    <a:pt x="5783" y="11196"/>
                    <a:pt x="5783" y="10741"/>
                    <a:pt x="5655" y="10285"/>
                  </a:cubicBezTo>
                  <a:cubicBezTo>
                    <a:pt x="5527" y="9829"/>
                    <a:pt x="5272" y="9373"/>
                    <a:pt x="4441" y="9237"/>
                  </a:cubicBezTo>
                  <a:cubicBezTo>
                    <a:pt x="3610" y="9100"/>
                    <a:pt x="2204" y="9282"/>
                    <a:pt x="1246" y="10057"/>
                  </a:cubicBezTo>
                  <a:cubicBezTo>
                    <a:pt x="287" y="10832"/>
                    <a:pt x="-224" y="12199"/>
                    <a:pt x="96" y="13156"/>
                  </a:cubicBezTo>
                  <a:cubicBezTo>
                    <a:pt x="415" y="14113"/>
                    <a:pt x="1565" y="14660"/>
                    <a:pt x="2652" y="14477"/>
                  </a:cubicBezTo>
                  <a:cubicBezTo>
                    <a:pt x="3738" y="14295"/>
                    <a:pt x="4761" y="13384"/>
                    <a:pt x="5655" y="11379"/>
                  </a:cubicBezTo>
                  <a:cubicBezTo>
                    <a:pt x="6550" y="9373"/>
                    <a:pt x="7317" y="6275"/>
                    <a:pt x="7700" y="4406"/>
                  </a:cubicBezTo>
                  <a:cubicBezTo>
                    <a:pt x="8084" y="2538"/>
                    <a:pt x="8084" y="1900"/>
                    <a:pt x="8084" y="1308"/>
                  </a:cubicBezTo>
                  <a:cubicBezTo>
                    <a:pt x="8084" y="715"/>
                    <a:pt x="8084" y="168"/>
                    <a:pt x="7828" y="32"/>
                  </a:cubicBezTo>
                  <a:cubicBezTo>
                    <a:pt x="7572" y="-105"/>
                    <a:pt x="7061" y="168"/>
                    <a:pt x="6550" y="1399"/>
                  </a:cubicBezTo>
                  <a:cubicBezTo>
                    <a:pt x="6039" y="2629"/>
                    <a:pt x="5527" y="4817"/>
                    <a:pt x="5527" y="6822"/>
                  </a:cubicBezTo>
                  <a:cubicBezTo>
                    <a:pt x="5527" y="8827"/>
                    <a:pt x="6039" y="10649"/>
                    <a:pt x="6678" y="11743"/>
                  </a:cubicBezTo>
                  <a:cubicBezTo>
                    <a:pt x="7317" y="12837"/>
                    <a:pt x="8084" y="13201"/>
                    <a:pt x="8851" y="13384"/>
                  </a:cubicBezTo>
                  <a:cubicBezTo>
                    <a:pt x="9617" y="13566"/>
                    <a:pt x="10384" y="13566"/>
                    <a:pt x="11151" y="13201"/>
                  </a:cubicBezTo>
                  <a:cubicBezTo>
                    <a:pt x="11918" y="12837"/>
                    <a:pt x="12685" y="12108"/>
                    <a:pt x="13132" y="11515"/>
                  </a:cubicBezTo>
                  <a:cubicBezTo>
                    <a:pt x="13580" y="10923"/>
                    <a:pt x="13707" y="10467"/>
                    <a:pt x="13707" y="9966"/>
                  </a:cubicBezTo>
                  <a:cubicBezTo>
                    <a:pt x="13707" y="9465"/>
                    <a:pt x="13580" y="8918"/>
                    <a:pt x="13196" y="8644"/>
                  </a:cubicBezTo>
                  <a:cubicBezTo>
                    <a:pt x="12813" y="8371"/>
                    <a:pt x="12174" y="8371"/>
                    <a:pt x="11598" y="8644"/>
                  </a:cubicBezTo>
                  <a:cubicBezTo>
                    <a:pt x="11023" y="8918"/>
                    <a:pt x="10512" y="9465"/>
                    <a:pt x="10256" y="10239"/>
                  </a:cubicBezTo>
                  <a:cubicBezTo>
                    <a:pt x="10001" y="11014"/>
                    <a:pt x="10001" y="12017"/>
                    <a:pt x="10512" y="12791"/>
                  </a:cubicBezTo>
                  <a:cubicBezTo>
                    <a:pt x="11023" y="13566"/>
                    <a:pt x="12046" y="14113"/>
                    <a:pt x="13388" y="14113"/>
                  </a:cubicBezTo>
                  <a:cubicBezTo>
                    <a:pt x="14730" y="14113"/>
                    <a:pt x="16391" y="13566"/>
                    <a:pt x="17350" y="13065"/>
                  </a:cubicBezTo>
                  <a:cubicBezTo>
                    <a:pt x="18309" y="12563"/>
                    <a:pt x="18564" y="12108"/>
                    <a:pt x="18628" y="12153"/>
                  </a:cubicBezTo>
                  <a:cubicBezTo>
                    <a:pt x="18692" y="12199"/>
                    <a:pt x="18564" y="12746"/>
                    <a:pt x="18309" y="14113"/>
                  </a:cubicBezTo>
                  <a:cubicBezTo>
                    <a:pt x="18053" y="15480"/>
                    <a:pt x="17669" y="17667"/>
                    <a:pt x="17478" y="19171"/>
                  </a:cubicBezTo>
                  <a:cubicBezTo>
                    <a:pt x="17286" y="20675"/>
                    <a:pt x="17286" y="21495"/>
                    <a:pt x="17286" y="21495"/>
                  </a:cubicBezTo>
                  <a:cubicBezTo>
                    <a:pt x="17286" y="21495"/>
                    <a:pt x="17286" y="20675"/>
                    <a:pt x="17222" y="18761"/>
                  </a:cubicBezTo>
                  <a:cubicBezTo>
                    <a:pt x="17158" y="16847"/>
                    <a:pt x="17030" y="13839"/>
                    <a:pt x="17286" y="11561"/>
                  </a:cubicBezTo>
                  <a:cubicBezTo>
                    <a:pt x="17542" y="9282"/>
                    <a:pt x="18181" y="7733"/>
                    <a:pt x="18692" y="6730"/>
                  </a:cubicBezTo>
                  <a:cubicBezTo>
                    <a:pt x="19203" y="5728"/>
                    <a:pt x="19587" y="5272"/>
                    <a:pt x="20034" y="5181"/>
                  </a:cubicBezTo>
                  <a:cubicBezTo>
                    <a:pt x="20481" y="5090"/>
                    <a:pt x="20993" y="5363"/>
                    <a:pt x="21184" y="6138"/>
                  </a:cubicBezTo>
                  <a:cubicBezTo>
                    <a:pt x="21376" y="6913"/>
                    <a:pt x="21248" y="8189"/>
                    <a:pt x="20417" y="9419"/>
                  </a:cubicBezTo>
                  <a:cubicBezTo>
                    <a:pt x="19587" y="10649"/>
                    <a:pt x="18053" y="11834"/>
                    <a:pt x="16519" y="13019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7" name="Line"/>
            <p:cNvSpPr/>
            <p:nvPr/>
          </p:nvSpPr>
          <p:spPr>
            <a:xfrm>
              <a:off x="7302345" y="7707686"/>
              <a:ext cx="489593" cy="442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366" fill="norm" stroke="1" extrusionOk="0">
                  <a:moveTo>
                    <a:pt x="0" y="17223"/>
                  </a:moveTo>
                  <a:cubicBezTo>
                    <a:pt x="1125" y="16976"/>
                    <a:pt x="2250" y="16729"/>
                    <a:pt x="2981" y="16050"/>
                  </a:cubicBezTo>
                  <a:cubicBezTo>
                    <a:pt x="3712" y="15372"/>
                    <a:pt x="4050" y="14261"/>
                    <a:pt x="4050" y="13458"/>
                  </a:cubicBezTo>
                  <a:cubicBezTo>
                    <a:pt x="4050" y="12656"/>
                    <a:pt x="3712" y="12162"/>
                    <a:pt x="3206" y="11854"/>
                  </a:cubicBezTo>
                  <a:cubicBezTo>
                    <a:pt x="2700" y="11545"/>
                    <a:pt x="2025" y="11422"/>
                    <a:pt x="1406" y="12471"/>
                  </a:cubicBezTo>
                  <a:cubicBezTo>
                    <a:pt x="787" y="13520"/>
                    <a:pt x="225" y="15742"/>
                    <a:pt x="225" y="17346"/>
                  </a:cubicBezTo>
                  <a:cubicBezTo>
                    <a:pt x="225" y="18951"/>
                    <a:pt x="787" y="19938"/>
                    <a:pt x="1969" y="20185"/>
                  </a:cubicBezTo>
                  <a:cubicBezTo>
                    <a:pt x="3150" y="20432"/>
                    <a:pt x="4950" y="19938"/>
                    <a:pt x="6019" y="19445"/>
                  </a:cubicBezTo>
                  <a:cubicBezTo>
                    <a:pt x="7087" y="18951"/>
                    <a:pt x="7425" y="18457"/>
                    <a:pt x="7425" y="18457"/>
                  </a:cubicBezTo>
                  <a:cubicBezTo>
                    <a:pt x="7425" y="18457"/>
                    <a:pt x="7087" y="18951"/>
                    <a:pt x="6919" y="18828"/>
                  </a:cubicBezTo>
                  <a:cubicBezTo>
                    <a:pt x="6750" y="18704"/>
                    <a:pt x="6750" y="17964"/>
                    <a:pt x="7144" y="17038"/>
                  </a:cubicBezTo>
                  <a:cubicBezTo>
                    <a:pt x="7537" y="16112"/>
                    <a:pt x="8325" y="15001"/>
                    <a:pt x="8944" y="14261"/>
                  </a:cubicBezTo>
                  <a:cubicBezTo>
                    <a:pt x="9562" y="13520"/>
                    <a:pt x="10012" y="13150"/>
                    <a:pt x="10294" y="13273"/>
                  </a:cubicBezTo>
                  <a:cubicBezTo>
                    <a:pt x="10575" y="13397"/>
                    <a:pt x="10687" y="14014"/>
                    <a:pt x="10744" y="15001"/>
                  </a:cubicBezTo>
                  <a:cubicBezTo>
                    <a:pt x="10800" y="15989"/>
                    <a:pt x="10800" y="17346"/>
                    <a:pt x="11250" y="18334"/>
                  </a:cubicBezTo>
                  <a:cubicBezTo>
                    <a:pt x="11700" y="19321"/>
                    <a:pt x="12600" y="19938"/>
                    <a:pt x="13613" y="19877"/>
                  </a:cubicBezTo>
                  <a:cubicBezTo>
                    <a:pt x="14625" y="19815"/>
                    <a:pt x="15750" y="19074"/>
                    <a:pt x="16481" y="18396"/>
                  </a:cubicBezTo>
                  <a:cubicBezTo>
                    <a:pt x="17213" y="17717"/>
                    <a:pt x="17550" y="17100"/>
                    <a:pt x="17719" y="16482"/>
                  </a:cubicBezTo>
                  <a:cubicBezTo>
                    <a:pt x="17887" y="15865"/>
                    <a:pt x="17887" y="15248"/>
                    <a:pt x="17606" y="15063"/>
                  </a:cubicBezTo>
                  <a:cubicBezTo>
                    <a:pt x="17325" y="14878"/>
                    <a:pt x="16762" y="15125"/>
                    <a:pt x="16256" y="15927"/>
                  </a:cubicBezTo>
                  <a:cubicBezTo>
                    <a:pt x="15750" y="16729"/>
                    <a:pt x="15300" y="18087"/>
                    <a:pt x="15075" y="19074"/>
                  </a:cubicBezTo>
                  <a:cubicBezTo>
                    <a:pt x="14850" y="20062"/>
                    <a:pt x="14850" y="20679"/>
                    <a:pt x="15131" y="21049"/>
                  </a:cubicBezTo>
                  <a:cubicBezTo>
                    <a:pt x="15413" y="21420"/>
                    <a:pt x="15975" y="21543"/>
                    <a:pt x="16706" y="20988"/>
                  </a:cubicBezTo>
                  <a:cubicBezTo>
                    <a:pt x="17438" y="20432"/>
                    <a:pt x="18338" y="19198"/>
                    <a:pt x="19181" y="16421"/>
                  </a:cubicBezTo>
                  <a:cubicBezTo>
                    <a:pt x="20025" y="13644"/>
                    <a:pt x="20813" y="9324"/>
                    <a:pt x="21206" y="6546"/>
                  </a:cubicBezTo>
                  <a:cubicBezTo>
                    <a:pt x="21600" y="3769"/>
                    <a:pt x="21600" y="2535"/>
                    <a:pt x="21488" y="1609"/>
                  </a:cubicBezTo>
                  <a:cubicBezTo>
                    <a:pt x="21375" y="684"/>
                    <a:pt x="21150" y="66"/>
                    <a:pt x="20813" y="5"/>
                  </a:cubicBezTo>
                  <a:cubicBezTo>
                    <a:pt x="20475" y="-57"/>
                    <a:pt x="20025" y="437"/>
                    <a:pt x="19519" y="2288"/>
                  </a:cubicBezTo>
                  <a:cubicBezTo>
                    <a:pt x="19013" y="4140"/>
                    <a:pt x="18450" y="7349"/>
                    <a:pt x="18394" y="10249"/>
                  </a:cubicBezTo>
                  <a:cubicBezTo>
                    <a:pt x="18338" y="13150"/>
                    <a:pt x="18788" y="15742"/>
                    <a:pt x="19294" y="17285"/>
                  </a:cubicBezTo>
                  <a:cubicBezTo>
                    <a:pt x="19800" y="18828"/>
                    <a:pt x="20363" y="19321"/>
                    <a:pt x="20925" y="19815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8" name="Line"/>
            <p:cNvSpPr/>
            <p:nvPr/>
          </p:nvSpPr>
          <p:spPr>
            <a:xfrm>
              <a:off x="8009283" y="8014783"/>
              <a:ext cx="328086" cy="172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401" fill="norm" stroke="1" extrusionOk="0">
                  <a:moveTo>
                    <a:pt x="7873" y="5201"/>
                  </a:moveTo>
                  <a:cubicBezTo>
                    <a:pt x="7042" y="3930"/>
                    <a:pt x="6211" y="2660"/>
                    <a:pt x="4965" y="2660"/>
                  </a:cubicBezTo>
                  <a:cubicBezTo>
                    <a:pt x="3719" y="2660"/>
                    <a:pt x="2057" y="3930"/>
                    <a:pt x="1060" y="6313"/>
                  </a:cubicBezTo>
                  <a:cubicBezTo>
                    <a:pt x="63" y="8695"/>
                    <a:pt x="-269" y="12189"/>
                    <a:pt x="229" y="14889"/>
                  </a:cubicBezTo>
                  <a:cubicBezTo>
                    <a:pt x="728" y="17589"/>
                    <a:pt x="2057" y="19495"/>
                    <a:pt x="3469" y="19177"/>
                  </a:cubicBezTo>
                  <a:cubicBezTo>
                    <a:pt x="4882" y="18860"/>
                    <a:pt x="6377" y="16319"/>
                    <a:pt x="6876" y="13142"/>
                  </a:cubicBezTo>
                  <a:cubicBezTo>
                    <a:pt x="7374" y="9966"/>
                    <a:pt x="6876" y="6154"/>
                    <a:pt x="6128" y="3772"/>
                  </a:cubicBezTo>
                  <a:cubicBezTo>
                    <a:pt x="5380" y="1389"/>
                    <a:pt x="4383" y="436"/>
                    <a:pt x="3469" y="119"/>
                  </a:cubicBezTo>
                  <a:cubicBezTo>
                    <a:pt x="2556" y="-199"/>
                    <a:pt x="1725" y="119"/>
                    <a:pt x="1226" y="1072"/>
                  </a:cubicBezTo>
                  <a:cubicBezTo>
                    <a:pt x="728" y="2025"/>
                    <a:pt x="562" y="3613"/>
                    <a:pt x="811" y="4883"/>
                  </a:cubicBezTo>
                  <a:cubicBezTo>
                    <a:pt x="1060" y="6154"/>
                    <a:pt x="1725" y="7107"/>
                    <a:pt x="3303" y="7742"/>
                  </a:cubicBezTo>
                  <a:cubicBezTo>
                    <a:pt x="4882" y="8377"/>
                    <a:pt x="7374" y="8695"/>
                    <a:pt x="9285" y="9648"/>
                  </a:cubicBezTo>
                  <a:cubicBezTo>
                    <a:pt x="11196" y="10601"/>
                    <a:pt x="12525" y="12189"/>
                    <a:pt x="13106" y="13777"/>
                  </a:cubicBezTo>
                  <a:cubicBezTo>
                    <a:pt x="13688" y="15366"/>
                    <a:pt x="13522" y="16954"/>
                    <a:pt x="13189" y="17113"/>
                  </a:cubicBezTo>
                  <a:cubicBezTo>
                    <a:pt x="12857" y="17272"/>
                    <a:pt x="12359" y="16001"/>
                    <a:pt x="12276" y="13619"/>
                  </a:cubicBezTo>
                  <a:cubicBezTo>
                    <a:pt x="12193" y="11236"/>
                    <a:pt x="12525" y="7742"/>
                    <a:pt x="13106" y="5201"/>
                  </a:cubicBezTo>
                  <a:cubicBezTo>
                    <a:pt x="13688" y="2660"/>
                    <a:pt x="14519" y="1072"/>
                    <a:pt x="15599" y="913"/>
                  </a:cubicBezTo>
                  <a:cubicBezTo>
                    <a:pt x="16679" y="754"/>
                    <a:pt x="18008" y="2025"/>
                    <a:pt x="19005" y="5677"/>
                  </a:cubicBezTo>
                  <a:cubicBezTo>
                    <a:pt x="20002" y="9330"/>
                    <a:pt x="20666" y="15366"/>
                    <a:pt x="21331" y="21401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9" name="Line"/>
            <p:cNvSpPr/>
            <p:nvPr/>
          </p:nvSpPr>
          <p:spPr>
            <a:xfrm>
              <a:off x="8797379" y="8056631"/>
              <a:ext cx="23001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0" name="Line"/>
            <p:cNvSpPr/>
            <p:nvPr/>
          </p:nvSpPr>
          <p:spPr>
            <a:xfrm>
              <a:off x="8801103" y="7933961"/>
              <a:ext cx="88279" cy="51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4655" y="3240"/>
                  </a:moveTo>
                  <a:cubicBezTo>
                    <a:pt x="2187" y="8640"/>
                    <a:pt x="-282" y="14040"/>
                    <a:pt x="27" y="17280"/>
                  </a:cubicBezTo>
                  <a:cubicBezTo>
                    <a:pt x="335" y="20520"/>
                    <a:pt x="3421" y="21600"/>
                    <a:pt x="6815" y="21600"/>
                  </a:cubicBezTo>
                  <a:cubicBezTo>
                    <a:pt x="10209" y="21600"/>
                    <a:pt x="13912" y="20520"/>
                    <a:pt x="16381" y="16740"/>
                  </a:cubicBezTo>
                  <a:cubicBezTo>
                    <a:pt x="18849" y="12960"/>
                    <a:pt x="20084" y="6480"/>
                    <a:pt x="21318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1" name="Line"/>
            <p:cNvSpPr/>
            <p:nvPr/>
          </p:nvSpPr>
          <p:spPr>
            <a:xfrm>
              <a:off x="4812946" y="4851892"/>
              <a:ext cx="5995613" cy="1191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566" fill="norm" stroke="1" extrusionOk="0">
                  <a:moveTo>
                    <a:pt x="986" y="4995"/>
                  </a:moveTo>
                  <a:cubicBezTo>
                    <a:pt x="1004" y="4764"/>
                    <a:pt x="1022" y="4533"/>
                    <a:pt x="1105" y="4325"/>
                  </a:cubicBezTo>
                  <a:cubicBezTo>
                    <a:pt x="1188" y="4116"/>
                    <a:pt x="1335" y="3931"/>
                    <a:pt x="1574" y="3746"/>
                  </a:cubicBezTo>
                  <a:cubicBezTo>
                    <a:pt x="1813" y="3561"/>
                    <a:pt x="2145" y="3376"/>
                    <a:pt x="2480" y="3238"/>
                  </a:cubicBezTo>
                  <a:cubicBezTo>
                    <a:pt x="2816" y="3099"/>
                    <a:pt x="3157" y="3006"/>
                    <a:pt x="3492" y="2914"/>
                  </a:cubicBezTo>
                  <a:cubicBezTo>
                    <a:pt x="3828" y="2821"/>
                    <a:pt x="4159" y="2729"/>
                    <a:pt x="4504" y="2636"/>
                  </a:cubicBezTo>
                  <a:cubicBezTo>
                    <a:pt x="4849" y="2544"/>
                    <a:pt x="5208" y="2451"/>
                    <a:pt x="5553" y="2313"/>
                  </a:cubicBezTo>
                  <a:cubicBezTo>
                    <a:pt x="5898" y="2174"/>
                    <a:pt x="6229" y="1989"/>
                    <a:pt x="6570" y="1827"/>
                  </a:cubicBezTo>
                  <a:cubicBezTo>
                    <a:pt x="6910" y="1665"/>
                    <a:pt x="7259" y="1526"/>
                    <a:pt x="7618" y="1411"/>
                  </a:cubicBezTo>
                  <a:cubicBezTo>
                    <a:pt x="7977" y="1295"/>
                    <a:pt x="8345" y="1203"/>
                    <a:pt x="8718" y="1110"/>
                  </a:cubicBezTo>
                  <a:cubicBezTo>
                    <a:pt x="9090" y="1018"/>
                    <a:pt x="9467" y="925"/>
                    <a:pt x="9844" y="879"/>
                  </a:cubicBezTo>
                  <a:cubicBezTo>
                    <a:pt x="10222" y="833"/>
                    <a:pt x="10599" y="833"/>
                    <a:pt x="10976" y="833"/>
                  </a:cubicBezTo>
                  <a:cubicBezTo>
                    <a:pt x="11353" y="833"/>
                    <a:pt x="11730" y="833"/>
                    <a:pt x="12108" y="833"/>
                  </a:cubicBezTo>
                  <a:cubicBezTo>
                    <a:pt x="12485" y="833"/>
                    <a:pt x="12862" y="833"/>
                    <a:pt x="13234" y="833"/>
                  </a:cubicBezTo>
                  <a:cubicBezTo>
                    <a:pt x="13607" y="833"/>
                    <a:pt x="13975" y="833"/>
                    <a:pt x="14343" y="809"/>
                  </a:cubicBezTo>
                  <a:cubicBezTo>
                    <a:pt x="14711" y="786"/>
                    <a:pt x="15079" y="740"/>
                    <a:pt x="15442" y="717"/>
                  </a:cubicBezTo>
                  <a:cubicBezTo>
                    <a:pt x="15806" y="694"/>
                    <a:pt x="16164" y="694"/>
                    <a:pt x="16509" y="694"/>
                  </a:cubicBezTo>
                  <a:cubicBezTo>
                    <a:pt x="16854" y="694"/>
                    <a:pt x="17186" y="694"/>
                    <a:pt x="17540" y="717"/>
                  </a:cubicBezTo>
                  <a:cubicBezTo>
                    <a:pt x="17894" y="740"/>
                    <a:pt x="18271" y="786"/>
                    <a:pt x="18648" y="856"/>
                  </a:cubicBezTo>
                  <a:cubicBezTo>
                    <a:pt x="19025" y="925"/>
                    <a:pt x="19403" y="1018"/>
                    <a:pt x="19738" y="1064"/>
                  </a:cubicBezTo>
                  <a:cubicBezTo>
                    <a:pt x="20074" y="1110"/>
                    <a:pt x="20368" y="1110"/>
                    <a:pt x="20626" y="1133"/>
                  </a:cubicBezTo>
                  <a:cubicBezTo>
                    <a:pt x="20884" y="1156"/>
                    <a:pt x="21104" y="1203"/>
                    <a:pt x="21256" y="1249"/>
                  </a:cubicBezTo>
                  <a:cubicBezTo>
                    <a:pt x="21408" y="1295"/>
                    <a:pt x="21491" y="1341"/>
                    <a:pt x="21537" y="1480"/>
                  </a:cubicBezTo>
                  <a:cubicBezTo>
                    <a:pt x="21583" y="1619"/>
                    <a:pt x="21592" y="1850"/>
                    <a:pt x="21574" y="2706"/>
                  </a:cubicBezTo>
                  <a:cubicBezTo>
                    <a:pt x="21555" y="3561"/>
                    <a:pt x="21509" y="5042"/>
                    <a:pt x="21449" y="6660"/>
                  </a:cubicBezTo>
                  <a:cubicBezTo>
                    <a:pt x="21390" y="8279"/>
                    <a:pt x="21316" y="10037"/>
                    <a:pt x="21256" y="11794"/>
                  </a:cubicBezTo>
                  <a:cubicBezTo>
                    <a:pt x="21196" y="13552"/>
                    <a:pt x="21150" y="15310"/>
                    <a:pt x="21127" y="16651"/>
                  </a:cubicBezTo>
                  <a:cubicBezTo>
                    <a:pt x="21104" y="17992"/>
                    <a:pt x="21104" y="18917"/>
                    <a:pt x="21104" y="19496"/>
                  </a:cubicBezTo>
                  <a:cubicBezTo>
                    <a:pt x="21104" y="20074"/>
                    <a:pt x="21104" y="20305"/>
                    <a:pt x="21072" y="20490"/>
                  </a:cubicBezTo>
                  <a:cubicBezTo>
                    <a:pt x="21040" y="20675"/>
                    <a:pt x="20976" y="20814"/>
                    <a:pt x="20796" y="20883"/>
                  </a:cubicBezTo>
                  <a:cubicBezTo>
                    <a:pt x="20617" y="20952"/>
                    <a:pt x="20322" y="20952"/>
                    <a:pt x="20010" y="20883"/>
                  </a:cubicBezTo>
                  <a:cubicBezTo>
                    <a:pt x="19697" y="20814"/>
                    <a:pt x="19366" y="20675"/>
                    <a:pt x="19025" y="20582"/>
                  </a:cubicBezTo>
                  <a:cubicBezTo>
                    <a:pt x="18685" y="20490"/>
                    <a:pt x="18335" y="20444"/>
                    <a:pt x="17967" y="20421"/>
                  </a:cubicBezTo>
                  <a:cubicBezTo>
                    <a:pt x="17599" y="20397"/>
                    <a:pt x="17213" y="20397"/>
                    <a:pt x="16827" y="20374"/>
                  </a:cubicBezTo>
                  <a:cubicBezTo>
                    <a:pt x="16440" y="20351"/>
                    <a:pt x="16054" y="20305"/>
                    <a:pt x="15663" y="20282"/>
                  </a:cubicBezTo>
                  <a:cubicBezTo>
                    <a:pt x="15272" y="20259"/>
                    <a:pt x="14876" y="20259"/>
                    <a:pt x="14495" y="20259"/>
                  </a:cubicBezTo>
                  <a:cubicBezTo>
                    <a:pt x="14113" y="20259"/>
                    <a:pt x="13745" y="20259"/>
                    <a:pt x="13368" y="20259"/>
                  </a:cubicBezTo>
                  <a:cubicBezTo>
                    <a:pt x="12991" y="20259"/>
                    <a:pt x="12604" y="20259"/>
                    <a:pt x="12259" y="20259"/>
                  </a:cubicBezTo>
                  <a:cubicBezTo>
                    <a:pt x="11914" y="20259"/>
                    <a:pt x="11611" y="20259"/>
                    <a:pt x="11289" y="20282"/>
                  </a:cubicBezTo>
                  <a:cubicBezTo>
                    <a:pt x="10967" y="20305"/>
                    <a:pt x="10626" y="20351"/>
                    <a:pt x="10309" y="20397"/>
                  </a:cubicBezTo>
                  <a:cubicBezTo>
                    <a:pt x="9992" y="20444"/>
                    <a:pt x="9697" y="20490"/>
                    <a:pt x="9357" y="20536"/>
                  </a:cubicBezTo>
                  <a:cubicBezTo>
                    <a:pt x="9017" y="20582"/>
                    <a:pt x="8630" y="20629"/>
                    <a:pt x="8258" y="20675"/>
                  </a:cubicBezTo>
                  <a:cubicBezTo>
                    <a:pt x="7885" y="20721"/>
                    <a:pt x="7526" y="20767"/>
                    <a:pt x="7177" y="20814"/>
                  </a:cubicBezTo>
                  <a:cubicBezTo>
                    <a:pt x="6827" y="20860"/>
                    <a:pt x="6487" y="20906"/>
                    <a:pt x="6151" y="20929"/>
                  </a:cubicBezTo>
                  <a:cubicBezTo>
                    <a:pt x="5815" y="20952"/>
                    <a:pt x="5484" y="20952"/>
                    <a:pt x="5157" y="20976"/>
                  </a:cubicBezTo>
                  <a:cubicBezTo>
                    <a:pt x="4831" y="20999"/>
                    <a:pt x="4509" y="21045"/>
                    <a:pt x="4159" y="21114"/>
                  </a:cubicBezTo>
                  <a:cubicBezTo>
                    <a:pt x="3810" y="21184"/>
                    <a:pt x="3433" y="21276"/>
                    <a:pt x="3078" y="21346"/>
                  </a:cubicBezTo>
                  <a:cubicBezTo>
                    <a:pt x="2724" y="21415"/>
                    <a:pt x="2393" y="21461"/>
                    <a:pt x="2043" y="21507"/>
                  </a:cubicBezTo>
                  <a:cubicBezTo>
                    <a:pt x="1694" y="21554"/>
                    <a:pt x="1326" y="21600"/>
                    <a:pt x="1009" y="21531"/>
                  </a:cubicBezTo>
                  <a:cubicBezTo>
                    <a:pt x="691" y="21461"/>
                    <a:pt x="424" y="21276"/>
                    <a:pt x="263" y="20976"/>
                  </a:cubicBezTo>
                  <a:cubicBezTo>
                    <a:pt x="102" y="20675"/>
                    <a:pt x="47" y="20259"/>
                    <a:pt x="20" y="19565"/>
                  </a:cubicBezTo>
                  <a:cubicBezTo>
                    <a:pt x="-8" y="18871"/>
                    <a:pt x="-8" y="17900"/>
                    <a:pt x="33" y="16651"/>
                  </a:cubicBezTo>
                  <a:cubicBezTo>
                    <a:pt x="75" y="15402"/>
                    <a:pt x="158" y="13876"/>
                    <a:pt x="240" y="12326"/>
                  </a:cubicBezTo>
                  <a:cubicBezTo>
                    <a:pt x="323" y="10777"/>
                    <a:pt x="406" y="9204"/>
                    <a:pt x="512" y="7539"/>
                  </a:cubicBezTo>
                  <a:cubicBezTo>
                    <a:pt x="618" y="5874"/>
                    <a:pt x="746" y="4116"/>
                    <a:pt x="857" y="2845"/>
                  </a:cubicBezTo>
                  <a:cubicBezTo>
                    <a:pt x="967" y="1573"/>
                    <a:pt x="1059" y="786"/>
                    <a:pt x="1128" y="393"/>
                  </a:cubicBezTo>
                  <a:cubicBezTo>
                    <a:pt x="1197" y="0"/>
                    <a:pt x="1243" y="0"/>
                    <a:pt x="128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2" name="Line"/>
            <p:cNvSpPr/>
            <p:nvPr/>
          </p:nvSpPr>
          <p:spPr>
            <a:xfrm>
              <a:off x="5011061" y="1064473"/>
              <a:ext cx="6288137" cy="1198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510" fill="norm" stroke="1" extrusionOk="0">
                  <a:moveTo>
                    <a:pt x="1075" y="3302"/>
                  </a:moveTo>
                  <a:cubicBezTo>
                    <a:pt x="1093" y="3073"/>
                    <a:pt x="1110" y="2843"/>
                    <a:pt x="1141" y="2729"/>
                  </a:cubicBezTo>
                  <a:cubicBezTo>
                    <a:pt x="1172" y="2614"/>
                    <a:pt x="1215" y="2614"/>
                    <a:pt x="1404" y="2591"/>
                  </a:cubicBezTo>
                  <a:cubicBezTo>
                    <a:pt x="1593" y="2568"/>
                    <a:pt x="1926" y="2522"/>
                    <a:pt x="2255" y="2431"/>
                  </a:cubicBezTo>
                  <a:cubicBezTo>
                    <a:pt x="2584" y="2339"/>
                    <a:pt x="2909" y="2201"/>
                    <a:pt x="3225" y="2041"/>
                  </a:cubicBezTo>
                  <a:cubicBezTo>
                    <a:pt x="3540" y="1880"/>
                    <a:pt x="3848" y="1697"/>
                    <a:pt x="4177" y="1490"/>
                  </a:cubicBezTo>
                  <a:cubicBezTo>
                    <a:pt x="4506" y="1284"/>
                    <a:pt x="4856" y="1055"/>
                    <a:pt x="5221" y="871"/>
                  </a:cubicBezTo>
                  <a:cubicBezTo>
                    <a:pt x="5585" y="688"/>
                    <a:pt x="5962" y="550"/>
                    <a:pt x="6335" y="436"/>
                  </a:cubicBezTo>
                  <a:cubicBezTo>
                    <a:pt x="6708" y="321"/>
                    <a:pt x="7076" y="229"/>
                    <a:pt x="7453" y="183"/>
                  </a:cubicBezTo>
                  <a:cubicBezTo>
                    <a:pt x="7831" y="138"/>
                    <a:pt x="8217" y="138"/>
                    <a:pt x="8559" y="138"/>
                  </a:cubicBezTo>
                  <a:cubicBezTo>
                    <a:pt x="8901" y="138"/>
                    <a:pt x="9199" y="138"/>
                    <a:pt x="9515" y="138"/>
                  </a:cubicBezTo>
                  <a:cubicBezTo>
                    <a:pt x="9831" y="138"/>
                    <a:pt x="10164" y="138"/>
                    <a:pt x="10502" y="161"/>
                  </a:cubicBezTo>
                  <a:cubicBezTo>
                    <a:pt x="10840" y="183"/>
                    <a:pt x="11182" y="229"/>
                    <a:pt x="11524" y="275"/>
                  </a:cubicBezTo>
                  <a:cubicBezTo>
                    <a:pt x="11866" y="321"/>
                    <a:pt x="12209" y="367"/>
                    <a:pt x="12551" y="436"/>
                  </a:cubicBezTo>
                  <a:cubicBezTo>
                    <a:pt x="12893" y="504"/>
                    <a:pt x="13235" y="596"/>
                    <a:pt x="13577" y="665"/>
                  </a:cubicBezTo>
                  <a:cubicBezTo>
                    <a:pt x="13919" y="734"/>
                    <a:pt x="14261" y="780"/>
                    <a:pt x="14590" y="848"/>
                  </a:cubicBezTo>
                  <a:cubicBezTo>
                    <a:pt x="14919" y="917"/>
                    <a:pt x="15235" y="1009"/>
                    <a:pt x="15542" y="1078"/>
                  </a:cubicBezTo>
                  <a:cubicBezTo>
                    <a:pt x="15849" y="1146"/>
                    <a:pt x="16148" y="1192"/>
                    <a:pt x="16472" y="1284"/>
                  </a:cubicBezTo>
                  <a:cubicBezTo>
                    <a:pt x="16797" y="1376"/>
                    <a:pt x="17148" y="1513"/>
                    <a:pt x="17503" y="1651"/>
                  </a:cubicBezTo>
                  <a:cubicBezTo>
                    <a:pt x="17859" y="1789"/>
                    <a:pt x="18218" y="1926"/>
                    <a:pt x="18552" y="2018"/>
                  </a:cubicBezTo>
                  <a:cubicBezTo>
                    <a:pt x="18885" y="2110"/>
                    <a:pt x="19192" y="2155"/>
                    <a:pt x="19517" y="2178"/>
                  </a:cubicBezTo>
                  <a:cubicBezTo>
                    <a:pt x="19841" y="2201"/>
                    <a:pt x="20183" y="2201"/>
                    <a:pt x="20377" y="2201"/>
                  </a:cubicBezTo>
                  <a:cubicBezTo>
                    <a:pt x="20570" y="2201"/>
                    <a:pt x="20613" y="2201"/>
                    <a:pt x="20714" y="2522"/>
                  </a:cubicBezTo>
                  <a:cubicBezTo>
                    <a:pt x="20815" y="2843"/>
                    <a:pt x="20973" y="3485"/>
                    <a:pt x="21109" y="4311"/>
                  </a:cubicBezTo>
                  <a:cubicBezTo>
                    <a:pt x="21245" y="5136"/>
                    <a:pt x="21359" y="6145"/>
                    <a:pt x="21438" y="7475"/>
                  </a:cubicBezTo>
                  <a:cubicBezTo>
                    <a:pt x="21517" y="8805"/>
                    <a:pt x="21561" y="10456"/>
                    <a:pt x="21578" y="11969"/>
                  </a:cubicBezTo>
                  <a:cubicBezTo>
                    <a:pt x="21596" y="13483"/>
                    <a:pt x="21587" y="14859"/>
                    <a:pt x="21539" y="16234"/>
                  </a:cubicBezTo>
                  <a:cubicBezTo>
                    <a:pt x="21491" y="17610"/>
                    <a:pt x="21403" y="18986"/>
                    <a:pt x="21263" y="19903"/>
                  </a:cubicBezTo>
                  <a:cubicBezTo>
                    <a:pt x="21122" y="20820"/>
                    <a:pt x="20929" y="21279"/>
                    <a:pt x="20684" y="21439"/>
                  </a:cubicBezTo>
                  <a:cubicBezTo>
                    <a:pt x="20438" y="21600"/>
                    <a:pt x="20140" y="21462"/>
                    <a:pt x="19824" y="21279"/>
                  </a:cubicBezTo>
                  <a:cubicBezTo>
                    <a:pt x="19508" y="21096"/>
                    <a:pt x="19175" y="20866"/>
                    <a:pt x="18841" y="20660"/>
                  </a:cubicBezTo>
                  <a:cubicBezTo>
                    <a:pt x="18508" y="20454"/>
                    <a:pt x="18174" y="20270"/>
                    <a:pt x="17859" y="20132"/>
                  </a:cubicBezTo>
                  <a:cubicBezTo>
                    <a:pt x="17543" y="19995"/>
                    <a:pt x="17244" y="19903"/>
                    <a:pt x="16924" y="19834"/>
                  </a:cubicBezTo>
                  <a:cubicBezTo>
                    <a:pt x="16604" y="19766"/>
                    <a:pt x="16262" y="19720"/>
                    <a:pt x="15902" y="19697"/>
                  </a:cubicBezTo>
                  <a:cubicBezTo>
                    <a:pt x="15542" y="19674"/>
                    <a:pt x="15165" y="19674"/>
                    <a:pt x="14832" y="19697"/>
                  </a:cubicBezTo>
                  <a:cubicBezTo>
                    <a:pt x="14498" y="19720"/>
                    <a:pt x="14209" y="19766"/>
                    <a:pt x="13902" y="19834"/>
                  </a:cubicBezTo>
                  <a:cubicBezTo>
                    <a:pt x="13595" y="19903"/>
                    <a:pt x="13270" y="19995"/>
                    <a:pt x="12963" y="20064"/>
                  </a:cubicBezTo>
                  <a:cubicBezTo>
                    <a:pt x="12656" y="20132"/>
                    <a:pt x="12366" y="20178"/>
                    <a:pt x="12073" y="20224"/>
                  </a:cubicBezTo>
                  <a:cubicBezTo>
                    <a:pt x="11779" y="20270"/>
                    <a:pt x="11480" y="20316"/>
                    <a:pt x="11143" y="20362"/>
                  </a:cubicBezTo>
                  <a:cubicBezTo>
                    <a:pt x="10805" y="20408"/>
                    <a:pt x="10428" y="20454"/>
                    <a:pt x="10059" y="20522"/>
                  </a:cubicBezTo>
                  <a:cubicBezTo>
                    <a:pt x="9691" y="20591"/>
                    <a:pt x="9331" y="20683"/>
                    <a:pt x="8967" y="20752"/>
                  </a:cubicBezTo>
                  <a:cubicBezTo>
                    <a:pt x="8603" y="20820"/>
                    <a:pt x="8234" y="20866"/>
                    <a:pt x="7866" y="20912"/>
                  </a:cubicBezTo>
                  <a:cubicBezTo>
                    <a:pt x="7497" y="20958"/>
                    <a:pt x="7129" y="21004"/>
                    <a:pt x="6765" y="21027"/>
                  </a:cubicBezTo>
                  <a:cubicBezTo>
                    <a:pt x="6401" y="21050"/>
                    <a:pt x="6041" y="21050"/>
                    <a:pt x="5690" y="21050"/>
                  </a:cubicBezTo>
                  <a:cubicBezTo>
                    <a:pt x="5339" y="21050"/>
                    <a:pt x="4997" y="21050"/>
                    <a:pt x="4637" y="21050"/>
                  </a:cubicBezTo>
                  <a:cubicBezTo>
                    <a:pt x="4277" y="21050"/>
                    <a:pt x="3900" y="21050"/>
                    <a:pt x="3536" y="21050"/>
                  </a:cubicBezTo>
                  <a:cubicBezTo>
                    <a:pt x="3172" y="21050"/>
                    <a:pt x="2821" y="21050"/>
                    <a:pt x="2479" y="21027"/>
                  </a:cubicBezTo>
                  <a:cubicBezTo>
                    <a:pt x="2137" y="21004"/>
                    <a:pt x="1803" y="20958"/>
                    <a:pt x="1466" y="20935"/>
                  </a:cubicBezTo>
                  <a:cubicBezTo>
                    <a:pt x="1128" y="20912"/>
                    <a:pt x="786" y="20912"/>
                    <a:pt x="553" y="20912"/>
                  </a:cubicBezTo>
                  <a:cubicBezTo>
                    <a:pt x="321" y="20912"/>
                    <a:pt x="198" y="20912"/>
                    <a:pt x="123" y="20820"/>
                  </a:cubicBezTo>
                  <a:cubicBezTo>
                    <a:pt x="49" y="20729"/>
                    <a:pt x="22" y="20545"/>
                    <a:pt x="9" y="19926"/>
                  </a:cubicBezTo>
                  <a:cubicBezTo>
                    <a:pt x="-4" y="19307"/>
                    <a:pt x="-4" y="18252"/>
                    <a:pt x="14" y="16876"/>
                  </a:cubicBezTo>
                  <a:cubicBezTo>
                    <a:pt x="31" y="15501"/>
                    <a:pt x="66" y="13804"/>
                    <a:pt x="150" y="12268"/>
                  </a:cubicBezTo>
                  <a:cubicBezTo>
                    <a:pt x="233" y="10731"/>
                    <a:pt x="364" y="9355"/>
                    <a:pt x="522" y="8048"/>
                  </a:cubicBezTo>
                  <a:cubicBezTo>
                    <a:pt x="680" y="6741"/>
                    <a:pt x="865" y="5503"/>
                    <a:pt x="1101" y="4288"/>
                  </a:cubicBezTo>
                  <a:cubicBezTo>
                    <a:pt x="1338" y="3073"/>
                    <a:pt x="1628" y="1880"/>
                    <a:pt x="1834" y="1169"/>
                  </a:cubicBezTo>
                  <a:cubicBezTo>
                    <a:pt x="2040" y="459"/>
                    <a:pt x="2163" y="229"/>
                    <a:pt x="228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3" name="Line"/>
            <p:cNvSpPr/>
            <p:nvPr/>
          </p:nvSpPr>
          <p:spPr>
            <a:xfrm>
              <a:off x="4543420" y="1196470"/>
              <a:ext cx="236535" cy="519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426" fill="norm" stroke="1" extrusionOk="0">
                  <a:moveTo>
                    <a:pt x="21497" y="21426"/>
                  </a:moveTo>
                  <a:cubicBezTo>
                    <a:pt x="18478" y="18054"/>
                    <a:pt x="15458" y="14683"/>
                    <a:pt x="13252" y="11574"/>
                  </a:cubicBezTo>
                  <a:cubicBezTo>
                    <a:pt x="11045" y="8466"/>
                    <a:pt x="9652" y="5621"/>
                    <a:pt x="8839" y="3883"/>
                  </a:cubicBezTo>
                  <a:cubicBezTo>
                    <a:pt x="8026" y="2144"/>
                    <a:pt x="7794" y="1512"/>
                    <a:pt x="7910" y="1459"/>
                  </a:cubicBezTo>
                  <a:cubicBezTo>
                    <a:pt x="8026" y="1406"/>
                    <a:pt x="8491" y="1933"/>
                    <a:pt x="8607" y="3092"/>
                  </a:cubicBezTo>
                  <a:cubicBezTo>
                    <a:pt x="8723" y="4251"/>
                    <a:pt x="8491" y="6043"/>
                    <a:pt x="8142" y="7307"/>
                  </a:cubicBezTo>
                  <a:cubicBezTo>
                    <a:pt x="7794" y="8571"/>
                    <a:pt x="7329" y="9309"/>
                    <a:pt x="6516" y="9783"/>
                  </a:cubicBezTo>
                  <a:cubicBezTo>
                    <a:pt x="5703" y="10257"/>
                    <a:pt x="4542" y="10468"/>
                    <a:pt x="3613" y="10257"/>
                  </a:cubicBezTo>
                  <a:cubicBezTo>
                    <a:pt x="2684" y="10046"/>
                    <a:pt x="1987" y="9414"/>
                    <a:pt x="1291" y="8308"/>
                  </a:cubicBezTo>
                  <a:cubicBezTo>
                    <a:pt x="594" y="7202"/>
                    <a:pt x="-103" y="5621"/>
                    <a:pt x="13" y="4199"/>
                  </a:cubicBezTo>
                  <a:cubicBezTo>
                    <a:pt x="129" y="2776"/>
                    <a:pt x="1058" y="1512"/>
                    <a:pt x="2800" y="774"/>
                  </a:cubicBezTo>
                  <a:cubicBezTo>
                    <a:pt x="4542" y="37"/>
                    <a:pt x="7097" y="-174"/>
                    <a:pt x="10000" y="142"/>
                  </a:cubicBezTo>
                  <a:cubicBezTo>
                    <a:pt x="12903" y="458"/>
                    <a:pt x="16155" y="1301"/>
                    <a:pt x="17897" y="1775"/>
                  </a:cubicBezTo>
                  <a:cubicBezTo>
                    <a:pt x="19639" y="2249"/>
                    <a:pt x="19871" y="2355"/>
                    <a:pt x="20103" y="24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4" name="Line"/>
            <p:cNvSpPr/>
            <p:nvPr/>
          </p:nvSpPr>
          <p:spPr>
            <a:xfrm>
              <a:off x="3323255" y="117867"/>
              <a:ext cx="521346" cy="844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9" fill="norm" stroke="1" extrusionOk="0">
                  <a:moveTo>
                    <a:pt x="8576" y="1457"/>
                  </a:moveTo>
                  <a:cubicBezTo>
                    <a:pt x="8682" y="1132"/>
                    <a:pt x="8788" y="807"/>
                    <a:pt x="8629" y="547"/>
                  </a:cubicBezTo>
                  <a:cubicBezTo>
                    <a:pt x="8471" y="286"/>
                    <a:pt x="8047" y="91"/>
                    <a:pt x="7253" y="26"/>
                  </a:cubicBezTo>
                  <a:cubicBezTo>
                    <a:pt x="6459" y="-39"/>
                    <a:pt x="5294" y="26"/>
                    <a:pt x="4447" y="124"/>
                  </a:cubicBezTo>
                  <a:cubicBezTo>
                    <a:pt x="3600" y="221"/>
                    <a:pt x="3071" y="351"/>
                    <a:pt x="2594" y="742"/>
                  </a:cubicBezTo>
                  <a:cubicBezTo>
                    <a:pt x="2118" y="1132"/>
                    <a:pt x="1694" y="1783"/>
                    <a:pt x="1641" y="3279"/>
                  </a:cubicBezTo>
                  <a:cubicBezTo>
                    <a:pt x="1588" y="4775"/>
                    <a:pt x="1906" y="7118"/>
                    <a:pt x="2118" y="9330"/>
                  </a:cubicBezTo>
                  <a:cubicBezTo>
                    <a:pt x="2329" y="11542"/>
                    <a:pt x="2435" y="13624"/>
                    <a:pt x="2171" y="15218"/>
                  </a:cubicBezTo>
                  <a:cubicBezTo>
                    <a:pt x="1906" y="16812"/>
                    <a:pt x="1271" y="17918"/>
                    <a:pt x="794" y="18666"/>
                  </a:cubicBezTo>
                  <a:cubicBezTo>
                    <a:pt x="318" y="19414"/>
                    <a:pt x="0" y="19804"/>
                    <a:pt x="0" y="20130"/>
                  </a:cubicBezTo>
                  <a:cubicBezTo>
                    <a:pt x="0" y="20455"/>
                    <a:pt x="318" y="20715"/>
                    <a:pt x="1059" y="20813"/>
                  </a:cubicBezTo>
                  <a:cubicBezTo>
                    <a:pt x="1800" y="20910"/>
                    <a:pt x="2965" y="20845"/>
                    <a:pt x="4394" y="20878"/>
                  </a:cubicBezTo>
                  <a:cubicBezTo>
                    <a:pt x="5824" y="20910"/>
                    <a:pt x="7518" y="21041"/>
                    <a:pt x="9318" y="21203"/>
                  </a:cubicBezTo>
                  <a:cubicBezTo>
                    <a:pt x="11118" y="21366"/>
                    <a:pt x="13024" y="21561"/>
                    <a:pt x="14876" y="21496"/>
                  </a:cubicBezTo>
                  <a:cubicBezTo>
                    <a:pt x="16729" y="21431"/>
                    <a:pt x="18529" y="21106"/>
                    <a:pt x="19641" y="21041"/>
                  </a:cubicBezTo>
                  <a:cubicBezTo>
                    <a:pt x="20753" y="20975"/>
                    <a:pt x="21176" y="21171"/>
                    <a:pt x="21600" y="213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5" name="Line"/>
            <p:cNvSpPr/>
            <p:nvPr/>
          </p:nvSpPr>
          <p:spPr>
            <a:xfrm>
              <a:off x="3779681" y="168854"/>
              <a:ext cx="41919" cy="92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0088" fill="norm" stroke="1" extrusionOk="0">
                  <a:moveTo>
                    <a:pt x="9406" y="4680"/>
                  </a:moveTo>
                  <a:cubicBezTo>
                    <a:pt x="9406" y="1911"/>
                    <a:pt x="9406" y="-858"/>
                    <a:pt x="8135" y="250"/>
                  </a:cubicBezTo>
                  <a:cubicBezTo>
                    <a:pt x="6865" y="1357"/>
                    <a:pt x="4323" y="6342"/>
                    <a:pt x="2417" y="10773"/>
                  </a:cubicBezTo>
                  <a:cubicBezTo>
                    <a:pt x="512" y="15204"/>
                    <a:pt x="-759" y="19080"/>
                    <a:pt x="512" y="19911"/>
                  </a:cubicBezTo>
                  <a:cubicBezTo>
                    <a:pt x="1782" y="20742"/>
                    <a:pt x="5594" y="18527"/>
                    <a:pt x="9406" y="15757"/>
                  </a:cubicBezTo>
                  <a:cubicBezTo>
                    <a:pt x="13218" y="12988"/>
                    <a:pt x="17029" y="9665"/>
                    <a:pt x="20841" y="63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6" name="Line"/>
            <p:cNvSpPr/>
            <p:nvPr/>
          </p:nvSpPr>
          <p:spPr>
            <a:xfrm>
              <a:off x="3859934" y="129119"/>
              <a:ext cx="30668" cy="14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1516"/>
                    <a:pt x="10800" y="3032"/>
                    <a:pt x="14400" y="6632"/>
                  </a:cubicBezTo>
                  <a:cubicBezTo>
                    <a:pt x="18000" y="10232"/>
                    <a:pt x="19800" y="1591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7" name="Line"/>
            <p:cNvSpPr/>
            <p:nvPr/>
          </p:nvSpPr>
          <p:spPr>
            <a:xfrm>
              <a:off x="3744931" y="106118"/>
              <a:ext cx="176339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8" name="Line"/>
            <p:cNvSpPr/>
            <p:nvPr/>
          </p:nvSpPr>
          <p:spPr>
            <a:xfrm>
              <a:off x="3979998" y="182786"/>
              <a:ext cx="43672" cy="10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7" h="21073" fill="norm" stroke="1" extrusionOk="0">
                  <a:moveTo>
                    <a:pt x="14801" y="0"/>
                  </a:moveTo>
                  <a:cubicBezTo>
                    <a:pt x="9117" y="4741"/>
                    <a:pt x="3432" y="9483"/>
                    <a:pt x="1159" y="13171"/>
                  </a:cubicBezTo>
                  <a:cubicBezTo>
                    <a:pt x="-1115" y="16859"/>
                    <a:pt x="22" y="19493"/>
                    <a:pt x="4001" y="20546"/>
                  </a:cubicBezTo>
                  <a:cubicBezTo>
                    <a:pt x="7980" y="21600"/>
                    <a:pt x="14801" y="21073"/>
                    <a:pt x="17643" y="18966"/>
                  </a:cubicBezTo>
                  <a:cubicBezTo>
                    <a:pt x="20485" y="16859"/>
                    <a:pt x="19348" y="13171"/>
                    <a:pt x="18211" y="94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9" name="Line"/>
            <p:cNvSpPr/>
            <p:nvPr/>
          </p:nvSpPr>
          <p:spPr>
            <a:xfrm>
              <a:off x="4350612" y="150753"/>
              <a:ext cx="23001" cy="124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5" fill="norm" stroke="1" extrusionOk="0">
                  <a:moveTo>
                    <a:pt x="21600" y="4203"/>
                  </a:moveTo>
                  <a:cubicBezTo>
                    <a:pt x="21600" y="1999"/>
                    <a:pt x="21600" y="-205"/>
                    <a:pt x="19200" y="15"/>
                  </a:cubicBezTo>
                  <a:cubicBezTo>
                    <a:pt x="16800" y="236"/>
                    <a:pt x="12000" y="2881"/>
                    <a:pt x="8400" y="6848"/>
                  </a:cubicBezTo>
                  <a:cubicBezTo>
                    <a:pt x="4800" y="10815"/>
                    <a:pt x="2400" y="16105"/>
                    <a:pt x="0" y="213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0" name="Line"/>
            <p:cNvSpPr/>
            <p:nvPr/>
          </p:nvSpPr>
          <p:spPr>
            <a:xfrm>
              <a:off x="4442613" y="129119"/>
              <a:ext cx="23002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1" name="Line"/>
            <p:cNvSpPr/>
            <p:nvPr/>
          </p:nvSpPr>
          <p:spPr>
            <a:xfrm>
              <a:off x="4324660" y="113785"/>
              <a:ext cx="171622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66" y="21600"/>
                  </a:moveTo>
                  <a:cubicBezTo>
                    <a:pt x="49" y="17100"/>
                    <a:pt x="-269" y="12600"/>
                    <a:pt x="366" y="9450"/>
                  </a:cubicBezTo>
                  <a:cubicBezTo>
                    <a:pt x="1002" y="6300"/>
                    <a:pt x="2590" y="4500"/>
                    <a:pt x="6243" y="3150"/>
                  </a:cubicBezTo>
                  <a:cubicBezTo>
                    <a:pt x="9896" y="1800"/>
                    <a:pt x="15613" y="900"/>
                    <a:pt x="2133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2" name="Line"/>
            <p:cNvSpPr/>
            <p:nvPr/>
          </p:nvSpPr>
          <p:spPr>
            <a:xfrm>
              <a:off x="4562050" y="244121"/>
              <a:ext cx="26235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484" y="0"/>
                  </a:moveTo>
                  <a:cubicBezTo>
                    <a:pt x="521" y="4320"/>
                    <a:pt x="-1443" y="8640"/>
                    <a:pt x="1502" y="12240"/>
                  </a:cubicBezTo>
                  <a:cubicBezTo>
                    <a:pt x="4448" y="15840"/>
                    <a:pt x="12302" y="18720"/>
                    <a:pt x="2015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3" name="Line"/>
            <p:cNvSpPr/>
            <p:nvPr/>
          </p:nvSpPr>
          <p:spPr>
            <a:xfrm>
              <a:off x="5040627" y="228787"/>
              <a:ext cx="46002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4" name="Line"/>
            <p:cNvSpPr/>
            <p:nvPr/>
          </p:nvSpPr>
          <p:spPr>
            <a:xfrm>
              <a:off x="5216964" y="205787"/>
              <a:ext cx="61336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5" name="Line"/>
            <p:cNvSpPr/>
            <p:nvPr/>
          </p:nvSpPr>
          <p:spPr>
            <a:xfrm>
              <a:off x="5485304" y="75451"/>
              <a:ext cx="38335" cy="21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5400"/>
                    <a:pt x="12960" y="10800"/>
                    <a:pt x="9360" y="14400"/>
                  </a:cubicBezTo>
                  <a:cubicBezTo>
                    <a:pt x="5760" y="18000"/>
                    <a:pt x="2880" y="198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6" name="Line"/>
            <p:cNvSpPr/>
            <p:nvPr/>
          </p:nvSpPr>
          <p:spPr>
            <a:xfrm>
              <a:off x="5584973" y="66417"/>
              <a:ext cx="15334" cy="208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7" fill="norm" stroke="1" extrusionOk="0">
                  <a:moveTo>
                    <a:pt x="0" y="2511"/>
                  </a:moveTo>
                  <a:cubicBezTo>
                    <a:pt x="7200" y="1194"/>
                    <a:pt x="14400" y="-123"/>
                    <a:pt x="18000" y="9"/>
                  </a:cubicBezTo>
                  <a:cubicBezTo>
                    <a:pt x="21600" y="140"/>
                    <a:pt x="21600" y="1721"/>
                    <a:pt x="19800" y="4750"/>
                  </a:cubicBezTo>
                  <a:cubicBezTo>
                    <a:pt x="18000" y="7779"/>
                    <a:pt x="14400" y="12257"/>
                    <a:pt x="14400" y="15287"/>
                  </a:cubicBezTo>
                  <a:cubicBezTo>
                    <a:pt x="14400" y="18316"/>
                    <a:pt x="18000" y="19897"/>
                    <a:pt x="19800" y="20687"/>
                  </a:cubicBezTo>
                  <a:cubicBezTo>
                    <a:pt x="21600" y="21477"/>
                    <a:pt x="21600" y="21477"/>
                    <a:pt x="21600" y="214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7" name="Line"/>
            <p:cNvSpPr/>
            <p:nvPr/>
          </p:nvSpPr>
          <p:spPr>
            <a:xfrm>
              <a:off x="5452081" y="71277"/>
              <a:ext cx="263229" cy="57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5" fill="norm" stroke="1" extrusionOk="0">
                  <a:moveTo>
                    <a:pt x="2097" y="21255"/>
                  </a:moveTo>
                  <a:cubicBezTo>
                    <a:pt x="1049" y="15620"/>
                    <a:pt x="0" y="9985"/>
                    <a:pt x="0" y="6229"/>
                  </a:cubicBezTo>
                  <a:cubicBezTo>
                    <a:pt x="0" y="2472"/>
                    <a:pt x="1049" y="594"/>
                    <a:pt x="4823" y="125"/>
                  </a:cubicBezTo>
                  <a:cubicBezTo>
                    <a:pt x="8598" y="-345"/>
                    <a:pt x="15099" y="594"/>
                    <a:pt x="21600" y="15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8" name="Line"/>
            <p:cNvSpPr/>
            <p:nvPr/>
          </p:nvSpPr>
          <p:spPr>
            <a:xfrm>
              <a:off x="5746544" y="182786"/>
              <a:ext cx="145103" cy="148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0891" fill="norm" stroke="1" extrusionOk="0">
                  <a:moveTo>
                    <a:pt x="1053" y="0"/>
                  </a:moveTo>
                  <a:cubicBezTo>
                    <a:pt x="674" y="3960"/>
                    <a:pt x="295" y="7920"/>
                    <a:pt x="105" y="11700"/>
                  </a:cubicBezTo>
                  <a:cubicBezTo>
                    <a:pt x="-84" y="15480"/>
                    <a:pt x="-84" y="19080"/>
                    <a:pt x="674" y="20340"/>
                  </a:cubicBezTo>
                  <a:cubicBezTo>
                    <a:pt x="1432" y="21600"/>
                    <a:pt x="2948" y="20520"/>
                    <a:pt x="4463" y="18900"/>
                  </a:cubicBezTo>
                  <a:cubicBezTo>
                    <a:pt x="5979" y="17280"/>
                    <a:pt x="7495" y="15120"/>
                    <a:pt x="8632" y="13140"/>
                  </a:cubicBezTo>
                  <a:cubicBezTo>
                    <a:pt x="9769" y="11160"/>
                    <a:pt x="10527" y="9360"/>
                    <a:pt x="10148" y="9000"/>
                  </a:cubicBezTo>
                  <a:cubicBezTo>
                    <a:pt x="9769" y="8640"/>
                    <a:pt x="8253" y="9720"/>
                    <a:pt x="7495" y="11340"/>
                  </a:cubicBezTo>
                  <a:cubicBezTo>
                    <a:pt x="6737" y="12960"/>
                    <a:pt x="6737" y="15120"/>
                    <a:pt x="7874" y="16380"/>
                  </a:cubicBezTo>
                  <a:cubicBezTo>
                    <a:pt x="9011" y="17640"/>
                    <a:pt x="11284" y="18000"/>
                    <a:pt x="13748" y="17280"/>
                  </a:cubicBezTo>
                  <a:cubicBezTo>
                    <a:pt x="16211" y="16560"/>
                    <a:pt x="18863" y="14760"/>
                    <a:pt x="21516" y="129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9" name="Line"/>
            <p:cNvSpPr/>
            <p:nvPr/>
          </p:nvSpPr>
          <p:spPr>
            <a:xfrm>
              <a:off x="5830312" y="0"/>
              <a:ext cx="236536" cy="832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464" fill="norm" stroke="1" extrusionOk="0">
                  <a:moveTo>
                    <a:pt x="15329" y="957"/>
                  </a:moveTo>
                  <a:cubicBezTo>
                    <a:pt x="14168" y="628"/>
                    <a:pt x="13006" y="298"/>
                    <a:pt x="13239" y="134"/>
                  </a:cubicBezTo>
                  <a:cubicBezTo>
                    <a:pt x="13471" y="-31"/>
                    <a:pt x="15097" y="-31"/>
                    <a:pt x="16374" y="68"/>
                  </a:cubicBezTo>
                  <a:cubicBezTo>
                    <a:pt x="17652" y="167"/>
                    <a:pt x="18581" y="364"/>
                    <a:pt x="19510" y="957"/>
                  </a:cubicBezTo>
                  <a:cubicBezTo>
                    <a:pt x="20439" y="1549"/>
                    <a:pt x="21368" y="2537"/>
                    <a:pt x="21484" y="4151"/>
                  </a:cubicBezTo>
                  <a:cubicBezTo>
                    <a:pt x="21600" y="5764"/>
                    <a:pt x="20903" y="8003"/>
                    <a:pt x="20439" y="10110"/>
                  </a:cubicBezTo>
                  <a:cubicBezTo>
                    <a:pt x="19974" y="12218"/>
                    <a:pt x="19742" y="14193"/>
                    <a:pt x="19858" y="15609"/>
                  </a:cubicBezTo>
                  <a:cubicBezTo>
                    <a:pt x="19974" y="17025"/>
                    <a:pt x="20439" y="17881"/>
                    <a:pt x="20671" y="18507"/>
                  </a:cubicBezTo>
                  <a:cubicBezTo>
                    <a:pt x="20903" y="19132"/>
                    <a:pt x="20903" y="19528"/>
                    <a:pt x="19394" y="20021"/>
                  </a:cubicBezTo>
                  <a:cubicBezTo>
                    <a:pt x="17884" y="20515"/>
                    <a:pt x="14865" y="21108"/>
                    <a:pt x="11381" y="21339"/>
                  </a:cubicBezTo>
                  <a:cubicBezTo>
                    <a:pt x="7897" y="21569"/>
                    <a:pt x="3948" y="21437"/>
                    <a:pt x="0" y="213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0" name="Line"/>
            <p:cNvSpPr/>
            <p:nvPr/>
          </p:nvSpPr>
          <p:spPr>
            <a:xfrm>
              <a:off x="3836933" y="433236"/>
              <a:ext cx="15335" cy="176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2" fill="norm" stroke="1" extrusionOk="0">
                  <a:moveTo>
                    <a:pt x="0" y="3086"/>
                  </a:moveTo>
                  <a:cubicBezTo>
                    <a:pt x="0" y="1543"/>
                    <a:pt x="0" y="0"/>
                    <a:pt x="1800" y="0"/>
                  </a:cubicBezTo>
                  <a:cubicBezTo>
                    <a:pt x="3600" y="0"/>
                    <a:pt x="7200" y="1543"/>
                    <a:pt x="9000" y="4783"/>
                  </a:cubicBezTo>
                  <a:cubicBezTo>
                    <a:pt x="10800" y="8023"/>
                    <a:pt x="10800" y="12960"/>
                    <a:pt x="10800" y="16200"/>
                  </a:cubicBezTo>
                  <a:cubicBezTo>
                    <a:pt x="10800" y="19440"/>
                    <a:pt x="10800" y="20983"/>
                    <a:pt x="12600" y="21291"/>
                  </a:cubicBezTo>
                  <a:cubicBezTo>
                    <a:pt x="14400" y="21600"/>
                    <a:pt x="18000" y="20674"/>
                    <a:pt x="21600" y="197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1" name="Line"/>
            <p:cNvSpPr/>
            <p:nvPr/>
          </p:nvSpPr>
          <p:spPr>
            <a:xfrm>
              <a:off x="3890601" y="475528"/>
              <a:ext cx="38335" cy="121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7" fill="norm" stroke="1" extrusionOk="0">
                  <a:moveTo>
                    <a:pt x="0" y="3725"/>
                  </a:moveTo>
                  <a:cubicBezTo>
                    <a:pt x="4320" y="1521"/>
                    <a:pt x="8640" y="-683"/>
                    <a:pt x="10800" y="199"/>
                  </a:cubicBezTo>
                  <a:cubicBezTo>
                    <a:pt x="12960" y="1080"/>
                    <a:pt x="12960" y="5048"/>
                    <a:pt x="14400" y="9015"/>
                  </a:cubicBezTo>
                  <a:cubicBezTo>
                    <a:pt x="15840" y="12982"/>
                    <a:pt x="18720" y="16950"/>
                    <a:pt x="21600" y="209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2" name="Line"/>
            <p:cNvSpPr/>
            <p:nvPr/>
          </p:nvSpPr>
          <p:spPr>
            <a:xfrm>
              <a:off x="3783265" y="420458"/>
              <a:ext cx="245340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50" y="15200"/>
                    <a:pt x="4500" y="8800"/>
                    <a:pt x="8100" y="5200"/>
                  </a:cubicBezTo>
                  <a:cubicBezTo>
                    <a:pt x="11700" y="1600"/>
                    <a:pt x="16650" y="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3" name="Line"/>
            <p:cNvSpPr/>
            <p:nvPr/>
          </p:nvSpPr>
          <p:spPr>
            <a:xfrm>
              <a:off x="3999683" y="592649"/>
              <a:ext cx="90267" cy="47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0" h="21171" fill="norm" stroke="1" extrusionOk="0">
                  <a:moveTo>
                    <a:pt x="8358" y="1845"/>
                  </a:moveTo>
                  <a:cubicBezTo>
                    <a:pt x="5439" y="1845"/>
                    <a:pt x="2520" y="1845"/>
                    <a:pt x="1060" y="4687"/>
                  </a:cubicBezTo>
                  <a:cubicBezTo>
                    <a:pt x="-399" y="7529"/>
                    <a:pt x="-399" y="13213"/>
                    <a:pt x="1352" y="16624"/>
                  </a:cubicBezTo>
                  <a:cubicBezTo>
                    <a:pt x="3104" y="20034"/>
                    <a:pt x="6606" y="21171"/>
                    <a:pt x="9817" y="21171"/>
                  </a:cubicBezTo>
                  <a:cubicBezTo>
                    <a:pt x="13028" y="21171"/>
                    <a:pt x="15947" y="20034"/>
                    <a:pt x="17990" y="16624"/>
                  </a:cubicBezTo>
                  <a:cubicBezTo>
                    <a:pt x="20033" y="13213"/>
                    <a:pt x="21201" y="7529"/>
                    <a:pt x="20325" y="4118"/>
                  </a:cubicBezTo>
                  <a:cubicBezTo>
                    <a:pt x="19450" y="708"/>
                    <a:pt x="16531" y="-429"/>
                    <a:pt x="13904" y="139"/>
                  </a:cubicBezTo>
                  <a:cubicBezTo>
                    <a:pt x="11277" y="708"/>
                    <a:pt x="8942" y="2982"/>
                    <a:pt x="6606" y="52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4" name="Line"/>
            <p:cNvSpPr/>
            <p:nvPr/>
          </p:nvSpPr>
          <p:spPr>
            <a:xfrm>
              <a:off x="4350612" y="535461"/>
              <a:ext cx="46001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1662"/>
                    <a:pt x="9600" y="3323"/>
                    <a:pt x="6000" y="6923"/>
                  </a:cubicBezTo>
                  <a:cubicBezTo>
                    <a:pt x="2400" y="10523"/>
                    <a:pt x="1200" y="1606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5" name="Line"/>
            <p:cNvSpPr/>
            <p:nvPr/>
          </p:nvSpPr>
          <p:spPr>
            <a:xfrm>
              <a:off x="4465614" y="512460"/>
              <a:ext cx="7668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6" name="Line"/>
            <p:cNvSpPr/>
            <p:nvPr/>
          </p:nvSpPr>
          <p:spPr>
            <a:xfrm>
              <a:off x="4327611" y="512460"/>
              <a:ext cx="199339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7" name="Line"/>
            <p:cNvSpPr/>
            <p:nvPr/>
          </p:nvSpPr>
          <p:spPr>
            <a:xfrm>
              <a:off x="4611284" y="642797"/>
              <a:ext cx="1" cy="107336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8" name="Line"/>
            <p:cNvSpPr/>
            <p:nvPr/>
          </p:nvSpPr>
          <p:spPr>
            <a:xfrm>
              <a:off x="4841289" y="665797"/>
              <a:ext cx="61336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9" name="Line"/>
            <p:cNvSpPr/>
            <p:nvPr/>
          </p:nvSpPr>
          <p:spPr>
            <a:xfrm>
              <a:off x="5147963" y="642797"/>
              <a:ext cx="115003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0" name="Line"/>
            <p:cNvSpPr/>
            <p:nvPr/>
          </p:nvSpPr>
          <p:spPr>
            <a:xfrm>
              <a:off x="5577744" y="543128"/>
              <a:ext cx="37897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4431"/>
                    <a:pt x="3818" y="8862"/>
                    <a:pt x="1118" y="12462"/>
                  </a:cubicBezTo>
                  <a:cubicBezTo>
                    <a:pt x="-1582" y="16062"/>
                    <a:pt x="1118" y="18831"/>
                    <a:pt x="38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1" name="Line"/>
            <p:cNvSpPr/>
            <p:nvPr/>
          </p:nvSpPr>
          <p:spPr>
            <a:xfrm>
              <a:off x="5646307" y="489460"/>
              <a:ext cx="53669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2" name="Line"/>
            <p:cNvSpPr/>
            <p:nvPr/>
          </p:nvSpPr>
          <p:spPr>
            <a:xfrm>
              <a:off x="5529859" y="481793"/>
              <a:ext cx="177784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600" fill="norm" stroke="1" extrusionOk="0">
                  <a:moveTo>
                    <a:pt x="172" y="21600"/>
                  </a:moveTo>
                  <a:cubicBezTo>
                    <a:pt x="-132" y="18514"/>
                    <a:pt x="-436" y="15429"/>
                    <a:pt x="3063" y="11829"/>
                  </a:cubicBezTo>
                  <a:cubicBezTo>
                    <a:pt x="6561" y="8229"/>
                    <a:pt x="13863" y="4114"/>
                    <a:pt x="2116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3" name="Line"/>
            <p:cNvSpPr/>
            <p:nvPr/>
          </p:nvSpPr>
          <p:spPr>
            <a:xfrm>
              <a:off x="5723490" y="566128"/>
              <a:ext cx="129823" cy="143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293" fill="norm" stroke="1" extrusionOk="0">
                  <a:moveTo>
                    <a:pt x="3727" y="0"/>
                  </a:moveTo>
                  <a:cubicBezTo>
                    <a:pt x="2456" y="1516"/>
                    <a:pt x="1186" y="3032"/>
                    <a:pt x="550" y="5874"/>
                  </a:cubicBezTo>
                  <a:cubicBezTo>
                    <a:pt x="-85" y="8716"/>
                    <a:pt x="-85" y="12884"/>
                    <a:pt x="127" y="15916"/>
                  </a:cubicBezTo>
                  <a:cubicBezTo>
                    <a:pt x="339" y="18947"/>
                    <a:pt x="762" y="20842"/>
                    <a:pt x="1821" y="21221"/>
                  </a:cubicBezTo>
                  <a:cubicBezTo>
                    <a:pt x="2880" y="21600"/>
                    <a:pt x="4574" y="20463"/>
                    <a:pt x="6691" y="18189"/>
                  </a:cubicBezTo>
                  <a:cubicBezTo>
                    <a:pt x="8809" y="15916"/>
                    <a:pt x="11350" y="12505"/>
                    <a:pt x="12833" y="9853"/>
                  </a:cubicBezTo>
                  <a:cubicBezTo>
                    <a:pt x="14315" y="7200"/>
                    <a:pt x="14738" y="5305"/>
                    <a:pt x="13891" y="4926"/>
                  </a:cubicBezTo>
                  <a:cubicBezTo>
                    <a:pt x="13044" y="4547"/>
                    <a:pt x="10927" y="5684"/>
                    <a:pt x="8809" y="7011"/>
                  </a:cubicBezTo>
                  <a:cubicBezTo>
                    <a:pt x="6691" y="8337"/>
                    <a:pt x="4574" y="9853"/>
                    <a:pt x="3303" y="11558"/>
                  </a:cubicBezTo>
                  <a:cubicBezTo>
                    <a:pt x="2033" y="13263"/>
                    <a:pt x="1609" y="15158"/>
                    <a:pt x="2456" y="16105"/>
                  </a:cubicBezTo>
                  <a:cubicBezTo>
                    <a:pt x="3303" y="17053"/>
                    <a:pt x="5421" y="17053"/>
                    <a:pt x="8809" y="16863"/>
                  </a:cubicBezTo>
                  <a:cubicBezTo>
                    <a:pt x="12197" y="16674"/>
                    <a:pt x="16856" y="16295"/>
                    <a:pt x="21515" y="159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4" name="Line"/>
            <p:cNvSpPr/>
            <p:nvPr/>
          </p:nvSpPr>
          <p:spPr>
            <a:xfrm>
              <a:off x="3898268" y="865135"/>
              <a:ext cx="15335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5" name="Line"/>
            <p:cNvSpPr/>
            <p:nvPr/>
          </p:nvSpPr>
          <p:spPr>
            <a:xfrm>
              <a:off x="4012591" y="872802"/>
              <a:ext cx="23681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3240"/>
                    <a:pt x="2735" y="6480"/>
                    <a:pt x="575" y="10080"/>
                  </a:cubicBezTo>
                  <a:cubicBezTo>
                    <a:pt x="-1585" y="13680"/>
                    <a:pt x="2735" y="17640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6" name="Line"/>
            <p:cNvSpPr/>
            <p:nvPr/>
          </p:nvSpPr>
          <p:spPr>
            <a:xfrm>
              <a:off x="3852267" y="848333"/>
              <a:ext cx="245340" cy="70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2" fill="norm" stroke="1" extrusionOk="0">
                  <a:moveTo>
                    <a:pt x="0" y="21272"/>
                  </a:moveTo>
                  <a:cubicBezTo>
                    <a:pt x="1575" y="15101"/>
                    <a:pt x="3150" y="8929"/>
                    <a:pt x="6188" y="5072"/>
                  </a:cubicBezTo>
                  <a:cubicBezTo>
                    <a:pt x="9225" y="1215"/>
                    <a:pt x="13725" y="-328"/>
                    <a:pt x="16538" y="58"/>
                  </a:cubicBezTo>
                  <a:cubicBezTo>
                    <a:pt x="19350" y="443"/>
                    <a:pt x="20475" y="2758"/>
                    <a:pt x="21600" y="50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7" name="Line"/>
            <p:cNvSpPr/>
            <p:nvPr/>
          </p:nvSpPr>
          <p:spPr>
            <a:xfrm>
              <a:off x="4075215" y="972471"/>
              <a:ext cx="87909" cy="89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9" h="21600" fill="norm" stroke="1" extrusionOk="0">
                  <a:moveTo>
                    <a:pt x="10657" y="0"/>
                  </a:moveTo>
                  <a:cubicBezTo>
                    <a:pt x="7657" y="0"/>
                    <a:pt x="4657" y="0"/>
                    <a:pt x="2857" y="1543"/>
                  </a:cubicBezTo>
                  <a:cubicBezTo>
                    <a:pt x="1057" y="3086"/>
                    <a:pt x="457" y="6171"/>
                    <a:pt x="157" y="9566"/>
                  </a:cubicBezTo>
                  <a:cubicBezTo>
                    <a:pt x="-143" y="12960"/>
                    <a:pt x="-143" y="16663"/>
                    <a:pt x="1357" y="18823"/>
                  </a:cubicBezTo>
                  <a:cubicBezTo>
                    <a:pt x="2857" y="20983"/>
                    <a:pt x="5857" y="21600"/>
                    <a:pt x="8857" y="21600"/>
                  </a:cubicBezTo>
                  <a:cubicBezTo>
                    <a:pt x="11857" y="21600"/>
                    <a:pt x="14857" y="20983"/>
                    <a:pt x="17257" y="19440"/>
                  </a:cubicBezTo>
                  <a:cubicBezTo>
                    <a:pt x="19657" y="17897"/>
                    <a:pt x="21457" y="15429"/>
                    <a:pt x="20257" y="13577"/>
                  </a:cubicBezTo>
                  <a:cubicBezTo>
                    <a:pt x="19057" y="11726"/>
                    <a:pt x="14857" y="10491"/>
                    <a:pt x="10657" y="92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8" name="Line"/>
            <p:cNvSpPr/>
            <p:nvPr/>
          </p:nvSpPr>
          <p:spPr>
            <a:xfrm>
              <a:off x="4457947" y="1041472"/>
              <a:ext cx="53669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9" name="Line"/>
            <p:cNvSpPr/>
            <p:nvPr/>
          </p:nvSpPr>
          <p:spPr>
            <a:xfrm>
              <a:off x="4703286" y="1041472"/>
              <a:ext cx="53669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0" name="Line"/>
            <p:cNvSpPr/>
            <p:nvPr/>
          </p:nvSpPr>
          <p:spPr>
            <a:xfrm>
              <a:off x="4894957" y="1056806"/>
              <a:ext cx="23002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1" name="Line"/>
            <p:cNvSpPr/>
            <p:nvPr/>
          </p:nvSpPr>
          <p:spPr>
            <a:xfrm>
              <a:off x="5462303" y="916247"/>
              <a:ext cx="43447" cy="117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059" y="4696"/>
                  </a:moveTo>
                  <a:cubicBezTo>
                    <a:pt x="20329" y="2348"/>
                    <a:pt x="21600" y="0"/>
                    <a:pt x="21600" y="0"/>
                  </a:cubicBezTo>
                  <a:cubicBezTo>
                    <a:pt x="21600" y="0"/>
                    <a:pt x="20329" y="2348"/>
                    <a:pt x="16518" y="6339"/>
                  </a:cubicBezTo>
                  <a:cubicBezTo>
                    <a:pt x="12706" y="10330"/>
                    <a:pt x="6353" y="1596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2" name="Line"/>
            <p:cNvSpPr/>
            <p:nvPr/>
          </p:nvSpPr>
          <p:spPr>
            <a:xfrm>
              <a:off x="5546639" y="880469"/>
              <a:ext cx="15334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3" name="Line"/>
            <p:cNvSpPr/>
            <p:nvPr/>
          </p:nvSpPr>
          <p:spPr>
            <a:xfrm>
              <a:off x="5392720" y="861902"/>
              <a:ext cx="222921" cy="95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182" fill="norm" stroke="1" extrusionOk="0">
                  <a:moveTo>
                    <a:pt x="2265" y="21182"/>
                  </a:moveTo>
                  <a:cubicBezTo>
                    <a:pt x="1283" y="18908"/>
                    <a:pt x="301" y="16635"/>
                    <a:pt x="55" y="14077"/>
                  </a:cubicBezTo>
                  <a:cubicBezTo>
                    <a:pt x="-190" y="11519"/>
                    <a:pt x="301" y="8677"/>
                    <a:pt x="3001" y="6119"/>
                  </a:cubicBezTo>
                  <a:cubicBezTo>
                    <a:pt x="5701" y="3561"/>
                    <a:pt x="10610" y="1287"/>
                    <a:pt x="14046" y="435"/>
                  </a:cubicBezTo>
                  <a:cubicBezTo>
                    <a:pt x="17483" y="-418"/>
                    <a:pt x="19446" y="150"/>
                    <a:pt x="21410" y="7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4" name="Line"/>
            <p:cNvSpPr/>
            <p:nvPr/>
          </p:nvSpPr>
          <p:spPr>
            <a:xfrm>
              <a:off x="5623875" y="964804"/>
              <a:ext cx="129769" cy="115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191" fill="norm" stroke="1" extrusionOk="0">
                  <a:moveTo>
                    <a:pt x="1177" y="0"/>
                  </a:moveTo>
                  <a:cubicBezTo>
                    <a:pt x="753" y="4696"/>
                    <a:pt x="330" y="9391"/>
                    <a:pt x="118" y="13383"/>
                  </a:cubicBezTo>
                  <a:cubicBezTo>
                    <a:pt x="-94" y="17374"/>
                    <a:pt x="-94" y="20661"/>
                    <a:pt x="753" y="21130"/>
                  </a:cubicBezTo>
                  <a:cubicBezTo>
                    <a:pt x="1600" y="21600"/>
                    <a:pt x="3294" y="19252"/>
                    <a:pt x="4777" y="17139"/>
                  </a:cubicBezTo>
                  <a:cubicBezTo>
                    <a:pt x="6259" y="15026"/>
                    <a:pt x="7530" y="13148"/>
                    <a:pt x="8800" y="10800"/>
                  </a:cubicBezTo>
                  <a:cubicBezTo>
                    <a:pt x="10071" y="8452"/>
                    <a:pt x="11341" y="5635"/>
                    <a:pt x="10918" y="4226"/>
                  </a:cubicBezTo>
                  <a:cubicBezTo>
                    <a:pt x="10494" y="2817"/>
                    <a:pt x="8377" y="2817"/>
                    <a:pt x="6894" y="3991"/>
                  </a:cubicBezTo>
                  <a:cubicBezTo>
                    <a:pt x="5412" y="5165"/>
                    <a:pt x="4565" y="7513"/>
                    <a:pt x="4141" y="9861"/>
                  </a:cubicBezTo>
                  <a:cubicBezTo>
                    <a:pt x="3718" y="12209"/>
                    <a:pt x="3718" y="14557"/>
                    <a:pt x="4777" y="15965"/>
                  </a:cubicBezTo>
                  <a:cubicBezTo>
                    <a:pt x="5835" y="17374"/>
                    <a:pt x="7953" y="17843"/>
                    <a:pt x="10918" y="17374"/>
                  </a:cubicBezTo>
                  <a:cubicBezTo>
                    <a:pt x="13882" y="16904"/>
                    <a:pt x="17694" y="15496"/>
                    <a:pt x="21506" y="140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7" name="Drawing"/>
          <p:cNvGrpSpPr/>
          <p:nvPr/>
        </p:nvGrpSpPr>
        <p:grpSpPr>
          <a:xfrm>
            <a:off x="705349" y="267091"/>
            <a:ext cx="12193811" cy="7906441"/>
            <a:chOff x="0" y="0"/>
            <a:chExt cx="12193809" cy="7906438"/>
          </a:xfrm>
        </p:grpSpPr>
        <p:sp>
          <p:nvSpPr>
            <p:cNvPr id="2367" name="Line"/>
            <p:cNvSpPr/>
            <p:nvPr/>
          </p:nvSpPr>
          <p:spPr>
            <a:xfrm>
              <a:off x="191671" y="267031"/>
              <a:ext cx="84336" cy="385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430"/>
                  </a:moveTo>
                  <a:cubicBezTo>
                    <a:pt x="21600" y="715"/>
                    <a:pt x="21600" y="0"/>
                    <a:pt x="21600" y="0"/>
                  </a:cubicBezTo>
                  <a:cubicBezTo>
                    <a:pt x="21600" y="0"/>
                    <a:pt x="21600" y="715"/>
                    <a:pt x="18982" y="3433"/>
                  </a:cubicBezTo>
                  <a:cubicBezTo>
                    <a:pt x="16364" y="6151"/>
                    <a:pt x="11127" y="10872"/>
                    <a:pt x="7527" y="14233"/>
                  </a:cubicBezTo>
                  <a:cubicBezTo>
                    <a:pt x="3927" y="17595"/>
                    <a:pt x="1964" y="1959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8" name="Line"/>
            <p:cNvSpPr/>
            <p:nvPr/>
          </p:nvSpPr>
          <p:spPr>
            <a:xfrm>
              <a:off x="360341" y="260556"/>
              <a:ext cx="35780" cy="407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7" fill="norm" stroke="1" extrusionOk="0">
                  <a:moveTo>
                    <a:pt x="0" y="1692"/>
                  </a:moveTo>
                  <a:cubicBezTo>
                    <a:pt x="6171" y="882"/>
                    <a:pt x="12343" y="72"/>
                    <a:pt x="16200" y="5"/>
                  </a:cubicBezTo>
                  <a:cubicBezTo>
                    <a:pt x="20057" y="-63"/>
                    <a:pt x="21600" y="612"/>
                    <a:pt x="21600" y="3042"/>
                  </a:cubicBezTo>
                  <a:cubicBezTo>
                    <a:pt x="21600" y="5472"/>
                    <a:pt x="20057" y="9657"/>
                    <a:pt x="17743" y="13032"/>
                  </a:cubicBezTo>
                  <a:cubicBezTo>
                    <a:pt x="15429" y="16407"/>
                    <a:pt x="12343" y="18972"/>
                    <a:pt x="9257" y="215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9" name="Line"/>
            <p:cNvSpPr/>
            <p:nvPr/>
          </p:nvSpPr>
          <p:spPr>
            <a:xfrm>
              <a:off x="48556" y="177584"/>
              <a:ext cx="549458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612" y="21600"/>
                  </a:moveTo>
                  <a:cubicBezTo>
                    <a:pt x="2009" y="20736"/>
                    <a:pt x="1407" y="19872"/>
                    <a:pt x="904" y="19008"/>
                  </a:cubicBezTo>
                  <a:cubicBezTo>
                    <a:pt x="402" y="18144"/>
                    <a:pt x="0" y="17280"/>
                    <a:pt x="0" y="16272"/>
                  </a:cubicBezTo>
                  <a:cubicBezTo>
                    <a:pt x="0" y="15264"/>
                    <a:pt x="402" y="14112"/>
                    <a:pt x="2210" y="11952"/>
                  </a:cubicBezTo>
                  <a:cubicBezTo>
                    <a:pt x="4019" y="9792"/>
                    <a:pt x="7233" y="6624"/>
                    <a:pt x="10700" y="4464"/>
                  </a:cubicBezTo>
                  <a:cubicBezTo>
                    <a:pt x="14166" y="2304"/>
                    <a:pt x="17883" y="115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0" name="Line"/>
            <p:cNvSpPr/>
            <p:nvPr/>
          </p:nvSpPr>
          <p:spPr>
            <a:xfrm>
              <a:off x="544345" y="714263"/>
              <a:ext cx="136580" cy="314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295" fill="norm" stroke="1" extrusionOk="0">
                  <a:moveTo>
                    <a:pt x="15600" y="0"/>
                  </a:moveTo>
                  <a:cubicBezTo>
                    <a:pt x="17600" y="4493"/>
                    <a:pt x="19600" y="8986"/>
                    <a:pt x="20600" y="12355"/>
                  </a:cubicBezTo>
                  <a:cubicBezTo>
                    <a:pt x="21600" y="15725"/>
                    <a:pt x="21600" y="17971"/>
                    <a:pt x="20800" y="19440"/>
                  </a:cubicBezTo>
                  <a:cubicBezTo>
                    <a:pt x="20000" y="20909"/>
                    <a:pt x="18400" y="21600"/>
                    <a:pt x="15200" y="21168"/>
                  </a:cubicBezTo>
                  <a:cubicBezTo>
                    <a:pt x="12000" y="20736"/>
                    <a:pt x="7200" y="19181"/>
                    <a:pt x="4400" y="17798"/>
                  </a:cubicBezTo>
                  <a:cubicBezTo>
                    <a:pt x="1600" y="16416"/>
                    <a:pt x="800" y="15206"/>
                    <a:pt x="0" y="139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1" name="Line"/>
            <p:cNvSpPr/>
            <p:nvPr/>
          </p:nvSpPr>
          <p:spPr>
            <a:xfrm>
              <a:off x="621013" y="545592"/>
              <a:ext cx="23002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2" name="Line"/>
            <p:cNvSpPr/>
            <p:nvPr/>
          </p:nvSpPr>
          <p:spPr>
            <a:xfrm>
              <a:off x="1364697" y="553259"/>
              <a:ext cx="184005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3" name="Line"/>
            <p:cNvSpPr/>
            <p:nvPr/>
          </p:nvSpPr>
          <p:spPr>
            <a:xfrm>
              <a:off x="1389972" y="706596"/>
              <a:ext cx="158730" cy="33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0242" fill="norm" stroke="1" extrusionOk="0">
                  <a:moveTo>
                    <a:pt x="3809" y="0"/>
                  </a:moveTo>
                  <a:cubicBezTo>
                    <a:pt x="1752" y="7714"/>
                    <a:pt x="-305" y="15429"/>
                    <a:pt x="38" y="18514"/>
                  </a:cubicBezTo>
                  <a:cubicBezTo>
                    <a:pt x="381" y="21600"/>
                    <a:pt x="3124" y="20057"/>
                    <a:pt x="7066" y="17743"/>
                  </a:cubicBezTo>
                  <a:cubicBezTo>
                    <a:pt x="11009" y="15429"/>
                    <a:pt x="16152" y="12343"/>
                    <a:pt x="21295" y="92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4" name="Line"/>
            <p:cNvSpPr/>
            <p:nvPr/>
          </p:nvSpPr>
          <p:spPr>
            <a:xfrm>
              <a:off x="2177382" y="185251"/>
              <a:ext cx="46002" cy="536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2983"/>
                    <a:pt x="2400" y="5966"/>
                    <a:pt x="4200" y="9154"/>
                  </a:cubicBezTo>
                  <a:cubicBezTo>
                    <a:pt x="6000" y="12343"/>
                    <a:pt x="8400" y="15737"/>
                    <a:pt x="11400" y="17846"/>
                  </a:cubicBezTo>
                  <a:cubicBezTo>
                    <a:pt x="14400" y="19954"/>
                    <a:pt x="18000" y="2077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5" name="Line"/>
            <p:cNvSpPr/>
            <p:nvPr/>
          </p:nvSpPr>
          <p:spPr>
            <a:xfrm>
              <a:off x="2353719" y="545592"/>
              <a:ext cx="7668" cy="13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6" name="Line"/>
            <p:cNvSpPr/>
            <p:nvPr/>
          </p:nvSpPr>
          <p:spPr>
            <a:xfrm>
              <a:off x="2277051" y="407589"/>
              <a:ext cx="3066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7" name="Line"/>
            <p:cNvSpPr/>
            <p:nvPr/>
          </p:nvSpPr>
          <p:spPr>
            <a:xfrm>
              <a:off x="2492042" y="468924"/>
              <a:ext cx="245020" cy="213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479" fill="norm" stroke="1" extrusionOk="0">
                  <a:moveTo>
                    <a:pt x="647" y="3857"/>
                  </a:moveTo>
                  <a:cubicBezTo>
                    <a:pt x="647" y="8486"/>
                    <a:pt x="647" y="13114"/>
                    <a:pt x="647" y="16329"/>
                  </a:cubicBezTo>
                  <a:cubicBezTo>
                    <a:pt x="647" y="19543"/>
                    <a:pt x="647" y="21343"/>
                    <a:pt x="534" y="21471"/>
                  </a:cubicBezTo>
                  <a:cubicBezTo>
                    <a:pt x="422" y="21600"/>
                    <a:pt x="197" y="20057"/>
                    <a:pt x="84" y="17743"/>
                  </a:cubicBezTo>
                  <a:cubicBezTo>
                    <a:pt x="-28" y="15429"/>
                    <a:pt x="-28" y="12343"/>
                    <a:pt x="84" y="10157"/>
                  </a:cubicBezTo>
                  <a:cubicBezTo>
                    <a:pt x="197" y="7971"/>
                    <a:pt x="422" y="6686"/>
                    <a:pt x="1097" y="5786"/>
                  </a:cubicBezTo>
                  <a:cubicBezTo>
                    <a:pt x="1772" y="4886"/>
                    <a:pt x="2897" y="4371"/>
                    <a:pt x="4135" y="5014"/>
                  </a:cubicBezTo>
                  <a:cubicBezTo>
                    <a:pt x="5372" y="5657"/>
                    <a:pt x="6722" y="7457"/>
                    <a:pt x="7509" y="7714"/>
                  </a:cubicBezTo>
                  <a:cubicBezTo>
                    <a:pt x="8297" y="7971"/>
                    <a:pt x="8522" y="6686"/>
                    <a:pt x="8972" y="5400"/>
                  </a:cubicBezTo>
                  <a:cubicBezTo>
                    <a:pt x="9422" y="4114"/>
                    <a:pt x="10097" y="2829"/>
                    <a:pt x="10885" y="1800"/>
                  </a:cubicBezTo>
                  <a:cubicBezTo>
                    <a:pt x="11672" y="771"/>
                    <a:pt x="12572" y="0"/>
                    <a:pt x="13472" y="0"/>
                  </a:cubicBezTo>
                  <a:cubicBezTo>
                    <a:pt x="14372" y="0"/>
                    <a:pt x="15272" y="771"/>
                    <a:pt x="16622" y="3857"/>
                  </a:cubicBezTo>
                  <a:cubicBezTo>
                    <a:pt x="17972" y="6943"/>
                    <a:pt x="19772" y="12343"/>
                    <a:pt x="21572" y="177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8" name="Line"/>
            <p:cNvSpPr/>
            <p:nvPr/>
          </p:nvSpPr>
          <p:spPr>
            <a:xfrm>
              <a:off x="2146715" y="1096270"/>
              <a:ext cx="191672" cy="221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3" fill="norm" stroke="1" extrusionOk="0">
                  <a:moveTo>
                    <a:pt x="0" y="128"/>
                  </a:moveTo>
                  <a:cubicBezTo>
                    <a:pt x="864" y="6265"/>
                    <a:pt x="1728" y="12401"/>
                    <a:pt x="2160" y="16206"/>
                  </a:cubicBezTo>
                  <a:cubicBezTo>
                    <a:pt x="2592" y="20010"/>
                    <a:pt x="2592" y="21483"/>
                    <a:pt x="2304" y="21238"/>
                  </a:cubicBezTo>
                  <a:cubicBezTo>
                    <a:pt x="2016" y="20992"/>
                    <a:pt x="1440" y="19028"/>
                    <a:pt x="1008" y="15960"/>
                  </a:cubicBezTo>
                  <a:cubicBezTo>
                    <a:pt x="576" y="12892"/>
                    <a:pt x="288" y="8719"/>
                    <a:pt x="1152" y="5528"/>
                  </a:cubicBezTo>
                  <a:cubicBezTo>
                    <a:pt x="2016" y="2338"/>
                    <a:pt x="4032" y="128"/>
                    <a:pt x="6480" y="6"/>
                  </a:cubicBezTo>
                  <a:cubicBezTo>
                    <a:pt x="8928" y="-117"/>
                    <a:pt x="11808" y="1847"/>
                    <a:pt x="14400" y="5283"/>
                  </a:cubicBezTo>
                  <a:cubicBezTo>
                    <a:pt x="16992" y="8719"/>
                    <a:pt x="19296" y="13628"/>
                    <a:pt x="21600" y="185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9" name="Line"/>
            <p:cNvSpPr/>
            <p:nvPr/>
          </p:nvSpPr>
          <p:spPr>
            <a:xfrm>
              <a:off x="2430388" y="1189607"/>
              <a:ext cx="414010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67" y="17486"/>
                    <a:pt x="7733" y="13371"/>
                    <a:pt x="11333" y="9771"/>
                  </a:cubicBezTo>
                  <a:cubicBezTo>
                    <a:pt x="14933" y="6171"/>
                    <a:pt x="18267" y="308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0" name="Line"/>
            <p:cNvSpPr/>
            <p:nvPr/>
          </p:nvSpPr>
          <p:spPr>
            <a:xfrm>
              <a:off x="2752833" y="1099029"/>
              <a:ext cx="68565" cy="144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6" h="21389" fill="norm" stroke="1" extrusionOk="0">
                  <a:moveTo>
                    <a:pt x="2182" y="5473"/>
                  </a:moveTo>
                  <a:cubicBezTo>
                    <a:pt x="639" y="3578"/>
                    <a:pt x="-904" y="1684"/>
                    <a:pt x="639" y="736"/>
                  </a:cubicBezTo>
                  <a:cubicBezTo>
                    <a:pt x="2182" y="-211"/>
                    <a:pt x="6810" y="-211"/>
                    <a:pt x="10667" y="547"/>
                  </a:cubicBezTo>
                  <a:cubicBezTo>
                    <a:pt x="14525" y="1305"/>
                    <a:pt x="17610" y="2821"/>
                    <a:pt x="19153" y="6421"/>
                  </a:cubicBezTo>
                  <a:cubicBezTo>
                    <a:pt x="20696" y="10021"/>
                    <a:pt x="20696" y="15705"/>
                    <a:pt x="20696" y="213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1" name="Line"/>
            <p:cNvSpPr/>
            <p:nvPr/>
          </p:nvSpPr>
          <p:spPr>
            <a:xfrm>
              <a:off x="2902820" y="1078757"/>
              <a:ext cx="251596" cy="169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399" fill="norm" stroke="1" extrusionOk="0">
                  <a:moveTo>
                    <a:pt x="9318" y="3345"/>
                  </a:moveTo>
                  <a:cubicBezTo>
                    <a:pt x="10182" y="2378"/>
                    <a:pt x="11046" y="1411"/>
                    <a:pt x="11694" y="1895"/>
                  </a:cubicBezTo>
                  <a:cubicBezTo>
                    <a:pt x="12342" y="2378"/>
                    <a:pt x="12774" y="4312"/>
                    <a:pt x="12450" y="7375"/>
                  </a:cubicBezTo>
                  <a:cubicBezTo>
                    <a:pt x="12126" y="10438"/>
                    <a:pt x="11046" y="14629"/>
                    <a:pt x="9858" y="17369"/>
                  </a:cubicBezTo>
                  <a:cubicBezTo>
                    <a:pt x="8670" y="20109"/>
                    <a:pt x="7374" y="21399"/>
                    <a:pt x="5754" y="21399"/>
                  </a:cubicBezTo>
                  <a:cubicBezTo>
                    <a:pt x="4134" y="21399"/>
                    <a:pt x="2190" y="20109"/>
                    <a:pt x="1110" y="17692"/>
                  </a:cubicBezTo>
                  <a:cubicBezTo>
                    <a:pt x="30" y="15274"/>
                    <a:pt x="-186" y="11727"/>
                    <a:pt x="138" y="9471"/>
                  </a:cubicBezTo>
                  <a:cubicBezTo>
                    <a:pt x="462" y="7214"/>
                    <a:pt x="1326" y="6247"/>
                    <a:pt x="3270" y="6892"/>
                  </a:cubicBezTo>
                  <a:cubicBezTo>
                    <a:pt x="5214" y="7536"/>
                    <a:pt x="8238" y="9793"/>
                    <a:pt x="10614" y="12050"/>
                  </a:cubicBezTo>
                  <a:cubicBezTo>
                    <a:pt x="12990" y="14306"/>
                    <a:pt x="14718" y="16563"/>
                    <a:pt x="16122" y="17369"/>
                  </a:cubicBezTo>
                  <a:cubicBezTo>
                    <a:pt x="17526" y="18175"/>
                    <a:pt x="18606" y="17530"/>
                    <a:pt x="19470" y="15274"/>
                  </a:cubicBezTo>
                  <a:cubicBezTo>
                    <a:pt x="20334" y="13017"/>
                    <a:pt x="20982" y="9148"/>
                    <a:pt x="21198" y="6408"/>
                  </a:cubicBezTo>
                  <a:cubicBezTo>
                    <a:pt x="21414" y="3668"/>
                    <a:pt x="21198" y="2056"/>
                    <a:pt x="19146" y="1089"/>
                  </a:cubicBezTo>
                  <a:cubicBezTo>
                    <a:pt x="17094" y="121"/>
                    <a:pt x="13206" y="-201"/>
                    <a:pt x="10830" y="121"/>
                  </a:cubicBezTo>
                  <a:cubicBezTo>
                    <a:pt x="8454" y="444"/>
                    <a:pt x="7590" y="1411"/>
                    <a:pt x="6726" y="23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2" name="Line"/>
            <p:cNvSpPr/>
            <p:nvPr/>
          </p:nvSpPr>
          <p:spPr>
            <a:xfrm>
              <a:off x="3573491" y="143384"/>
              <a:ext cx="229752" cy="620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8" h="21415" fill="norm" stroke="1" extrusionOk="0">
                  <a:moveTo>
                    <a:pt x="4069" y="8585"/>
                  </a:moveTo>
                  <a:cubicBezTo>
                    <a:pt x="4529" y="11583"/>
                    <a:pt x="4988" y="14580"/>
                    <a:pt x="5448" y="16476"/>
                  </a:cubicBezTo>
                  <a:cubicBezTo>
                    <a:pt x="5907" y="18371"/>
                    <a:pt x="6367" y="19165"/>
                    <a:pt x="6712" y="19914"/>
                  </a:cubicBezTo>
                  <a:cubicBezTo>
                    <a:pt x="7056" y="20664"/>
                    <a:pt x="7286" y="21369"/>
                    <a:pt x="7056" y="21413"/>
                  </a:cubicBezTo>
                  <a:cubicBezTo>
                    <a:pt x="6826" y="21457"/>
                    <a:pt x="6137" y="20840"/>
                    <a:pt x="5333" y="19033"/>
                  </a:cubicBezTo>
                  <a:cubicBezTo>
                    <a:pt x="4529" y="17225"/>
                    <a:pt x="3609" y="14228"/>
                    <a:pt x="3150" y="11450"/>
                  </a:cubicBezTo>
                  <a:cubicBezTo>
                    <a:pt x="2690" y="8673"/>
                    <a:pt x="2690" y="6117"/>
                    <a:pt x="3494" y="4221"/>
                  </a:cubicBezTo>
                  <a:cubicBezTo>
                    <a:pt x="4299" y="2326"/>
                    <a:pt x="5907" y="1091"/>
                    <a:pt x="7401" y="474"/>
                  </a:cubicBezTo>
                  <a:cubicBezTo>
                    <a:pt x="8894" y="-143"/>
                    <a:pt x="10273" y="-143"/>
                    <a:pt x="12341" y="386"/>
                  </a:cubicBezTo>
                  <a:cubicBezTo>
                    <a:pt x="14409" y="915"/>
                    <a:pt x="17167" y="1973"/>
                    <a:pt x="18890" y="3339"/>
                  </a:cubicBezTo>
                  <a:cubicBezTo>
                    <a:pt x="20614" y="4706"/>
                    <a:pt x="21303" y="6381"/>
                    <a:pt x="19924" y="7659"/>
                  </a:cubicBezTo>
                  <a:cubicBezTo>
                    <a:pt x="18546" y="8938"/>
                    <a:pt x="15099" y="9819"/>
                    <a:pt x="11537" y="10172"/>
                  </a:cubicBezTo>
                  <a:cubicBezTo>
                    <a:pt x="7975" y="10525"/>
                    <a:pt x="4299" y="10348"/>
                    <a:pt x="2231" y="10040"/>
                  </a:cubicBezTo>
                  <a:cubicBezTo>
                    <a:pt x="163" y="9731"/>
                    <a:pt x="-297" y="9290"/>
                    <a:pt x="163" y="8894"/>
                  </a:cubicBezTo>
                  <a:cubicBezTo>
                    <a:pt x="622" y="8497"/>
                    <a:pt x="2001" y="8144"/>
                    <a:pt x="3380" y="77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3" name="Line"/>
            <p:cNvSpPr/>
            <p:nvPr/>
          </p:nvSpPr>
          <p:spPr>
            <a:xfrm>
              <a:off x="3926896" y="0"/>
              <a:ext cx="167197" cy="200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192" fill="norm" stroke="1" extrusionOk="0">
                  <a:moveTo>
                    <a:pt x="793" y="7422"/>
                  </a:moveTo>
                  <a:cubicBezTo>
                    <a:pt x="1120" y="10392"/>
                    <a:pt x="1447" y="13362"/>
                    <a:pt x="1775" y="15522"/>
                  </a:cubicBezTo>
                  <a:cubicBezTo>
                    <a:pt x="2102" y="17682"/>
                    <a:pt x="2429" y="19032"/>
                    <a:pt x="2102" y="19167"/>
                  </a:cubicBezTo>
                  <a:cubicBezTo>
                    <a:pt x="1775" y="19302"/>
                    <a:pt x="793" y="18222"/>
                    <a:pt x="302" y="15657"/>
                  </a:cubicBezTo>
                  <a:cubicBezTo>
                    <a:pt x="-189" y="13092"/>
                    <a:pt x="-189" y="9042"/>
                    <a:pt x="1120" y="6072"/>
                  </a:cubicBezTo>
                  <a:cubicBezTo>
                    <a:pt x="2429" y="3102"/>
                    <a:pt x="5047" y="1212"/>
                    <a:pt x="7338" y="402"/>
                  </a:cubicBezTo>
                  <a:cubicBezTo>
                    <a:pt x="9629" y="-408"/>
                    <a:pt x="11593" y="-138"/>
                    <a:pt x="13556" y="2562"/>
                  </a:cubicBezTo>
                  <a:cubicBezTo>
                    <a:pt x="15520" y="5262"/>
                    <a:pt x="17484" y="10392"/>
                    <a:pt x="18793" y="13902"/>
                  </a:cubicBezTo>
                  <a:cubicBezTo>
                    <a:pt x="20102" y="17412"/>
                    <a:pt x="20756" y="19302"/>
                    <a:pt x="21411" y="211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4" name="Line"/>
            <p:cNvSpPr/>
            <p:nvPr/>
          </p:nvSpPr>
          <p:spPr>
            <a:xfrm>
              <a:off x="4301097" y="31914"/>
              <a:ext cx="152314" cy="651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4" h="21600" fill="norm" stroke="1" extrusionOk="0">
                  <a:moveTo>
                    <a:pt x="3135" y="0"/>
                  </a:moveTo>
                  <a:cubicBezTo>
                    <a:pt x="5226" y="0"/>
                    <a:pt x="7316" y="0"/>
                    <a:pt x="9929" y="720"/>
                  </a:cubicBezTo>
                  <a:cubicBezTo>
                    <a:pt x="12542" y="1440"/>
                    <a:pt x="15677" y="2880"/>
                    <a:pt x="17942" y="5209"/>
                  </a:cubicBezTo>
                  <a:cubicBezTo>
                    <a:pt x="20206" y="7539"/>
                    <a:pt x="21600" y="10758"/>
                    <a:pt x="20206" y="13426"/>
                  </a:cubicBezTo>
                  <a:cubicBezTo>
                    <a:pt x="18813" y="16094"/>
                    <a:pt x="14632" y="18212"/>
                    <a:pt x="10800" y="19482"/>
                  </a:cubicBezTo>
                  <a:cubicBezTo>
                    <a:pt x="6968" y="20753"/>
                    <a:pt x="3484" y="2117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5" name="Line"/>
            <p:cNvSpPr/>
            <p:nvPr/>
          </p:nvSpPr>
          <p:spPr>
            <a:xfrm>
              <a:off x="3346353" y="133546"/>
              <a:ext cx="234061" cy="642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4" h="21534" fill="norm" stroke="1" extrusionOk="0">
                  <a:moveTo>
                    <a:pt x="16731" y="705"/>
                  </a:moveTo>
                  <a:cubicBezTo>
                    <a:pt x="15822" y="448"/>
                    <a:pt x="14912" y="191"/>
                    <a:pt x="13776" y="63"/>
                  </a:cubicBezTo>
                  <a:cubicBezTo>
                    <a:pt x="12639" y="-66"/>
                    <a:pt x="11275" y="-66"/>
                    <a:pt x="9115" y="748"/>
                  </a:cubicBezTo>
                  <a:cubicBezTo>
                    <a:pt x="6955" y="1563"/>
                    <a:pt x="3999" y="3191"/>
                    <a:pt x="2066" y="5505"/>
                  </a:cubicBezTo>
                  <a:cubicBezTo>
                    <a:pt x="133" y="7820"/>
                    <a:pt x="-776" y="10820"/>
                    <a:pt x="816" y="13348"/>
                  </a:cubicBezTo>
                  <a:cubicBezTo>
                    <a:pt x="2407" y="15877"/>
                    <a:pt x="6500" y="17934"/>
                    <a:pt x="10251" y="19220"/>
                  </a:cubicBezTo>
                  <a:cubicBezTo>
                    <a:pt x="14003" y="20505"/>
                    <a:pt x="17413" y="21020"/>
                    <a:pt x="20824" y="215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6" name="Line"/>
            <p:cNvSpPr/>
            <p:nvPr/>
          </p:nvSpPr>
          <p:spPr>
            <a:xfrm>
              <a:off x="4630771" y="691262"/>
              <a:ext cx="7668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7" name="Line"/>
            <p:cNvSpPr/>
            <p:nvPr/>
          </p:nvSpPr>
          <p:spPr>
            <a:xfrm>
              <a:off x="4630771" y="606927"/>
              <a:ext cx="15334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8" name="Line"/>
            <p:cNvSpPr/>
            <p:nvPr/>
          </p:nvSpPr>
          <p:spPr>
            <a:xfrm>
              <a:off x="4730439" y="721930"/>
              <a:ext cx="102226" cy="477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3" fill="norm" stroke="1" extrusionOk="0">
                  <a:moveTo>
                    <a:pt x="8100" y="0"/>
                  </a:moveTo>
                  <a:cubicBezTo>
                    <a:pt x="11880" y="3677"/>
                    <a:pt x="15660" y="7353"/>
                    <a:pt x="18090" y="10455"/>
                  </a:cubicBezTo>
                  <a:cubicBezTo>
                    <a:pt x="20520" y="13557"/>
                    <a:pt x="21600" y="16085"/>
                    <a:pt x="21600" y="17809"/>
                  </a:cubicBezTo>
                  <a:cubicBezTo>
                    <a:pt x="21600" y="19532"/>
                    <a:pt x="20520" y="20451"/>
                    <a:pt x="18630" y="20968"/>
                  </a:cubicBezTo>
                  <a:cubicBezTo>
                    <a:pt x="16740" y="21485"/>
                    <a:pt x="14040" y="21600"/>
                    <a:pt x="11880" y="21370"/>
                  </a:cubicBezTo>
                  <a:cubicBezTo>
                    <a:pt x="9720" y="21140"/>
                    <a:pt x="8100" y="20566"/>
                    <a:pt x="6210" y="19130"/>
                  </a:cubicBezTo>
                  <a:cubicBezTo>
                    <a:pt x="4320" y="17694"/>
                    <a:pt x="2160" y="15396"/>
                    <a:pt x="0" y="130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9" name="Line"/>
            <p:cNvSpPr/>
            <p:nvPr/>
          </p:nvSpPr>
          <p:spPr>
            <a:xfrm>
              <a:off x="4768774" y="553259"/>
              <a:ext cx="15334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0" name="Line"/>
            <p:cNvSpPr/>
            <p:nvPr/>
          </p:nvSpPr>
          <p:spPr>
            <a:xfrm>
              <a:off x="5581459" y="407589"/>
              <a:ext cx="207006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1" name="Line"/>
            <p:cNvSpPr/>
            <p:nvPr/>
          </p:nvSpPr>
          <p:spPr>
            <a:xfrm>
              <a:off x="5604459" y="530259"/>
              <a:ext cx="276007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2" name="Line"/>
            <p:cNvSpPr/>
            <p:nvPr/>
          </p:nvSpPr>
          <p:spPr>
            <a:xfrm>
              <a:off x="6440145" y="132154"/>
              <a:ext cx="127540" cy="693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320" fill="norm" stroke="1" extrusionOk="0">
                  <a:moveTo>
                    <a:pt x="0" y="8701"/>
                  </a:moveTo>
                  <a:cubicBezTo>
                    <a:pt x="1246" y="10586"/>
                    <a:pt x="2492" y="12471"/>
                    <a:pt x="3323" y="14356"/>
                  </a:cubicBezTo>
                  <a:cubicBezTo>
                    <a:pt x="4154" y="16241"/>
                    <a:pt x="4569" y="18126"/>
                    <a:pt x="4777" y="19422"/>
                  </a:cubicBezTo>
                  <a:cubicBezTo>
                    <a:pt x="4985" y="20718"/>
                    <a:pt x="4985" y="21425"/>
                    <a:pt x="4569" y="21307"/>
                  </a:cubicBezTo>
                  <a:cubicBezTo>
                    <a:pt x="4154" y="21189"/>
                    <a:pt x="3323" y="20247"/>
                    <a:pt x="2700" y="18283"/>
                  </a:cubicBezTo>
                  <a:cubicBezTo>
                    <a:pt x="2077" y="16320"/>
                    <a:pt x="1661" y="13335"/>
                    <a:pt x="1869" y="10625"/>
                  </a:cubicBezTo>
                  <a:cubicBezTo>
                    <a:pt x="2077" y="7915"/>
                    <a:pt x="2908" y="5480"/>
                    <a:pt x="4569" y="3752"/>
                  </a:cubicBezTo>
                  <a:cubicBezTo>
                    <a:pt x="6231" y="2024"/>
                    <a:pt x="8723" y="1003"/>
                    <a:pt x="11008" y="453"/>
                  </a:cubicBezTo>
                  <a:cubicBezTo>
                    <a:pt x="13292" y="-96"/>
                    <a:pt x="15369" y="-175"/>
                    <a:pt x="17446" y="375"/>
                  </a:cubicBezTo>
                  <a:cubicBezTo>
                    <a:pt x="19523" y="925"/>
                    <a:pt x="21600" y="2103"/>
                    <a:pt x="20354" y="3595"/>
                  </a:cubicBezTo>
                  <a:cubicBezTo>
                    <a:pt x="19108" y="5088"/>
                    <a:pt x="14538" y="6894"/>
                    <a:pt x="11631" y="7994"/>
                  </a:cubicBezTo>
                  <a:cubicBezTo>
                    <a:pt x="8723" y="9093"/>
                    <a:pt x="7477" y="9486"/>
                    <a:pt x="6231" y="98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3" name="Line"/>
            <p:cNvSpPr/>
            <p:nvPr/>
          </p:nvSpPr>
          <p:spPr>
            <a:xfrm>
              <a:off x="6608815" y="415256"/>
              <a:ext cx="184006" cy="294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1" fill="norm" stroke="1" extrusionOk="0">
                  <a:moveTo>
                    <a:pt x="0" y="3877"/>
                  </a:moveTo>
                  <a:cubicBezTo>
                    <a:pt x="1500" y="3877"/>
                    <a:pt x="3000" y="3877"/>
                    <a:pt x="5550" y="6185"/>
                  </a:cubicBezTo>
                  <a:cubicBezTo>
                    <a:pt x="8100" y="8492"/>
                    <a:pt x="11700" y="13108"/>
                    <a:pt x="13350" y="15877"/>
                  </a:cubicBezTo>
                  <a:cubicBezTo>
                    <a:pt x="15000" y="18646"/>
                    <a:pt x="14700" y="19569"/>
                    <a:pt x="13800" y="20308"/>
                  </a:cubicBezTo>
                  <a:cubicBezTo>
                    <a:pt x="12900" y="21046"/>
                    <a:pt x="11400" y="21600"/>
                    <a:pt x="9750" y="21046"/>
                  </a:cubicBezTo>
                  <a:cubicBezTo>
                    <a:pt x="8100" y="20492"/>
                    <a:pt x="6300" y="18831"/>
                    <a:pt x="6300" y="15692"/>
                  </a:cubicBezTo>
                  <a:cubicBezTo>
                    <a:pt x="6300" y="12554"/>
                    <a:pt x="8100" y="7938"/>
                    <a:pt x="10950" y="5077"/>
                  </a:cubicBezTo>
                  <a:cubicBezTo>
                    <a:pt x="13800" y="2215"/>
                    <a:pt x="17700" y="110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4" name="Line"/>
            <p:cNvSpPr/>
            <p:nvPr/>
          </p:nvSpPr>
          <p:spPr>
            <a:xfrm>
              <a:off x="6953409" y="200627"/>
              <a:ext cx="176752" cy="482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261" fill="norm" stroke="1" extrusionOk="0">
                  <a:moveTo>
                    <a:pt x="21041" y="2361"/>
                  </a:moveTo>
                  <a:cubicBezTo>
                    <a:pt x="20433" y="1686"/>
                    <a:pt x="19824" y="1011"/>
                    <a:pt x="18151" y="505"/>
                  </a:cubicBezTo>
                  <a:cubicBezTo>
                    <a:pt x="16478" y="-2"/>
                    <a:pt x="13740" y="-339"/>
                    <a:pt x="10545" y="561"/>
                  </a:cubicBezTo>
                  <a:cubicBezTo>
                    <a:pt x="7351" y="1461"/>
                    <a:pt x="3700" y="3599"/>
                    <a:pt x="1723" y="6355"/>
                  </a:cubicBezTo>
                  <a:cubicBezTo>
                    <a:pt x="-255" y="9111"/>
                    <a:pt x="-559" y="12486"/>
                    <a:pt x="962" y="15073"/>
                  </a:cubicBezTo>
                  <a:cubicBezTo>
                    <a:pt x="2483" y="17661"/>
                    <a:pt x="5830" y="19461"/>
                    <a:pt x="9176" y="212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5" name="Line"/>
            <p:cNvSpPr/>
            <p:nvPr/>
          </p:nvSpPr>
          <p:spPr>
            <a:xfrm>
              <a:off x="7176161" y="491925"/>
              <a:ext cx="7668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6" name="Line"/>
            <p:cNvSpPr/>
            <p:nvPr/>
          </p:nvSpPr>
          <p:spPr>
            <a:xfrm>
              <a:off x="7186642" y="292587"/>
              <a:ext cx="49716" cy="56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9" h="20721" fill="norm" stroke="1" extrusionOk="0">
                  <a:moveTo>
                    <a:pt x="5039" y="8452"/>
                  </a:moveTo>
                  <a:cubicBezTo>
                    <a:pt x="1954" y="12209"/>
                    <a:pt x="-1132" y="15965"/>
                    <a:pt x="411" y="18313"/>
                  </a:cubicBezTo>
                  <a:cubicBezTo>
                    <a:pt x="1954" y="20661"/>
                    <a:pt x="8125" y="21600"/>
                    <a:pt x="12754" y="19722"/>
                  </a:cubicBezTo>
                  <a:cubicBezTo>
                    <a:pt x="17382" y="17843"/>
                    <a:pt x="20468" y="13148"/>
                    <a:pt x="19954" y="9391"/>
                  </a:cubicBezTo>
                  <a:cubicBezTo>
                    <a:pt x="19439" y="5635"/>
                    <a:pt x="15325" y="2817"/>
                    <a:pt x="1121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7" name="Line"/>
            <p:cNvSpPr/>
            <p:nvPr/>
          </p:nvSpPr>
          <p:spPr>
            <a:xfrm>
              <a:off x="7398500" y="560926"/>
              <a:ext cx="460011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80" y="15840"/>
                    <a:pt x="8160" y="10080"/>
                    <a:pt x="11760" y="6480"/>
                  </a:cubicBezTo>
                  <a:cubicBezTo>
                    <a:pt x="15360" y="2880"/>
                    <a:pt x="18480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8" name="Line"/>
            <p:cNvSpPr/>
            <p:nvPr/>
          </p:nvSpPr>
          <p:spPr>
            <a:xfrm>
              <a:off x="7789508" y="468924"/>
              <a:ext cx="115676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600" fill="norm" stroke="1" extrusionOk="0">
                  <a:moveTo>
                    <a:pt x="0" y="0"/>
                  </a:moveTo>
                  <a:cubicBezTo>
                    <a:pt x="5635" y="576"/>
                    <a:pt x="11270" y="1152"/>
                    <a:pt x="15026" y="1872"/>
                  </a:cubicBezTo>
                  <a:cubicBezTo>
                    <a:pt x="18783" y="2592"/>
                    <a:pt x="20661" y="3456"/>
                    <a:pt x="21130" y="5328"/>
                  </a:cubicBezTo>
                  <a:cubicBezTo>
                    <a:pt x="21600" y="7200"/>
                    <a:pt x="20661" y="10080"/>
                    <a:pt x="19487" y="12096"/>
                  </a:cubicBezTo>
                  <a:cubicBezTo>
                    <a:pt x="18313" y="14112"/>
                    <a:pt x="16904" y="15264"/>
                    <a:pt x="16670" y="16704"/>
                  </a:cubicBezTo>
                  <a:cubicBezTo>
                    <a:pt x="16435" y="18144"/>
                    <a:pt x="17374" y="19872"/>
                    <a:pt x="1831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9" name="Line"/>
            <p:cNvSpPr/>
            <p:nvPr/>
          </p:nvSpPr>
          <p:spPr>
            <a:xfrm>
              <a:off x="7958179" y="468924"/>
              <a:ext cx="166967" cy="360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442" fill="norm" stroke="1" extrusionOk="0">
                  <a:moveTo>
                    <a:pt x="16691" y="0"/>
                  </a:moveTo>
                  <a:cubicBezTo>
                    <a:pt x="17345" y="3499"/>
                    <a:pt x="18000" y="6997"/>
                    <a:pt x="18818" y="10268"/>
                  </a:cubicBezTo>
                  <a:cubicBezTo>
                    <a:pt x="19636" y="13538"/>
                    <a:pt x="20618" y="16580"/>
                    <a:pt x="21109" y="18482"/>
                  </a:cubicBezTo>
                  <a:cubicBezTo>
                    <a:pt x="21600" y="20383"/>
                    <a:pt x="21600" y="21144"/>
                    <a:pt x="19636" y="21372"/>
                  </a:cubicBezTo>
                  <a:cubicBezTo>
                    <a:pt x="17673" y="21600"/>
                    <a:pt x="13746" y="21296"/>
                    <a:pt x="10146" y="20079"/>
                  </a:cubicBezTo>
                  <a:cubicBezTo>
                    <a:pt x="6546" y="18862"/>
                    <a:pt x="3273" y="16732"/>
                    <a:pt x="0" y="146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0" name="Line"/>
            <p:cNvSpPr/>
            <p:nvPr/>
          </p:nvSpPr>
          <p:spPr>
            <a:xfrm>
              <a:off x="8011847" y="384589"/>
              <a:ext cx="23002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1" name="Line"/>
            <p:cNvSpPr/>
            <p:nvPr/>
          </p:nvSpPr>
          <p:spPr>
            <a:xfrm>
              <a:off x="8855199" y="522592"/>
              <a:ext cx="30668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2" name="Line"/>
            <p:cNvSpPr/>
            <p:nvPr/>
          </p:nvSpPr>
          <p:spPr>
            <a:xfrm>
              <a:off x="8870533" y="461257"/>
              <a:ext cx="46002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3" name="Line"/>
            <p:cNvSpPr/>
            <p:nvPr/>
          </p:nvSpPr>
          <p:spPr>
            <a:xfrm>
              <a:off x="9009754" y="505071"/>
              <a:ext cx="144453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183" fill="norm" stroke="1" extrusionOk="0">
                  <a:moveTo>
                    <a:pt x="4367" y="11792"/>
                  </a:moveTo>
                  <a:cubicBezTo>
                    <a:pt x="3988" y="13335"/>
                    <a:pt x="3609" y="14877"/>
                    <a:pt x="2852" y="16806"/>
                  </a:cubicBezTo>
                  <a:cubicBezTo>
                    <a:pt x="2094" y="18735"/>
                    <a:pt x="957" y="21049"/>
                    <a:pt x="388" y="21177"/>
                  </a:cubicBezTo>
                  <a:cubicBezTo>
                    <a:pt x="-180" y="21306"/>
                    <a:pt x="-180" y="19249"/>
                    <a:pt x="767" y="15906"/>
                  </a:cubicBezTo>
                  <a:cubicBezTo>
                    <a:pt x="1715" y="12563"/>
                    <a:pt x="3609" y="7935"/>
                    <a:pt x="5315" y="4977"/>
                  </a:cubicBezTo>
                  <a:cubicBezTo>
                    <a:pt x="7020" y="2020"/>
                    <a:pt x="8536" y="735"/>
                    <a:pt x="10241" y="220"/>
                  </a:cubicBezTo>
                  <a:cubicBezTo>
                    <a:pt x="11946" y="-294"/>
                    <a:pt x="13841" y="-37"/>
                    <a:pt x="15736" y="2406"/>
                  </a:cubicBezTo>
                  <a:cubicBezTo>
                    <a:pt x="17631" y="4849"/>
                    <a:pt x="19525" y="9477"/>
                    <a:pt x="21420" y="141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4" name="Line"/>
            <p:cNvSpPr/>
            <p:nvPr/>
          </p:nvSpPr>
          <p:spPr>
            <a:xfrm>
              <a:off x="9726500" y="472599"/>
              <a:ext cx="152563" cy="249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286" fill="norm" stroke="1" extrusionOk="0">
                  <a:moveTo>
                    <a:pt x="6751" y="8195"/>
                  </a:moveTo>
                  <a:cubicBezTo>
                    <a:pt x="6397" y="10377"/>
                    <a:pt x="6043" y="12559"/>
                    <a:pt x="5689" y="14304"/>
                  </a:cubicBezTo>
                  <a:cubicBezTo>
                    <a:pt x="5335" y="16050"/>
                    <a:pt x="4981" y="17359"/>
                    <a:pt x="4095" y="18341"/>
                  </a:cubicBezTo>
                  <a:cubicBezTo>
                    <a:pt x="3210" y="19322"/>
                    <a:pt x="1794" y="19977"/>
                    <a:pt x="908" y="19650"/>
                  </a:cubicBezTo>
                  <a:cubicBezTo>
                    <a:pt x="23" y="19322"/>
                    <a:pt x="-331" y="18013"/>
                    <a:pt x="377" y="15177"/>
                  </a:cubicBezTo>
                  <a:cubicBezTo>
                    <a:pt x="1085" y="12341"/>
                    <a:pt x="2856" y="7977"/>
                    <a:pt x="5512" y="5031"/>
                  </a:cubicBezTo>
                  <a:cubicBezTo>
                    <a:pt x="8167" y="2086"/>
                    <a:pt x="11708" y="559"/>
                    <a:pt x="14187" y="122"/>
                  </a:cubicBezTo>
                  <a:cubicBezTo>
                    <a:pt x="16666" y="-314"/>
                    <a:pt x="18082" y="341"/>
                    <a:pt x="19144" y="3286"/>
                  </a:cubicBezTo>
                  <a:cubicBezTo>
                    <a:pt x="20207" y="6231"/>
                    <a:pt x="20915" y="11468"/>
                    <a:pt x="21092" y="14850"/>
                  </a:cubicBezTo>
                  <a:cubicBezTo>
                    <a:pt x="21269" y="18231"/>
                    <a:pt x="20915" y="19759"/>
                    <a:pt x="20561" y="212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5" name="Line"/>
            <p:cNvSpPr/>
            <p:nvPr/>
          </p:nvSpPr>
          <p:spPr>
            <a:xfrm>
              <a:off x="9494004" y="934985"/>
              <a:ext cx="150881" cy="267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162" fill="norm" stroke="1" extrusionOk="0">
                  <a:moveTo>
                    <a:pt x="18781" y="128"/>
                  </a:moveTo>
                  <a:cubicBezTo>
                    <a:pt x="17011" y="-74"/>
                    <a:pt x="15240" y="-276"/>
                    <a:pt x="12231" y="1541"/>
                  </a:cubicBezTo>
                  <a:cubicBezTo>
                    <a:pt x="9221" y="3358"/>
                    <a:pt x="4972" y="7193"/>
                    <a:pt x="2493" y="10423"/>
                  </a:cubicBezTo>
                  <a:cubicBezTo>
                    <a:pt x="14" y="13653"/>
                    <a:pt x="-694" y="16277"/>
                    <a:pt x="722" y="18094"/>
                  </a:cubicBezTo>
                  <a:cubicBezTo>
                    <a:pt x="2139" y="19911"/>
                    <a:pt x="5680" y="20920"/>
                    <a:pt x="9398" y="21122"/>
                  </a:cubicBezTo>
                  <a:cubicBezTo>
                    <a:pt x="13116" y="21324"/>
                    <a:pt x="17011" y="20718"/>
                    <a:pt x="20906" y="201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6" name="Line"/>
            <p:cNvSpPr/>
            <p:nvPr/>
          </p:nvSpPr>
          <p:spPr>
            <a:xfrm>
              <a:off x="9702037" y="1045075"/>
              <a:ext cx="80851" cy="84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021" fill="norm" stroke="1" extrusionOk="0">
                  <a:moveTo>
                    <a:pt x="1104" y="5435"/>
                  </a:moveTo>
                  <a:cubicBezTo>
                    <a:pt x="1104" y="8611"/>
                    <a:pt x="1104" y="11788"/>
                    <a:pt x="1104" y="14964"/>
                  </a:cubicBezTo>
                  <a:cubicBezTo>
                    <a:pt x="1104" y="18141"/>
                    <a:pt x="1104" y="21317"/>
                    <a:pt x="767" y="20999"/>
                  </a:cubicBezTo>
                  <a:cubicBezTo>
                    <a:pt x="429" y="20682"/>
                    <a:pt x="-246" y="16870"/>
                    <a:pt x="92" y="13376"/>
                  </a:cubicBezTo>
                  <a:cubicBezTo>
                    <a:pt x="429" y="9882"/>
                    <a:pt x="1779" y="6705"/>
                    <a:pt x="4142" y="4164"/>
                  </a:cubicBezTo>
                  <a:cubicBezTo>
                    <a:pt x="6504" y="1623"/>
                    <a:pt x="9879" y="-283"/>
                    <a:pt x="12579" y="35"/>
                  </a:cubicBezTo>
                  <a:cubicBezTo>
                    <a:pt x="15279" y="352"/>
                    <a:pt x="17304" y="2893"/>
                    <a:pt x="18654" y="6388"/>
                  </a:cubicBezTo>
                  <a:cubicBezTo>
                    <a:pt x="20004" y="9882"/>
                    <a:pt x="20679" y="14329"/>
                    <a:pt x="21354" y="187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7" name="Line"/>
            <p:cNvSpPr/>
            <p:nvPr/>
          </p:nvSpPr>
          <p:spPr>
            <a:xfrm>
              <a:off x="9828888" y="1020956"/>
              <a:ext cx="233620" cy="91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012" fill="norm" stroke="1" extrusionOk="0">
                  <a:moveTo>
                    <a:pt x="0" y="17509"/>
                  </a:moveTo>
                  <a:cubicBezTo>
                    <a:pt x="3522" y="16342"/>
                    <a:pt x="7043" y="15174"/>
                    <a:pt x="9391" y="14590"/>
                  </a:cubicBezTo>
                  <a:cubicBezTo>
                    <a:pt x="11739" y="14007"/>
                    <a:pt x="12913" y="14007"/>
                    <a:pt x="14204" y="14007"/>
                  </a:cubicBezTo>
                  <a:cubicBezTo>
                    <a:pt x="15496" y="14007"/>
                    <a:pt x="16904" y="14007"/>
                    <a:pt x="17256" y="11963"/>
                  </a:cubicBezTo>
                  <a:cubicBezTo>
                    <a:pt x="17609" y="9920"/>
                    <a:pt x="16904" y="5834"/>
                    <a:pt x="17139" y="3207"/>
                  </a:cubicBezTo>
                  <a:cubicBezTo>
                    <a:pt x="17374" y="580"/>
                    <a:pt x="18548" y="-588"/>
                    <a:pt x="19487" y="288"/>
                  </a:cubicBezTo>
                  <a:cubicBezTo>
                    <a:pt x="20426" y="1163"/>
                    <a:pt x="21130" y="4082"/>
                    <a:pt x="21365" y="7877"/>
                  </a:cubicBezTo>
                  <a:cubicBezTo>
                    <a:pt x="21600" y="11671"/>
                    <a:pt x="21365" y="16342"/>
                    <a:pt x="21130" y="210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8" name="Line"/>
            <p:cNvSpPr/>
            <p:nvPr/>
          </p:nvSpPr>
          <p:spPr>
            <a:xfrm>
              <a:off x="10147984" y="1051604"/>
              <a:ext cx="117915" cy="71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0885" fill="norm" stroke="1" extrusionOk="0">
                  <a:moveTo>
                    <a:pt x="14310" y="0"/>
                  </a:moveTo>
                  <a:cubicBezTo>
                    <a:pt x="14310" y="3724"/>
                    <a:pt x="14310" y="7448"/>
                    <a:pt x="14081" y="11172"/>
                  </a:cubicBezTo>
                  <a:cubicBezTo>
                    <a:pt x="13851" y="14897"/>
                    <a:pt x="13391" y="18621"/>
                    <a:pt x="11093" y="20110"/>
                  </a:cubicBezTo>
                  <a:cubicBezTo>
                    <a:pt x="8795" y="21600"/>
                    <a:pt x="4659" y="20855"/>
                    <a:pt x="2361" y="18621"/>
                  </a:cubicBezTo>
                  <a:cubicBezTo>
                    <a:pt x="64" y="16386"/>
                    <a:pt x="-396" y="12662"/>
                    <a:pt x="293" y="9683"/>
                  </a:cubicBezTo>
                  <a:cubicBezTo>
                    <a:pt x="983" y="6703"/>
                    <a:pt x="2821" y="4469"/>
                    <a:pt x="6498" y="4469"/>
                  </a:cubicBezTo>
                  <a:cubicBezTo>
                    <a:pt x="10174" y="4469"/>
                    <a:pt x="15689" y="6703"/>
                    <a:pt x="21204" y="89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9" name="Line"/>
            <p:cNvSpPr/>
            <p:nvPr/>
          </p:nvSpPr>
          <p:spPr>
            <a:xfrm>
              <a:off x="10357900" y="905934"/>
              <a:ext cx="89122" cy="292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8" h="21520" fill="norm" stroke="1" extrusionOk="0">
                  <a:moveTo>
                    <a:pt x="0" y="0"/>
                  </a:moveTo>
                  <a:cubicBezTo>
                    <a:pt x="7589" y="4883"/>
                    <a:pt x="15178" y="9767"/>
                    <a:pt x="18389" y="13242"/>
                  </a:cubicBezTo>
                  <a:cubicBezTo>
                    <a:pt x="21600" y="16717"/>
                    <a:pt x="20432" y="18783"/>
                    <a:pt x="18097" y="20003"/>
                  </a:cubicBezTo>
                  <a:cubicBezTo>
                    <a:pt x="15762" y="21224"/>
                    <a:pt x="12259" y="21600"/>
                    <a:pt x="9341" y="21506"/>
                  </a:cubicBezTo>
                  <a:cubicBezTo>
                    <a:pt x="6422" y="21412"/>
                    <a:pt x="4086" y="20849"/>
                    <a:pt x="1751" y="202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0" name="Line"/>
            <p:cNvSpPr/>
            <p:nvPr/>
          </p:nvSpPr>
          <p:spPr>
            <a:xfrm>
              <a:off x="10204563" y="1025089"/>
              <a:ext cx="82912" cy="64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081" fill="norm" stroke="1" extrusionOk="0">
                  <a:moveTo>
                    <a:pt x="0" y="13604"/>
                  </a:moveTo>
                  <a:cubicBezTo>
                    <a:pt x="1309" y="9450"/>
                    <a:pt x="2618" y="5296"/>
                    <a:pt x="4909" y="2804"/>
                  </a:cubicBezTo>
                  <a:cubicBezTo>
                    <a:pt x="7200" y="312"/>
                    <a:pt x="10473" y="-519"/>
                    <a:pt x="13418" y="312"/>
                  </a:cubicBezTo>
                  <a:cubicBezTo>
                    <a:pt x="16364" y="1143"/>
                    <a:pt x="18982" y="3635"/>
                    <a:pt x="20291" y="7373"/>
                  </a:cubicBezTo>
                  <a:cubicBezTo>
                    <a:pt x="21600" y="11112"/>
                    <a:pt x="21600" y="16096"/>
                    <a:pt x="19964" y="18589"/>
                  </a:cubicBezTo>
                  <a:cubicBezTo>
                    <a:pt x="18327" y="21081"/>
                    <a:pt x="15054" y="21081"/>
                    <a:pt x="11782" y="210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1" name="Line"/>
            <p:cNvSpPr/>
            <p:nvPr/>
          </p:nvSpPr>
          <p:spPr>
            <a:xfrm>
              <a:off x="10488236" y="516064"/>
              <a:ext cx="78006" cy="20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3" h="21260" fill="norm" stroke="1" extrusionOk="0">
                  <a:moveTo>
                    <a:pt x="20250" y="5349"/>
                  </a:moveTo>
                  <a:cubicBezTo>
                    <a:pt x="20250" y="4048"/>
                    <a:pt x="20250" y="2747"/>
                    <a:pt x="18562" y="1706"/>
                  </a:cubicBezTo>
                  <a:cubicBezTo>
                    <a:pt x="16875" y="665"/>
                    <a:pt x="13500" y="-116"/>
                    <a:pt x="10800" y="14"/>
                  </a:cubicBezTo>
                  <a:cubicBezTo>
                    <a:pt x="8100" y="144"/>
                    <a:pt x="6075" y="1185"/>
                    <a:pt x="4725" y="2356"/>
                  </a:cubicBezTo>
                  <a:cubicBezTo>
                    <a:pt x="3375" y="3527"/>
                    <a:pt x="2700" y="4829"/>
                    <a:pt x="4725" y="6780"/>
                  </a:cubicBezTo>
                  <a:cubicBezTo>
                    <a:pt x="6750" y="8732"/>
                    <a:pt x="11475" y="11335"/>
                    <a:pt x="15188" y="13807"/>
                  </a:cubicBezTo>
                  <a:cubicBezTo>
                    <a:pt x="18900" y="16279"/>
                    <a:pt x="21600" y="18621"/>
                    <a:pt x="20250" y="19923"/>
                  </a:cubicBezTo>
                  <a:cubicBezTo>
                    <a:pt x="18900" y="21224"/>
                    <a:pt x="13500" y="21484"/>
                    <a:pt x="9787" y="21094"/>
                  </a:cubicBezTo>
                  <a:cubicBezTo>
                    <a:pt x="6075" y="20703"/>
                    <a:pt x="4050" y="19662"/>
                    <a:pt x="2700" y="17711"/>
                  </a:cubicBezTo>
                  <a:cubicBezTo>
                    <a:pt x="1350" y="15759"/>
                    <a:pt x="675" y="12896"/>
                    <a:pt x="0" y="100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2" name="Line"/>
            <p:cNvSpPr/>
            <p:nvPr/>
          </p:nvSpPr>
          <p:spPr>
            <a:xfrm>
              <a:off x="10607953" y="348309"/>
              <a:ext cx="359105" cy="629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51" fill="norm" stroke="1" extrusionOk="0">
                  <a:moveTo>
                    <a:pt x="3827" y="453"/>
                  </a:moveTo>
                  <a:cubicBezTo>
                    <a:pt x="4435" y="191"/>
                    <a:pt x="5044" y="-70"/>
                    <a:pt x="5348" y="17"/>
                  </a:cubicBezTo>
                  <a:cubicBezTo>
                    <a:pt x="5652" y="104"/>
                    <a:pt x="5652" y="540"/>
                    <a:pt x="5196" y="1846"/>
                  </a:cubicBezTo>
                  <a:cubicBezTo>
                    <a:pt x="4740" y="3153"/>
                    <a:pt x="3827" y="5330"/>
                    <a:pt x="3295" y="7159"/>
                  </a:cubicBezTo>
                  <a:cubicBezTo>
                    <a:pt x="2762" y="8988"/>
                    <a:pt x="2610" y="10469"/>
                    <a:pt x="2610" y="11427"/>
                  </a:cubicBezTo>
                  <a:cubicBezTo>
                    <a:pt x="2610" y="12385"/>
                    <a:pt x="2762" y="12820"/>
                    <a:pt x="2838" y="12820"/>
                  </a:cubicBezTo>
                  <a:cubicBezTo>
                    <a:pt x="2914" y="12820"/>
                    <a:pt x="2914" y="12385"/>
                    <a:pt x="2610" y="11688"/>
                  </a:cubicBezTo>
                  <a:cubicBezTo>
                    <a:pt x="2306" y="10991"/>
                    <a:pt x="1697" y="10033"/>
                    <a:pt x="1089" y="9424"/>
                  </a:cubicBezTo>
                  <a:cubicBezTo>
                    <a:pt x="480" y="8814"/>
                    <a:pt x="-128" y="8553"/>
                    <a:pt x="24" y="8553"/>
                  </a:cubicBezTo>
                  <a:cubicBezTo>
                    <a:pt x="176" y="8553"/>
                    <a:pt x="1089" y="8814"/>
                    <a:pt x="2306" y="8945"/>
                  </a:cubicBezTo>
                  <a:cubicBezTo>
                    <a:pt x="3523" y="9075"/>
                    <a:pt x="5044" y="9075"/>
                    <a:pt x="6261" y="8988"/>
                  </a:cubicBezTo>
                  <a:cubicBezTo>
                    <a:pt x="7478" y="8901"/>
                    <a:pt x="8390" y="8727"/>
                    <a:pt x="9075" y="8465"/>
                  </a:cubicBezTo>
                  <a:cubicBezTo>
                    <a:pt x="9759" y="8204"/>
                    <a:pt x="10216" y="7856"/>
                    <a:pt x="10064" y="7682"/>
                  </a:cubicBezTo>
                  <a:cubicBezTo>
                    <a:pt x="9911" y="7507"/>
                    <a:pt x="9151" y="7507"/>
                    <a:pt x="8466" y="7638"/>
                  </a:cubicBezTo>
                  <a:cubicBezTo>
                    <a:pt x="7782" y="7769"/>
                    <a:pt x="7173" y="8030"/>
                    <a:pt x="6793" y="8378"/>
                  </a:cubicBezTo>
                  <a:cubicBezTo>
                    <a:pt x="6413" y="8727"/>
                    <a:pt x="6261" y="9162"/>
                    <a:pt x="6185" y="9598"/>
                  </a:cubicBezTo>
                  <a:cubicBezTo>
                    <a:pt x="6109" y="10033"/>
                    <a:pt x="6109" y="10469"/>
                    <a:pt x="6489" y="10774"/>
                  </a:cubicBezTo>
                  <a:cubicBezTo>
                    <a:pt x="6869" y="11078"/>
                    <a:pt x="7630" y="11253"/>
                    <a:pt x="8923" y="11209"/>
                  </a:cubicBezTo>
                  <a:cubicBezTo>
                    <a:pt x="10216" y="11165"/>
                    <a:pt x="12041" y="10904"/>
                    <a:pt x="13258" y="10643"/>
                  </a:cubicBezTo>
                  <a:cubicBezTo>
                    <a:pt x="14475" y="10382"/>
                    <a:pt x="15083" y="10120"/>
                    <a:pt x="15464" y="10251"/>
                  </a:cubicBezTo>
                  <a:cubicBezTo>
                    <a:pt x="15844" y="10382"/>
                    <a:pt x="15996" y="10904"/>
                    <a:pt x="15768" y="11862"/>
                  </a:cubicBezTo>
                  <a:cubicBezTo>
                    <a:pt x="15540" y="12820"/>
                    <a:pt x="14931" y="14214"/>
                    <a:pt x="14399" y="15695"/>
                  </a:cubicBezTo>
                  <a:cubicBezTo>
                    <a:pt x="13866" y="17175"/>
                    <a:pt x="13410" y="18743"/>
                    <a:pt x="13030" y="19832"/>
                  </a:cubicBezTo>
                  <a:cubicBezTo>
                    <a:pt x="12649" y="20920"/>
                    <a:pt x="12345" y="21530"/>
                    <a:pt x="12193" y="21443"/>
                  </a:cubicBezTo>
                  <a:cubicBezTo>
                    <a:pt x="12041" y="21356"/>
                    <a:pt x="12041" y="20572"/>
                    <a:pt x="12421" y="18482"/>
                  </a:cubicBezTo>
                  <a:cubicBezTo>
                    <a:pt x="12802" y="16391"/>
                    <a:pt x="13562" y="12995"/>
                    <a:pt x="14551" y="10512"/>
                  </a:cubicBezTo>
                  <a:cubicBezTo>
                    <a:pt x="15540" y="8030"/>
                    <a:pt x="16757" y="6462"/>
                    <a:pt x="17897" y="5635"/>
                  </a:cubicBezTo>
                  <a:cubicBezTo>
                    <a:pt x="19038" y="4807"/>
                    <a:pt x="20103" y="4720"/>
                    <a:pt x="20711" y="4938"/>
                  </a:cubicBezTo>
                  <a:cubicBezTo>
                    <a:pt x="21320" y="5156"/>
                    <a:pt x="21472" y="5678"/>
                    <a:pt x="21320" y="6332"/>
                  </a:cubicBezTo>
                  <a:cubicBezTo>
                    <a:pt x="21168" y="6985"/>
                    <a:pt x="20711" y="7769"/>
                    <a:pt x="19875" y="8422"/>
                  </a:cubicBezTo>
                  <a:cubicBezTo>
                    <a:pt x="19038" y="9075"/>
                    <a:pt x="17821" y="9598"/>
                    <a:pt x="16604" y="101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3" name="Line"/>
            <p:cNvSpPr/>
            <p:nvPr/>
          </p:nvSpPr>
          <p:spPr>
            <a:xfrm>
              <a:off x="11032582" y="500729"/>
              <a:ext cx="91957" cy="240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413" fill="norm" stroke="1" extrusionOk="0">
                  <a:moveTo>
                    <a:pt x="14011" y="3992"/>
                  </a:moveTo>
                  <a:cubicBezTo>
                    <a:pt x="15762" y="3082"/>
                    <a:pt x="17513" y="2173"/>
                    <a:pt x="16930" y="1377"/>
                  </a:cubicBezTo>
                  <a:cubicBezTo>
                    <a:pt x="16346" y="581"/>
                    <a:pt x="13427" y="-101"/>
                    <a:pt x="10800" y="13"/>
                  </a:cubicBezTo>
                  <a:cubicBezTo>
                    <a:pt x="8173" y="126"/>
                    <a:pt x="5838" y="1036"/>
                    <a:pt x="4670" y="2059"/>
                  </a:cubicBezTo>
                  <a:cubicBezTo>
                    <a:pt x="3503" y="3082"/>
                    <a:pt x="3503" y="4219"/>
                    <a:pt x="6130" y="6493"/>
                  </a:cubicBezTo>
                  <a:cubicBezTo>
                    <a:pt x="8757" y="8766"/>
                    <a:pt x="14011" y="12177"/>
                    <a:pt x="17222" y="14678"/>
                  </a:cubicBezTo>
                  <a:cubicBezTo>
                    <a:pt x="20432" y="17179"/>
                    <a:pt x="21600" y="18771"/>
                    <a:pt x="20724" y="19794"/>
                  </a:cubicBezTo>
                  <a:cubicBezTo>
                    <a:pt x="19849" y="20817"/>
                    <a:pt x="16930" y="21272"/>
                    <a:pt x="13719" y="21385"/>
                  </a:cubicBezTo>
                  <a:cubicBezTo>
                    <a:pt x="10508" y="21499"/>
                    <a:pt x="7005" y="21272"/>
                    <a:pt x="4670" y="20476"/>
                  </a:cubicBezTo>
                  <a:cubicBezTo>
                    <a:pt x="2335" y="19680"/>
                    <a:pt x="1168" y="18316"/>
                    <a:pt x="0" y="169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4" name="Line"/>
            <p:cNvSpPr/>
            <p:nvPr/>
          </p:nvSpPr>
          <p:spPr>
            <a:xfrm>
              <a:off x="11170585" y="330921"/>
              <a:ext cx="129254" cy="475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1600" fill="norm" stroke="1" extrusionOk="0">
                  <a:moveTo>
                    <a:pt x="7477" y="0"/>
                  </a:moveTo>
                  <a:cubicBezTo>
                    <a:pt x="9554" y="0"/>
                    <a:pt x="11631" y="0"/>
                    <a:pt x="14123" y="813"/>
                  </a:cubicBezTo>
                  <a:cubicBezTo>
                    <a:pt x="16615" y="1626"/>
                    <a:pt x="19523" y="3252"/>
                    <a:pt x="20562" y="5748"/>
                  </a:cubicBezTo>
                  <a:cubicBezTo>
                    <a:pt x="21600" y="8245"/>
                    <a:pt x="20769" y="11613"/>
                    <a:pt x="18692" y="14284"/>
                  </a:cubicBezTo>
                  <a:cubicBezTo>
                    <a:pt x="16615" y="16955"/>
                    <a:pt x="13292" y="18929"/>
                    <a:pt x="9969" y="20032"/>
                  </a:cubicBezTo>
                  <a:cubicBezTo>
                    <a:pt x="6646" y="21135"/>
                    <a:pt x="3323" y="2136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5" name="Line"/>
            <p:cNvSpPr/>
            <p:nvPr/>
          </p:nvSpPr>
          <p:spPr>
            <a:xfrm>
              <a:off x="5888132" y="1703285"/>
              <a:ext cx="161005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6" name="Line"/>
            <p:cNvSpPr/>
            <p:nvPr/>
          </p:nvSpPr>
          <p:spPr>
            <a:xfrm>
              <a:off x="5911132" y="1864289"/>
              <a:ext cx="168673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7" name="Line"/>
            <p:cNvSpPr/>
            <p:nvPr/>
          </p:nvSpPr>
          <p:spPr>
            <a:xfrm>
              <a:off x="6470812" y="1442613"/>
              <a:ext cx="61335" cy="513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00" y="3439"/>
                    <a:pt x="5400" y="6878"/>
                    <a:pt x="8100" y="10209"/>
                  </a:cubicBezTo>
                  <a:cubicBezTo>
                    <a:pt x="10800" y="13540"/>
                    <a:pt x="13500" y="16764"/>
                    <a:pt x="15750" y="18645"/>
                  </a:cubicBezTo>
                  <a:cubicBezTo>
                    <a:pt x="18000" y="20525"/>
                    <a:pt x="19800" y="2106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8" name="Line"/>
            <p:cNvSpPr/>
            <p:nvPr/>
          </p:nvSpPr>
          <p:spPr>
            <a:xfrm>
              <a:off x="6634139" y="1763940"/>
              <a:ext cx="133841" cy="153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8" h="20537" fill="norm" stroke="1" extrusionOk="0">
                  <a:moveTo>
                    <a:pt x="6836" y="2148"/>
                  </a:moveTo>
                  <a:cubicBezTo>
                    <a:pt x="4436" y="5577"/>
                    <a:pt x="2036" y="9005"/>
                    <a:pt x="836" y="11748"/>
                  </a:cubicBezTo>
                  <a:cubicBezTo>
                    <a:pt x="-364" y="14491"/>
                    <a:pt x="-364" y="16548"/>
                    <a:pt x="1436" y="18262"/>
                  </a:cubicBezTo>
                  <a:cubicBezTo>
                    <a:pt x="3236" y="19977"/>
                    <a:pt x="6836" y="21348"/>
                    <a:pt x="10436" y="19977"/>
                  </a:cubicBezTo>
                  <a:cubicBezTo>
                    <a:pt x="14036" y="18605"/>
                    <a:pt x="17636" y="14491"/>
                    <a:pt x="19436" y="11234"/>
                  </a:cubicBezTo>
                  <a:cubicBezTo>
                    <a:pt x="21236" y="7977"/>
                    <a:pt x="21236" y="5577"/>
                    <a:pt x="20436" y="3691"/>
                  </a:cubicBezTo>
                  <a:cubicBezTo>
                    <a:pt x="19636" y="1805"/>
                    <a:pt x="18036" y="434"/>
                    <a:pt x="16236" y="91"/>
                  </a:cubicBezTo>
                  <a:cubicBezTo>
                    <a:pt x="14436" y="-252"/>
                    <a:pt x="12436" y="434"/>
                    <a:pt x="10436" y="11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9" name="Line"/>
            <p:cNvSpPr/>
            <p:nvPr/>
          </p:nvSpPr>
          <p:spPr>
            <a:xfrm>
              <a:off x="6838821" y="1750431"/>
              <a:ext cx="191671" cy="177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2" fill="norm" stroke="1" extrusionOk="0">
                  <a:moveTo>
                    <a:pt x="0" y="4491"/>
                  </a:moveTo>
                  <a:cubicBezTo>
                    <a:pt x="1440" y="9119"/>
                    <a:pt x="2880" y="13748"/>
                    <a:pt x="3744" y="16833"/>
                  </a:cubicBezTo>
                  <a:cubicBezTo>
                    <a:pt x="4608" y="19919"/>
                    <a:pt x="4896" y="21462"/>
                    <a:pt x="4896" y="21462"/>
                  </a:cubicBezTo>
                  <a:cubicBezTo>
                    <a:pt x="4896" y="21462"/>
                    <a:pt x="4608" y="19919"/>
                    <a:pt x="4896" y="16371"/>
                  </a:cubicBezTo>
                  <a:cubicBezTo>
                    <a:pt x="5184" y="12822"/>
                    <a:pt x="6048" y="7268"/>
                    <a:pt x="7488" y="4028"/>
                  </a:cubicBezTo>
                  <a:cubicBezTo>
                    <a:pt x="8928" y="788"/>
                    <a:pt x="10944" y="-138"/>
                    <a:pt x="12384" y="16"/>
                  </a:cubicBezTo>
                  <a:cubicBezTo>
                    <a:pt x="13824" y="171"/>
                    <a:pt x="14688" y="1405"/>
                    <a:pt x="15552" y="4645"/>
                  </a:cubicBezTo>
                  <a:cubicBezTo>
                    <a:pt x="16416" y="7885"/>
                    <a:pt x="17280" y="13131"/>
                    <a:pt x="18288" y="16216"/>
                  </a:cubicBezTo>
                  <a:cubicBezTo>
                    <a:pt x="19296" y="19302"/>
                    <a:pt x="20448" y="20228"/>
                    <a:pt x="21600" y="211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0" name="Line"/>
            <p:cNvSpPr/>
            <p:nvPr/>
          </p:nvSpPr>
          <p:spPr>
            <a:xfrm>
              <a:off x="7039862" y="1763148"/>
              <a:ext cx="131189" cy="43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3" h="21404" fill="norm" stroke="1" extrusionOk="0">
                  <a:moveTo>
                    <a:pt x="14133" y="2333"/>
                  </a:moveTo>
                  <a:cubicBezTo>
                    <a:pt x="14533" y="1705"/>
                    <a:pt x="14933" y="1077"/>
                    <a:pt x="14133" y="638"/>
                  </a:cubicBezTo>
                  <a:cubicBezTo>
                    <a:pt x="13333" y="198"/>
                    <a:pt x="11333" y="-53"/>
                    <a:pt x="9533" y="10"/>
                  </a:cubicBezTo>
                  <a:cubicBezTo>
                    <a:pt x="7733" y="73"/>
                    <a:pt x="6133" y="449"/>
                    <a:pt x="5133" y="952"/>
                  </a:cubicBezTo>
                  <a:cubicBezTo>
                    <a:pt x="4133" y="1454"/>
                    <a:pt x="3733" y="2082"/>
                    <a:pt x="4333" y="2584"/>
                  </a:cubicBezTo>
                  <a:cubicBezTo>
                    <a:pt x="4933" y="3087"/>
                    <a:pt x="6533" y="3463"/>
                    <a:pt x="8333" y="3652"/>
                  </a:cubicBezTo>
                  <a:cubicBezTo>
                    <a:pt x="10133" y="3840"/>
                    <a:pt x="12133" y="3840"/>
                    <a:pt x="13933" y="4154"/>
                  </a:cubicBezTo>
                  <a:cubicBezTo>
                    <a:pt x="15733" y="4468"/>
                    <a:pt x="17333" y="5096"/>
                    <a:pt x="18533" y="6728"/>
                  </a:cubicBezTo>
                  <a:cubicBezTo>
                    <a:pt x="19733" y="8361"/>
                    <a:pt x="20533" y="10998"/>
                    <a:pt x="20533" y="13510"/>
                  </a:cubicBezTo>
                  <a:cubicBezTo>
                    <a:pt x="20533" y="16021"/>
                    <a:pt x="19733" y="18407"/>
                    <a:pt x="18533" y="19789"/>
                  </a:cubicBezTo>
                  <a:cubicBezTo>
                    <a:pt x="17333" y="21170"/>
                    <a:pt x="15733" y="21547"/>
                    <a:pt x="12133" y="21359"/>
                  </a:cubicBezTo>
                  <a:cubicBezTo>
                    <a:pt x="8533" y="21170"/>
                    <a:pt x="2933" y="20417"/>
                    <a:pt x="933" y="19161"/>
                  </a:cubicBezTo>
                  <a:cubicBezTo>
                    <a:pt x="-1067" y="17905"/>
                    <a:pt x="533" y="16147"/>
                    <a:pt x="2133" y="143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1" name="Line"/>
            <p:cNvSpPr/>
            <p:nvPr/>
          </p:nvSpPr>
          <p:spPr>
            <a:xfrm>
              <a:off x="7237496" y="1810621"/>
              <a:ext cx="122671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50" y="16200"/>
                    <a:pt x="9900" y="10800"/>
                    <a:pt x="13500" y="7200"/>
                  </a:cubicBezTo>
                  <a:cubicBezTo>
                    <a:pt x="17100" y="3600"/>
                    <a:pt x="19350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2" name="Line"/>
            <p:cNvSpPr/>
            <p:nvPr/>
          </p:nvSpPr>
          <p:spPr>
            <a:xfrm>
              <a:off x="7505775" y="1526948"/>
              <a:ext cx="44924" cy="37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4" h="21370" fill="norm" stroke="1" extrusionOk="0">
                  <a:moveTo>
                    <a:pt x="3437" y="0"/>
                  </a:moveTo>
                  <a:cubicBezTo>
                    <a:pt x="1164" y="3357"/>
                    <a:pt x="-1110" y="6714"/>
                    <a:pt x="595" y="10070"/>
                  </a:cubicBezTo>
                  <a:cubicBezTo>
                    <a:pt x="2301" y="13427"/>
                    <a:pt x="7985" y="16784"/>
                    <a:pt x="12532" y="18827"/>
                  </a:cubicBezTo>
                  <a:cubicBezTo>
                    <a:pt x="17080" y="20870"/>
                    <a:pt x="20490" y="21600"/>
                    <a:pt x="19922" y="21308"/>
                  </a:cubicBezTo>
                  <a:cubicBezTo>
                    <a:pt x="19353" y="21016"/>
                    <a:pt x="14806" y="19703"/>
                    <a:pt x="10258" y="183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3" name="Line"/>
            <p:cNvSpPr/>
            <p:nvPr/>
          </p:nvSpPr>
          <p:spPr>
            <a:xfrm>
              <a:off x="7444501" y="1687951"/>
              <a:ext cx="383343" cy="18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0" y="11700"/>
                  </a:moveTo>
                  <a:cubicBezTo>
                    <a:pt x="576" y="10800"/>
                    <a:pt x="1152" y="9900"/>
                    <a:pt x="2232" y="9900"/>
                  </a:cubicBezTo>
                  <a:cubicBezTo>
                    <a:pt x="3312" y="9900"/>
                    <a:pt x="4896" y="10800"/>
                    <a:pt x="6264" y="11250"/>
                  </a:cubicBezTo>
                  <a:cubicBezTo>
                    <a:pt x="7632" y="11700"/>
                    <a:pt x="8784" y="11700"/>
                    <a:pt x="9576" y="11100"/>
                  </a:cubicBezTo>
                  <a:cubicBezTo>
                    <a:pt x="10368" y="10500"/>
                    <a:pt x="10800" y="9300"/>
                    <a:pt x="10944" y="7800"/>
                  </a:cubicBezTo>
                  <a:cubicBezTo>
                    <a:pt x="11088" y="6300"/>
                    <a:pt x="10944" y="4500"/>
                    <a:pt x="10512" y="3750"/>
                  </a:cubicBezTo>
                  <a:cubicBezTo>
                    <a:pt x="10080" y="3000"/>
                    <a:pt x="9360" y="3300"/>
                    <a:pt x="8640" y="5400"/>
                  </a:cubicBezTo>
                  <a:cubicBezTo>
                    <a:pt x="7920" y="7500"/>
                    <a:pt x="7200" y="11400"/>
                    <a:pt x="6984" y="14100"/>
                  </a:cubicBezTo>
                  <a:cubicBezTo>
                    <a:pt x="6768" y="16800"/>
                    <a:pt x="7056" y="18300"/>
                    <a:pt x="7920" y="19500"/>
                  </a:cubicBezTo>
                  <a:cubicBezTo>
                    <a:pt x="8784" y="20700"/>
                    <a:pt x="10224" y="21600"/>
                    <a:pt x="11160" y="21450"/>
                  </a:cubicBezTo>
                  <a:cubicBezTo>
                    <a:pt x="12096" y="21300"/>
                    <a:pt x="12528" y="20100"/>
                    <a:pt x="12888" y="18600"/>
                  </a:cubicBezTo>
                  <a:cubicBezTo>
                    <a:pt x="13248" y="17100"/>
                    <a:pt x="13536" y="15300"/>
                    <a:pt x="13824" y="13650"/>
                  </a:cubicBezTo>
                  <a:cubicBezTo>
                    <a:pt x="14112" y="12000"/>
                    <a:pt x="14400" y="10500"/>
                    <a:pt x="14904" y="9900"/>
                  </a:cubicBezTo>
                  <a:cubicBezTo>
                    <a:pt x="15408" y="9300"/>
                    <a:pt x="16128" y="9600"/>
                    <a:pt x="16920" y="11100"/>
                  </a:cubicBezTo>
                  <a:cubicBezTo>
                    <a:pt x="17712" y="12600"/>
                    <a:pt x="18576" y="15300"/>
                    <a:pt x="19008" y="17400"/>
                  </a:cubicBezTo>
                  <a:cubicBezTo>
                    <a:pt x="19440" y="19500"/>
                    <a:pt x="19440" y="21000"/>
                    <a:pt x="19152" y="20700"/>
                  </a:cubicBezTo>
                  <a:cubicBezTo>
                    <a:pt x="18864" y="20400"/>
                    <a:pt x="18288" y="18300"/>
                    <a:pt x="18288" y="15300"/>
                  </a:cubicBezTo>
                  <a:cubicBezTo>
                    <a:pt x="18288" y="12300"/>
                    <a:pt x="18864" y="8400"/>
                    <a:pt x="19512" y="5700"/>
                  </a:cubicBezTo>
                  <a:cubicBezTo>
                    <a:pt x="20160" y="3000"/>
                    <a:pt x="20880" y="15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4" name="Line"/>
            <p:cNvSpPr/>
            <p:nvPr/>
          </p:nvSpPr>
          <p:spPr>
            <a:xfrm>
              <a:off x="7873844" y="1695618"/>
              <a:ext cx="260673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47" y="1137"/>
                    <a:pt x="1694" y="2274"/>
                    <a:pt x="2224" y="4926"/>
                  </a:cubicBezTo>
                  <a:cubicBezTo>
                    <a:pt x="2753" y="7579"/>
                    <a:pt x="2965" y="11747"/>
                    <a:pt x="3071" y="14968"/>
                  </a:cubicBezTo>
                  <a:cubicBezTo>
                    <a:pt x="3176" y="18189"/>
                    <a:pt x="3176" y="20463"/>
                    <a:pt x="3282" y="20653"/>
                  </a:cubicBezTo>
                  <a:cubicBezTo>
                    <a:pt x="3388" y="20842"/>
                    <a:pt x="3600" y="18947"/>
                    <a:pt x="3812" y="17053"/>
                  </a:cubicBezTo>
                  <a:cubicBezTo>
                    <a:pt x="4024" y="15158"/>
                    <a:pt x="4235" y="13263"/>
                    <a:pt x="4659" y="11368"/>
                  </a:cubicBezTo>
                  <a:cubicBezTo>
                    <a:pt x="5082" y="9474"/>
                    <a:pt x="5718" y="7579"/>
                    <a:pt x="6353" y="7389"/>
                  </a:cubicBezTo>
                  <a:cubicBezTo>
                    <a:pt x="6988" y="7200"/>
                    <a:pt x="7624" y="8716"/>
                    <a:pt x="8153" y="10989"/>
                  </a:cubicBezTo>
                  <a:cubicBezTo>
                    <a:pt x="8682" y="13263"/>
                    <a:pt x="9106" y="16295"/>
                    <a:pt x="9741" y="16674"/>
                  </a:cubicBezTo>
                  <a:cubicBezTo>
                    <a:pt x="10377" y="17053"/>
                    <a:pt x="11224" y="14779"/>
                    <a:pt x="12071" y="12695"/>
                  </a:cubicBezTo>
                  <a:cubicBezTo>
                    <a:pt x="12918" y="10611"/>
                    <a:pt x="13765" y="8716"/>
                    <a:pt x="15247" y="7579"/>
                  </a:cubicBezTo>
                  <a:cubicBezTo>
                    <a:pt x="16729" y="6442"/>
                    <a:pt x="18847" y="6063"/>
                    <a:pt x="20012" y="8526"/>
                  </a:cubicBezTo>
                  <a:cubicBezTo>
                    <a:pt x="21176" y="10989"/>
                    <a:pt x="21388" y="1629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5" name="Line"/>
            <p:cNvSpPr/>
            <p:nvPr/>
          </p:nvSpPr>
          <p:spPr>
            <a:xfrm>
              <a:off x="8742752" y="1738759"/>
              <a:ext cx="411455" cy="543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3" fill="norm" stroke="1" extrusionOk="0">
                  <a:moveTo>
                    <a:pt x="1878" y="4935"/>
                  </a:moveTo>
                  <a:cubicBezTo>
                    <a:pt x="1744" y="7849"/>
                    <a:pt x="1610" y="10762"/>
                    <a:pt x="1543" y="13173"/>
                  </a:cubicBezTo>
                  <a:cubicBezTo>
                    <a:pt x="1476" y="15585"/>
                    <a:pt x="1476" y="17493"/>
                    <a:pt x="1275" y="18900"/>
                  </a:cubicBezTo>
                  <a:cubicBezTo>
                    <a:pt x="1073" y="20306"/>
                    <a:pt x="671" y="21211"/>
                    <a:pt x="402" y="21361"/>
                  </a:cubicBezTo>
                  <a:cubicBezTo>
                    <a:pt x="134" y="21512"/>
                    <a:pt x="0" y="20909"/>
                    <a:pt x="0" y="18850"/>
                  </a:cubicBezTo>
                  <a:cubicBezTo>
                    <a:pt x="0" y="16790"/>
                    <a:pt x="134" y="13274"/>
                    <a:pt x="738" y="10059"/>
                  </a:cubicBezTo>
                  <a:cubicBezTo>
                    <a:pt x="1342" y="6844"/>
                    <a:pt x="2415" y="3931"/>
                    <a:pt x="3153" y="2273"/>
                  </a:cubicBezTo>
                  <a:cubicBezTo>
                    <a:pt x="3891" y="615"/>
                    <a:pt x="4293" y="213"/>
                    <a:pt x="4830" y="63"/>
                  </a:cubicBezTo>
                  <a:cubicBezTo>
                    <a:pt x="5366" y="-88"/>
                    <a:pt x="6037" y="12"/>
                    <a:pt x="6574" y="615"/>
                  </a:cubicBezTo>
                  <a:cubicBezTo>
                    <a:pt x="7111" y="1218"/>
                    <a:pt x="7513" y="2323"/>
                    <a:pt x="7446" y="3629"/>
                  </a:cubicBezTo>
                  <a:cubicBezTo>
                    <a:pt x="7379" y="4935"/>
                    <a:pt x="6842" y="6442"/>
                    <a:pt x="6239" y="7296"/>
                  </a:cubicBezTo>
                  <a:cubicBezTo>
                    <a:pt x="5635" y="8150"/>
                    <a:pt x="4964" y="8351"/>
                    <a:pt x="4561" y="8200"/>
                  </a:cubicBezTo>
                  <a:cubicBezTo>
                    <a:pt x="4159" y="8050"/>
                    <a:pt x="4025" y="7547"/>
                    <a:pt x="4092" y="6543"/>
                  </a:cubicBezTo>
                  <a:cubicBezTo>
                    <a:pt x="4159" y="5538"/>
                    <a:pt x="4427" y="4031"/>
                    <a:pt x="4763" y="3026"/>
                  </a:cubicBezTo>
                  <a:cubicBezTo>
                    <a:pt x="5098" y="2022"/>
                    <a:pt x="5501" y="1519"/>
                    <a:pt x="6104" y="1218"/>
                  </a:cubicBezTo>
                  <a:cubicBezTo>
                    <a:pt x="6708" y="917"/>
                    <a:pt x="7513" y="816"/>
                    <a:pt x="8721" y="1369"/>
                  </a:cubicBezTo>
                  <a:cubicBezTo>
                    <a:pt x="9928" y="1921"/>
                    <a:pt x="11538" y="3127"/>
                    <a:pt x="12410" y="4081"/>
                  </a:cubicBezTo>
                  <a:cubicBezTo>
                    <a:pt x="13282" y="5036"/>
                    <a:pt x="13416" y="5739"/>
                    <a:pt x="13416" y="6342"/>
                  </a:cubicBezTo>
                  <a:cubicBezTo>
                    <a:pt x="13416" y="6945"/>
                    <a:pt x="13282" y="7447"/>
                    <a:pt x="12880" y="7799"/>
                  </a:cubicBezTo>
                  <a:cubicBezTo>
                    <a:pt x="12477" y="8150"/>
                    <a:pt x="11806" y="8351"/>
                    <a:pt x="11337" y="8200"/>
                  </a:cubicBezTo>
                  <a:cubicBezTo>
                    <a:pt x="10867" y="8050"/>
                    <a:pt x="10599" y="7547"/>
                    <a:pt x="10934" y="6693"/>
                  </a:cubicBezTo>
                  <a:cubicBezTo>
                    <a:pt x="11270" y="5839"/>
                    <a:pt x="12209" y="4634"/>
                    <a:pt x="13416" y="3880"/>
                  </a:cubicBezTo>
                  <a:cubicBezTo>
                    <a:pt x="14624" y="3127"/>
                    <a:pt x="16099" y="2825"/>
                    <a:pt x="17374" y="2524"/>
                  </a:cubicBezTo>
                  <a:cubicBezTo>
                    <a:pt x="18648" y="2223"/>
                    <a:pt x="19722" y="1921"/>
                    <a:pt x="19923" y="1771"/>
                  </a:cubicBezTo>
                  <a:cubicBezTo>
                    <a:pt x="20124" y="1620"/>
                    <a:pt x="19453" y="1620"/>
                    <a:pt x="18917" y="1821"/>
                  </a:cubicBezTo>
                  <a:cubicBezTo>
                    <a:pt x="18380" y="2022"/>
                    <a:pt x="17978" y="2424"/>
                    <a:pt x="17508" y="3127"/>
                  </a:cubicBezTo>
                  <a:cubicBezTo>
                    <a:pt x="17039" y="3830"/>
                    <a:pt x="16502" y="4835"/>
                    <a:pt x="16368" y="5588"/>
                  </a:cubicBezTo>
                  <a:cubicBezTo>
                    <a:pt x="16234" y="6342"/>
                    <a:pt x="16502" y="6844"/>
                    <a:pt x="17039" y="7095"/>
                  </a:cubicBezTo>
                  <a:cubicBezTo>
                    <a:pt x="17575" y="7346"/>
                    <a:pt x="18380" y="7346"/>
                    <a:pt x="19051" y="7095"/>
                  </a:cubicBezTo>
                  <a:cubicBezTo>
                    <a:pt x="19722" y="6844"/>
                    <a:pt x="20258" y="6342"/>
                    <a:pt x="20661" y="5237"/>
                  </a:cubicBezTo>
                  <a:cubicBezTo>
                    <a:pt x="21063" y="4132"/>
                    <a:pt x="21332" y="2424"/>
                    <a:pt x="21600" y="7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6" name="Line"/>
            <p:cNvSpPr/>
            <p:nvPr/>
          </p:nvSpPr>
          <p:spPr>
            <a:xfrm>
              <a:off x="9223208" y="1572949"/>
              <a:ext cx="106641" cy="408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1" h="21452" fill="norm" stroke="1" extrusionOk="0">
                  <a:moveTo>
                    <a:pt x="18084" y="0"/>
                  </a:moveTo>
                  <a:cubicBezTo>
                    <a:pt x="14065" y="2952"/>
                    <a:pt x="10047" y="5903"/>
                    <a:pt x="7535" y="9190"/>
                  </a:cubicBezTo>
                  <a:cubicBezTo>
                    <a:pt x="5023" y="12477"/>
                    <a:pt x="4019" y="16099"/>
                    <a:pt x="4019" y="18246"/>
                  </a:cubicBezTo>
                  <a:cubicBezTo>
                    <a:pt x="4019" y="20393"/>
                    <a:pt x="5023" y="21063"/>
                    <a:pt x="6781" y="21332"/>
                  </a:cubicBezTo>
                  <a:cubicBezTo>
                    <a:pt x="8540" y="21600"/>
                    <a:pt x="11051" y="21466"/>
                    <a:pt x="13814" y="20460"/>
                  </a:cubicBezTo>
                  <a:cubicBezTo>
                    <a:pt x="16577" y="19453"/>
                    <a:pt x="19591" y="17575"/>
                    <a:pt x="20595" y="15831"/>
                  </a:cubicBezTo>
                  <a:cubicBezTo>
                    <a:pt x="21600" y="14087"/>
                    <a:pt x="20595" y="12477"/>
                    <a:pt x="16828" y="11672"/>
                  </a:cubicBezTo>
                  <a:cubicBezTo>
                    <a:pt x="13060" y="10867"/>
                    <a:pt x="6530" y="10867"/>
                    <a:pt x="0" y="108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7" name="Line"/>
            <p:cNvSpPr/>
            <p:nvPr/>
          </p:nvSpPr>
          <p:spPr>
            <a:xfrm>
              <a:off x="9860194" y="1593007"/>
              <a:ext cx="459373" cy="805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484" fill="norm" stroke="1" extrusionOk="0">
                  <a:moveTo>
                    <a:pt x="6415" y="8255"/>
                  </a:moveTo>
                  <a:cubicBezTo>
                    <a:pt x="6176" y="7642"/>
                    <a:pt x="5937" y="7028"/>
                    <a:pt x="5520" y="6722"/>
                  </a:cubicBezTo>
                  <a:cubicBezTo>
                    <a:pt x="5102" y="6415"/>
                    <a:pt x="4505" y="6415"/>
                    <a:pt x="3610" y="6926"/>
                  </a:cubicBezTo>
                  <a:cubicBezTo>
                    <a:pt x="2715" y="7437"/>
                    <a:pt x="1522" y="8459"/>
                    <a:pt x="806" y="9175"/>
                  </a:cubicBezTo>
                  <a:cubicBezTo>
                    <a:pt x="90" y="9890"/>
                    <a:pt x="-149" y="10299"/>
                    <a:pt x="90" y="10776"/>
                  </a:cubicBezTo>
                  <a:cubicBezTo>
                    <a:pt x="328" y="11253"/>
                    <a:pt x="1044" y="11798"/>
                    <a:pt x="1999" y="11866"/>
                  </a:cubicBezTo>
                  <a:cubicBezTo>
                    <a:pt x="2954" y="11934"/>
                    <a:pt x="4147" y="11526"/>
                    <a:pt x="5042" y="10504"/>
                  </a:cubicBezTo>
                  <a:cubicBezTo>
                    <a:pt x="5937" y="9481"/>
                    <a:pt x="6534" y="7846"/>
                    <a:pt x="7429" y="6449"/>
                  </a:cubicBezTo>
                  <a:cubicBezTo>
                    <a:pt x="8324" y="5052"/>
                    <a:pt x="9517" y="3894"/>
                    <a:pt x="11009" y="2940"/>
                  </a:cubicBezTo>
                  <a:cubicBezTo>
                    <a:pt x="12501" y="1986"/>
                    <a:pt x="14291" y="1237"/>
                    <a:pt x="15663" y="726"/>
                  </a:cubicBezTo>
                  <a:cubicBezTo>
                    <a:pt x="17036" y="215"/>
                    <a:pt x="17990" y="-58"/>
                    <a:pt x="18408" y="10"/>
                  </a:cubicBezTo>
                  <a:cubicBezTo>
                    <a:pt x="18826" y="78"/>
                    <a:pt x="18706" y="487"/>
                    <a:pt x="17692" y="1884"/>
                  </a:cubicBezTo>
                  <a:cubicBezTo>
                    <a:pt x="16678" y="3281"/>
                    <a:pt x="14768" y="5666"/>
                    <a:pt x="13276" y="7744"/>
                  </a:cubicBezTo>
                  <a:cubicBezTo>
                    <a:pt x="11785" y="9822"/>
                    <a:pt x="10711" y="11594"/>
                    <a:pt x="9875" y="13468"/>
                  </a:cubicBezTo>
                  <a:cubicBezTo>
                    <a:pt x="9040" y="15341"/>
                    <a:pt x="8443" y="17317"/>
                    <a:pt x="8145" y="18544"/>
                  </a:cubicBezTo>
                  <a:cubicBezTo>
                    <a:pt x="7847" y="19770"/>
                    <a:pt x="7847" y="20247"/>
                    <a:pt x="8026" y="20622"/>
                  </a:cubicBezTo>
                  <a:cubicBezTo>
                    <a:pt x="8205" y="20997"/>
                    <a:pt x="8563" y="21269"/>
                    <a:pt x="9100" y="21406"/>
                  </a:cubicBezTo>
                  <a:cubicBezTo>
                    <a:pt x="9637" y="21542"/>
                    <a:pt x="10353" y="21542"/>
                    <a:pt x="11248" y="21065"/>
                  </a:cubicBezTo>
                  <a:cubicBezTo>
                    <a:pt x="12143" y="20588"/>
                    <a:pt x="13217" y="19634"/>
                    <a:pt x="13873" y="18442"/>
                  </a:cubicBezTo>
                  <a:cubicBezTo>
                    <a:pt x="14529" y="17249"/>
                    <a:pt x="14768" y="15818"/>
                    <a:pt x="14649" y="14967"/>
                  </a:cubicBezTo>
                  <a:cubicBezTo>
                    <a:pt x="14529" y="14115"/>
                    <a:pt x="14052" y="13842"/>
                    <a:pt x="14112" y="13604"/>
                  </a:cubicBezTo>
                  <a:cubicBezTo>
                    <a:pt x="14171" y="13365"/>
                    <a:pt x="14768" y="13161"/>
                    <a:pt x="16081" y="12752"/>
                  </a:cubicBezTo>
                  <a:cubicBezTo>
                    <a:pt x="17394" y="12343"/>
                    <a:pt x="19422" y="11730"/>
                    <a:pt x="21451" y="111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8" name="Line"/>
            <p:cNvSpPr/>
            <p:nvPr/>
          </p:nvSpPr>
          <p:spPr>
            <a:xfrm>
              <a:off x="10655439" y="1687497"/>
              <a:ext cx="93471" cy="416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228" fill="norm" stroke="1" extrusionOk="0">
                  <a:moveTo>
                    <a:pt x="17848" y="2756"/>
                  </a:moveTo>
                  <a:cubicBezTo>
                    <a:pt x="19600" y="1585"/>
                    <a:pt x="21351" y="414"/>
                    <a:pt x="21351" y="88"/>
                  </a:cubicBezTo>
                  <a:cubicBezTo>
                    <a:pt x="21351" y="-237"/>
                    <a:pt x="19600" y="283"/>
                    <a:pt x="16097" y="2561"/>
                  </a:cubicBezTo>
                  <a:cubicBezTo>
                    <a:pt x="12594" y="4838"/>
                    <a:pt x="7340" y="8871"/>
                    <a:pt x="4129" y="11994"/>
                  </a:cubicBezTo>
                  <a:cubicBezTo>
                    <a:pt x="919" y="15117"/>
                    <a:pt x="-249" y="17329"/>
                    <a:pt x="43" y="18761"/>
                  </a:cubicBezTo>
                  <a:cubicBezTo>
                    <a:pt x="335" y="20192"/>
                    <a:pt x="2086" y="20843"/>
                    <a:pt x="4421" y="21103"/>
                  </a:cubicBezTo>
                  <a:cubicBezTo>
                    <a:pt x="6756" y="21363"/>
                    <a:pt x="9675" y="21233"/>
                    <a:pt x="12886" y="20582"/>
                  </a:cubicBezTo>
                  <a:cubicBezTo>
                    <a:pt x="16097" y="19932"/>
                    <a:pt x="19600" y="18761"/>
                    <a:pt x="20475" y="17264"/>
                  </a:cubicBezTo>
                  <a:cubicBezTo>
                    <a:pt x="21351" y="15768"/>
                    <a:pt x="19600" y="13946"/>
                    <a:pt x="17556" y="12840"/>
                  </a:cubicBezTo>
                  <a:cubicBezTo>
                    <a:pt x="15513" y="11734"/>
                    <a:pt x="13178" y="11344"/>
                    <a:pt x="10551" y="11214"/>
                  </a:cubicBezTo>
                  <a:cubicBezTo>
                    <a:pt x="7924" y="11083"/>
                    <a:pt x="5005" y="11214"/>
                    <a:pt x="2086" y="113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9" name="Line"/>
            <p:cNvSpPr/>
            <p:nvPr/>
          </p:nvSpPr>
          <p:spPr>
            <a:xfrm>
              <a:off x="10764242" y="1873832"/>
              <a:ext cx="125276" cy="220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418" fill="norm" stroke="1" extrusionOk="0">
                  <a:moveTo>
                    <a:pt x="0" y="8756"/>
                  </a:moveTo>
                  <a:cubicBezTo>
                    <a:pt x="4320" y="8011"/>
                    <a:pt x="8640" y="7266"/>
                    <a:pt x="12096" y="6397"/>
                  </a:cubicBezTo>
                  <a:cubicBezTo>
                    <a:pt x="15552" y="5528"/>
                    <a:pt x="18144" y="4535"/>
                    <a:pt x="19656" y="3418"/>
                  </a:cubicBezTo>
                  <a:cubicBezTo>
                    <a:pt x="21168" y="2301"/>
                    <a:pt x="21600" y="1059"/>
                    <a:pt x="20736" y="439"/>
                  </a:cubicBezTo>
                  <a:cubicBezTo>
                    <a:pt x="19872" y="-182"/>
                    <a:pt x="17712" y="-182"/>
                    <a:pt x="15120" y="687"/>
                  </a:cubicBezTo>
                  <a:cubicBezTo>
                    <a:pt x="12528" y="1556"/>
                    <a:pt x="9504" y="3294"/>
                    <a:pt x="7560" y="5777"/>
                  </a:cubicBezTo>
                  <a:cubicBezTo>
                    <a:pt x="5616" y="8259"/>
                    <a:pt x="4752" y="11487"/>
                    <a:pt x="6264" y="14218"/>
                  </a:cubicBezTo>
                  <a:cubicBezTo>
                    <a:pt x="7776" y="16949"/>
                    <a:pt x="11664" y="19184"/>
                    <a:pt x="15552" y="214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0" name="Line"/>
            <p:cNvSpPr/>
            <p:nvPr/>
          </p:nvSpPr>
          <p:spPr>
            <a:xfrm>
              <a:off x="10994248" y="1994625"/>
              <a:ext cx="1" cy="53669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1" name="Line"/>
            <p:cNvSpPr/>
            <p:nvPr/>
          </p:nvSpPr>
          <p:spPr>
            <a:xfrm>
              <a:off x="10994248" y="1825955"/>
              <a:ext cx="15334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2" name="Line"/>
            <p:cNvSpPr/>
            <p:nvPr/>
          </p:nvSpPr>
          <p:spPr>
            <a:xfrm>
              <a:off x="11040249" y="1894989"/>
              <a:ext cx="326155" cy="358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336" fill="norm" stroke="1" extrusionOk="0">
                  <a:moveTo>
                    <a:pt x="0" y="911"/>
                  </a:moveTo>
                  <a:cubicBezTo>
                    <a:pt x="0" y="1671"/>
                    <a:pt x="0" y="2432"/>
                    <a:pt x="169" y="3345"/>
                  </a:cubicBezTo>
                  <a:cubicBezTo>
                    <a:pt x="337" y="4257"/>
                    <a:pt x="675" y="5322"/>
                    <a:pt x="1012" y="5474"/>
                  </a:cubicBezTo>
                  <a:cubicBezTo>
                    <a:pt x="1350" y="5626"/>
                    <a:pt x="1687" y="4866"/>
                    <a:pt x="2362" y="3877"/>
                  </a:cubicBezTo>
                  <a:cubicBezTo>
                    <a:pt x="3037" y="2888"/>
                    <a:pt x="4050" y="1671"/>
                    <a:pt x="4978" y="911"/>
                  </a:cubicBezTo>
                  <a:cubicBezTo>
                    <a:pt x="5906" y="150"/>
                    <a:pt x="6750" y="-154"/>
                    <a:pt x="7256" y="74"/>
                  </a:cubicBezTo>
                  <a:cubicBezTo>
                    <a:pt x="7762" y="302"/>
                    <a:pt x="7931" y="1063"/>
                    <a:pt x="8522" y="2356"/>
                  </a:cubicBezTo>
                  <a:cubicBezTo>
                    <a:pt x="9113" y="3649"/>
                    <a:pt x="10125" y="5474"/>
                    <a:pt x="11391" y="6615"/>
                  </a:cubicBezTo>
                  <a:cubicBezTo>
                    <a:pt x="12656" y="7756"/>
                    <a:pt x="14175" y="8212"/>
                    <a:pt x="15525" y="7832"/>
                  </a:cubicBezTo>
                  <a:cubicBezTo>
                    <a:pt x="16875" y="7452"/>
                    <a:pt x="18056" y="6235"/>
                    <a:pt x="18731" y="5246"/>
                  </a:cubicBezTo>
                  <a:cubicBezTo>
                    <a:pt x="19406" y="4257"/>
                    <a:pt x="19575" y="3497"/>
                    <a:pt x="19659" y="2736"/>
                  </a:cubicBezTo>
                  <a:cubicBezTo>
                    <a:pt x="19744" y="1976"/>
                    <a:pt x="19744" y="1215"/>
                    <a:pt x="19153" y="835"/>
                  </a:cubicBezTo>
                  <a:cubicBezTo>
                    <a:pt x="18563" y="454"/>
                    <a:pt x="17381" y="454"/>
                    <a:pt x="17044" y="759"/>
                  </a:cubicBezTo>
                  <a:cubicBezTo>
                    <a:pt x="16706" y="1063"/>
                    <a:pt x="17213" y="1671"/>
                    <a:pt x="17972" y="3040"/>
                  </a:cubicBezTo>
                  <a:cubicBezTo>
                    <a:pt x="18731" y="4409"/>
                    <a:pt x="19744" y="6539"/>
                    <a:pt x="20419" y="9049"/>
                  </a:cubicBezTo>
                  <a:cubicBezTo>
                    <a:pt x="21094" y="11559"/>
                    <a:pt x="21431" y="14449"/>
                    <a:pt x="21516" y="16274"/>
                  </a:cubicBezTo>
                  <a:cubicBezTo>
                    <a:pt x="21600" y="18100"/>
                    <a:pt x="21431" y="18860"/>
                    <a:pt x="20925" y="19545"/>
                  </a:cubicBezTo>
                  <a:cubicBezTo>
                    <a:pt x="20419" y="20229"/>
                    <a:pt x="19575" y="20838"/>
                    <a:pt x="18731" y="21142"/>
                  </a:cubicBezTo>
                  <a:cubicBezTo>
                    <a:pt x="17887" y="21446"/>
                    <a:pt x="17044" y="21446"/>
                    <a:pt x="16284" y="20761"/>
                  </a:cubicBezTo>
                  <a:cubicBezTo>
                    <a:pt x="15525" y="20077"/>
                    <a:pt x="14850" y="18708"/>
                    <a:pt x="14850" y="17187"/>
                  </a:cubicBezTo>
                  <a:cubicBezTo>
                    <a:pt x="14850" y="15666"/>
                    <a:pt x="15525" y="13992"/>
                    <a:pt x="16200" y="123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3" name="Line"/>
            <p:cNvSpPr/>
            <p:nvPr/>
          </p:nvSpPr>
          <p:spPr>
            <a:xfrm>
              <a:off x="11594817" y="1821102"/>
              <a:ext cx="66447" cy="202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1" fill="norm" stroke="1" extrusionOk="0">
                  <a:moveTo>
                    <a:pt x="19108" y="10906"/>
                  </a:moveTo>
                  <a:cubicBezTo>
                    <a:pt x="14954" y="11706"/>
                    <a:pt x="10800" y="12506"/>
                    <a:pt x="7892" y="13573"/>
                  </a:cubicBezTo>
                  <a:cubicBezTo>
                    <a:pt x="4985" y="14639"/>
                    <a:pt x="3323" y="15973"/>
                    <a:pt x="2077" y="17573"/>
                  </a:cubicBezTo>
                  <a:cubicBezTo>
                    <a:pt x="831" y="19173"/>
                    <a:pt x="0" y="21039"/>
                    <a:pt x="0" y="21173"/>
                  </a:cubicBezTo>
                  <a:cubicBezTo>
                    <a:pt x="0" y="21306"/>
                    <a:pt x="831" y="19706"/>
                    <a:pt x="2077" y="16506"/>
                  </a:cubicBezTo>
                  <a:cubicBezTo>
                    <a:pt x="3323" y="13306"/>
                    <a:pt x="4985" y="8506"/>
                    <a:pt x="5815" y="5306"/>
                  </a:cubicBezTo>
                  <a:cubicBezTo>
                    <a:pt x="6646" y="2106"/>
                    <a:pt x="6646" y="506"/>
                    <a:pt x="9139" y="106"/>
                  </a:cubicBezTo>
                  <a:cubicBezTo>
                    <a:pt x="11631" y="-294"/>
                    <a:pt x="16615" y="506"/>
                    <a:pt x="21600" y="13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4" name="Line"/>
            <p:cNvSpPr/>
            <p:nvPr/>
          </p:nvSpPr>
          <p:spPr>
            <a:xfrm>
              <a:off x="11686334" y="1887289"/>
              <a:ext cx="132408" cy="222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600" fill="norm" stroke="1" extrusionOk="0">
                  <a:moveTo>
                    <a:pt x="2115" y="0"/>
                  </a:moveTo>
                  <a:cubicBezTo>
                    <a:pt x="2930" y="2483"/>
                    <a:pt x="3745" y="4966"/>
                    <a:pt x="3134" y="7076"/>
                  </a:cubicBezTo>
                  <a:cubicBezTo>
                    <a:pt x="2523" y="9186"/>
                    <a:pt x="485" y="10924"/>
                    <a:pt x="78" y="11172"/>
                  </a:cubicBezTo>
                  <a:cubicBezTo>
                    <a:pt x="-330" y="11421"/>
                    <a:pt x="893" y="10179"/>
                    <a:pt x="3338" y="8441"/>
                  </a:cubicBezTo>
                  <a:cubicBezTo>
                    <a:pt x="5783" y="6703"/>
                    <a:pt x="9451" y="4469"/>
                    <a:pt x="12508" y="2979"/>
                  </a:cubicBezTo>
                  <a:cubicBezTo>
                    <a:pt x="15564" y="1490"/>
                    <a:pt x="18010" y="745"/>
                    <a:pt x="19436" y="1117"/>
                  </a:cubicBezTo>
                  <a:cubicBezTo>
                    <a:pt x="20862" y="1490"/>
                    <a:pt x="21270" y="2979"/>
                    <a:pt x="21066" y="6579"/>
                  </a:cubicBezTo>
                  <a:cubicBezTo>
                    <a:pt x="20862" y="10179"/>
                    <a:pt x="20047" y="15890"/>
                    <a:pt x="1923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5" name="Line"/>
            <p:cNvSpPr/>
            <p:nvPr/>
          </p:nvSpPr>
          <p:spPr>
            <a:xfrm>
              <a:off x="6748990" y="2466890"/>
              <a:ext cx="133223" cy="261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7" h="21212" fill="norm" stroke="1" extrusionOk="0">
                  <a:moveTo>
                    <a:pt x="18187" y="2120"/>
                  </a:moveTo>
                  <a:cubicBezTo>
                    <a:pt x="17030" y="1289"/>
                    <a:pt x="15873" y="458"/>
                    <a:pt x="13366" y="147"/>
                  </a:cubicBezTo>
                  <a:cubicBezTo>
                    <a:pt x="10858" y="-165"/>
                    <a:pt x="7001" y="43"/>
                    <a:pt x="4108" y="562"/>
                  </a:cubicBezTo>
                  <a:cubicBezTo>
                    <a:pt x="1216" y="1081"/>
                    <a:pt x="-713" y="1912"/>
                    <a:pt x="251" y="3781"/>
                  </a:cubicBezTo>
                  <a:cubicBezTo>
                    <a:pt x="1216" y="5650"/>
                    <a:pt x="5073" y="8558"/>
                    <a:pt x="8737" y="10635"/>
                  </a:cubicBezTo>
                  <a:cubicBezTo>
                    <a:pt x="12401" y="12712"/>
                    <a:pt x="15873" y="13958"/>
                    <a:pt x="17994" y="15100"/>
                  </a:cubicBezTo>
                  <a:cubicBezTo>
                    <a:pt x="20116" y="16243"/>
                    <a:pt x="20887" y="17281"/>
                    <a:pt x="19151" y="18320"/>
                  </a:cubicBezTo>
                  <a:cubicBezTo>
                    <a:pt x="17416" y="19358"/>
                    <a:pt x="13173" y="20397"/>
                    <a:pt x="10087" y="20916"/>
                  </a:cubicBezTo>
                  <a:cubicBezTo>
                    <a:pt x="7001" y="21435"/>
                    <a:pt x="5073" y="21435"/>
                    <a:pt x="3916" y="19566"/>
                  </a:cubicBezTo>
                  <a:cubicBezTo>
                    <a:pt x="2758" y="17697"/>
                    <a:pt x="2373" y="13958"/>
                    <a:pt x="1987" y="102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6" name="Line"/>
            <p:cNvSpPr/>
            <p:nvPr/>
          </p:nvSpPr>
          <p:spPr>
            <a:xfrm>
              <a:off x="6999824" y="2286551"/>
              <a:ext cx="72516" cy="439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243" fill="norm" stroke="1" extrusionOk="0">
                  <a:moveTo>
                    <a:pt x="0" y="1082"/>
                  </a:moveTo>
                  <a:cubicBezTo>
                    <a:pt x="3724" y="465"/>
                    <a:pt x="7448" y="-152"/>
                    <a:pt x="9310" y="33"/>
                  </a:cubicBezTo>
                  <a:cubicBezTo>
                    <a:pt x="11172" y="218"/>
                    <a:pt x="11172" y="1206"/>
                    <a:pt x="10428" y="3798"/>
                  </a:cubicBezTo>
                  <a:cubicBezTo>
                    <a:pt x="9683" y="6390"/>
                    <a:pt x="8193" y="10586"/>
                    <a:pt x="7821" y="13672"/>
                  </a:cubicBezTo>
                  <a:cubicBezTo>
                    <a:pt x="7448" y="16758"/>
                    <a:pt x="8193" y="18733"/>
                    <a:pt x="10428" y="19905"/>
                  </a:cubicBezTo>
                  <a:cubicBezTo>
                    <a:pt x="12662" y="21078"/>
                    <a:pt x="16386" y="21448"/>
                    <a:pt x="18621" y="21139"/>
                  </a:cubicBezTo>
                  <a:cubicBezTo>
                    <a:pt x="20855" y="20831"/>
                    <a:pt x="21600" y="19843"/>
                    <a:pt x="20855" y="18918"/>
                  </a:cubicBezTo>
                  <a:cubicBezTo>
                    <a:pt x="20110" y="17992"/>
                    <a:pt x="17876" y="17128"/>
                    <a:pt x="15641" y="162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7" name="Line"/>
            <p:cNvSpPr/>
            <p:nvPr/>
          </p:nvSpPr>
          <p:spPr>
            <a:xfrm>
              <a:off x="6967117" y="2298743"/>
              <a:ext cx="607721" cy="355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882" y="16938"/>
                  </a:moveTo>
                  <a:cubicBezTo>
                    <a:pt x="342" y="16783"/>
                    <a:pt x="-198" y="16627"/>
                    <a:pt x="72" y="16472"/>
                  </a:cubicBezTo>
                  <a:cubicBezTo>
                    <a:pt x="342" y="16317"/>
                    <a:pt x="1422" y="16161"/>
                    <a:pt x="2727" y="15928"/>
                  </a:cubicBezTo>
                  <a:cubicBezTo>
                    <a:pt x="4032" y="15695"/>
                    <a:pt x="5562" y="15384"/>
                    <a:pt x="6552" y="15229"/>
                  </a:cubicBezTo>
                  <a:cubicBezTo>
                    <a:pt x="7542" y="15073"/>
                    <a:pt x="7992" y="15073"/>
                    <a:pt x="7947" y="15229"/>
                  </a:cubicBezTo>
                  <a:cubicBezTo>
                    <a:pt x="7902" y="15384"/>
                    <a:pt x="7362" y="15695"/>
                    <a:pt x="6912" y="16083"/>
                  </a:cubicBezTo>
                  <a:cubicBezTo>
                    <a:pt x="6462" y="16472"/>
                    <a:pt x="6102" y="16938"/>
                    <a:pt x="5832" y="17560"/>
                  </a:cubicBezTo>
                  <a:cubicBezTo>
                    <a:pt x="5562" y="18181"/>
                    <a:pt x="5382" y="18958"/>
                    <a:pt x="5607" y="19191"/>
                  </a:cubicBezTo>
                  <a:cubicBezTo>
                    <a:pt x="5832" y="19424"/>
                    <a:pt x="6462" y="19114"/>
                    <a:pt x="7002" y="18958"/>
                  </a:cubicBezTo>
                  <a:cubicBezTo>
                    <a:pt x="7542" y="18803"/>
                    <a:pt x="7992" y="18803"/>
                    <a:pt x="8352" y="19114"/>
                  </a:cubicBezTo>
                  <a:cubicBezTo>
                    <a:pt x="8712" y="19424"/>
                    <a:pt x="8982" y="20046"/>
                    <a:pt x="9297" y="20590"/>
                  </a:cubicBezTo>
                  <a:cubicBezTo>
                    <a:pt x="9612" y="21134"/>
                    <a:pt x="9972" y="21600"/>
                    <a:pt x="10377" y="21600"/>
                  </a:cubicBezTo>
                  <a:cubicBezTo>
                    <a:pt x="10782" y="21600"/>
                    <a:pt x="11232" y="21134"/>
                    <a:pt x="11907" y="19347"/>
                  </a:cubicBezTo>
                  <a:cubicBezTo>
                    <a:pt x="12582" y="17560"/>
                    <a:pt x="13482" y="14452"/>
                    <a:pt x="14202" y="11266"/>
                  </a:cubicBezTo>
                  <a:cubicBezTo>
                    <a:pt x="14922" y="8081"/>
                    <a:pt x="15462" y="4817"/>
                    <a:pt x="15822" y="2797"/>
                  </a:cubicBezTo>
                  <a:cubicBezTo>
                    <a:pt x="16182" y="777"/>
                    <a:pt x="16362" y="0"/>
                    <a:pt x="16452" y="0"/>
                  </a:cubicBezTo>
                  <a:cubicBezTo>
                    <a:pt x="16542" y="0"/>
                    <a:pt x="16542" y="777"/>
                    <a:pt x="16272" y="3496"/>
                  </a:cubicBezTo>
                  <a:cubicBezTo>
                    <a:pt x="16002" y="6216"/>
                    <a:pt x="15462" y="10878"/>
                    <a:pt x="15327" y="13986"/>
                  </a:cubicBezTo>
                  <a:cubicBezTo>
                    <a:pt x="15192" y="17094"/>
                    <a:pt x="15462" y="18647"/>
                    <a:pt x="15822" y="19502"/>
                  </a:cubicBezTo>
                  <a:cubicBezTo>
                    <a:pt x="16182" y="20357"/>
                    <a:pt x="16632" y="20512"/>
                    <a:pt x="17262" y="20201"/>
                  </a:cubicBezTo>
                  <a:cubicBezTo>
                    <a:pt x="17892" y="19891"/>
                    <a:pt x="18702" y="19114"/>
                    <a:pt x="19287" y="18259"/>
                  </a:cubicBezTo>
                  <a:cubicBezTo>
                    <a:pt x="19872" y="17404"/>
                    <a:pt x="20232" y="16472"/>
                    <a:pt x="20457" y="15384"/>
                  </a:cubicBezTo>
                  <a:cubicBezTo>
                    <a:pt x="20682" y="14296"/>
                    <a:pt x="20772" y="13053"/>
                    <a:pt x="20592" y="12587"/>
                  </a:cubicBezTo>
                  <a:cubicBezTo>
                    <a:pt x="20412" y="12121"/>
                    <a:pt x="19962" y="12432"/>
                    <a:pt x="19647" y="12976"/>
                  </a:cubicBezTo>
                  <a:cubicBezTo>
                    <a:pt x="19332" y="13519"/>
                    <a:pt x="19152" y="14296"/>
                    <a:pt x="19062" y="15151"/>
                  </a:cubicBezTo>
                  <a:cubicBezTo>
                    <a:pt x="18972" y="16006"/>
                    <a:pt x="18972" y="16938"/>
                    <a:pt x="19377" y="17560"/>
                  </a:cubicBezTo>
                  <a:cubicBezTo>
                    <a:pt x="19782" y="18181"/>
                    <a:pt x="20592" y="18492"/>
                    <a:pt x="21402" y="188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8" name="Line"/>
            <p:cNvSpPr/>
            <p:nvPr/>
          </p:nvSpPr>
          <p:spPr>
            <a:xfrm>
              <a:off x="7352499" y="2431635"/>
              <a:ext cx="253006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9" name="Line"/>
            <p:cNvSpPr/>
            <p:nvPr/>
          </p:nvSpPr>
          <p:spPr>
            <a:xfrm>
              <a:off x="7927512" y="2561971"/>
              <a:ext cx="172613" cy="279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251" fill="norm" stroke="1" extrusionOk="0">
                  <a:moveTo>
                    <a:pt x="19059" y="0"/>
                  </a:moveTo>
                  <a:cubicBezTo>
                    <a:pt x="20329" y="5643"/>
                    <a:pt x="21600" y="11286"/>
                    <a:pt x="21441" y="14984"/>
                  </a:cubicBezTo>
                  <a:cubicBezTo>
                    <a:pt x="21282" y="18681"/>
                    <a:pt x="19694" y="20432"/>
                    <a:pt x="16676" y="21016"/>
                  </a:cubicBezTo>
                  <a:cubicBezTo>
                    <a:pt x="13659" y="21600"/>
                    <a:pt x="9212" y="21016"/>
                    <a:pt x="6194" y="20141"/>
                  </a:cubicBezTo>
                  <a:cubicBezTo>
                    <a:pt x="3176" y="19265"/>
                    <a:pt x="1588" y="18097"/>
                    <a:pt x="0" y="169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0" name="Line"/>
            <p:cNvSpPr/>
            <p:nvPr/>
          </p:nvSpPr>
          <p:spPr>
            <a:xfrm>
              <a:off x="8088515" y="2485303"/>
              <a:ext cx="7668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1" name="Line"/>
            <p:cNvSpPr/>
            <p:nvPr/>
          </p:nvSpPr>
          <p:spPr>
            <a:xfrm>
              <a:off x="6064470" y="3236653"/>
              <a:ext cx="14567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2" name="Line"/>
            <p:cNvSpPr/>
            <p:nvPr/>
          </p:nvSpPr>
          <p:spPr>
            <a:xfrm>
              <a:off x="6102804" y="3290321"/>
              <a:ext cx="115004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3" name="Line"/>
            <p:cNvSpPr/>
            <p:nvPr/>
          </p:nvSpPr>
          <p:spPr>
            <a:xfrm>
              <a:off x="6125805" y="3397657"/>
              <a:ext cx="168671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4" name="Line"/>
            <p:cNvSpPr/>
            <p:nvPr/>
          </p:nvSpPr>
          <p:spPr>
            <a:xfrm>
              <a:off x="6624923" y="3074283"/>
              <a:ext cx="22228" cy="354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528" fill="norm" stroke="1" extrusionOk="0">
                  <a:moveTo>
                    <a:pt x="20873" y="1482"/>
                  </a:moveTo>
                  <a:cubicBezTo>
                    <a:pt x="13673" y="705"/>
                    <a:pt x="6473" y="-72"/>
                    <a:pt x="2873" y="6"/>
                  </a:cubicBezTo>
                  <a:cubicBezTo>
                    <a:pt x="-727" y="83"/>
                    <a:pt x="-727" y="1016"/>
                    <a:pt x="1673" y="3968"/>
                  </a:cubicBezTo>
                  <a:cubicBezTo>
                    <a:pt x="4073" y="6921"/>
                    <a:pt x="8873" y="11893"/>
                    <a:pt x="11273" y="15157"/>
                  </a:cubicBezTo>
                  <a:cubicBezTo>
                    <a:pt x="13673" y="18420"/>
                    <a:pt x="13673" y="19974"/>
                    <a:pt x="13673" y="215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5" name="Line"/>
            <p:cNvSpPr/>
            <p:nvPr/>
          </p:nvSpPr>
          <p:spPr>
            <a:xfrm>
              <a:off x="6685484" y="3382323"/>
              <a:ext cx="38335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6" name="Line"/>
            <p:cNvSpPr/>
            <p:nvPr/>
          </p:nvSpPr>
          <p:spPr>
            <a:xfrm>
              <a:off x="6693151" y="3205986"/>
              <a:ext cx="15334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7" name="Line"/>
            <p:cNvSpPr/>
            <p:nvPr/>
          </p:nvSpPr>
          <p:spPr>
            <a:xfrm>
              <a:off x="6769819" y="3236653"/>
              <a:ext cx="223816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0" y="0"/>
                  </a:moveTo>
                  <a:cubicBezTo>
                    <a:pt x="245" y="4909"/>
                    <a:pt x="491" y="9818"/>
                    <a:pt x="736" y="13091"/>
                  </a:cubicBezTo>
                  <a:cubicBezTo>
                    <a:pt x="982" y="16364"/>
                    <a:pt x="1227" y="18000"/>
                    <a:pt x="1227" y="17182"/>
                  </a:cubicBezTo>
                  <a:cubicBezTo>
                    <a:pt x="1227" y="16364"/>
                    <a:pt x="982" y="13091"/>
                    <a:pt x="1227" y="10473"/>
                  </a:cubicBezTo>
                  <a:cubicBezTo>
                    <a:pt x="1473" y="7855"/>
                    <a:pt x="2209" y="5891"/>
                    <a:pt x="3927" y="4745"/>
                  </a:cubicBezTo>
                  <a:cubicBezTo>
                    <a:pt x="5645" y="3600"/>
                    <a:pt x="8345" y="3273"/>
                    <a:pt x="10064" y="3927"/>
                  </a:cubicBezTo>
                  <a:cubicBezTo>
                    <a:pt x="11782" y="4582"/>
                    <a:pt x="12518" y="6218"/>
                    <a:pt x="12886" y="8182"/>
                  </a:cubicBezTo>
                  <a:cubicBezTo>
                    <a:pt x="13255" y="10145"/>
                    <a:pt x="13255" y="12436"/>
                    <a:pt x="13377" y="12764"/>
                  </a:cubicBezTo>
                  <a:cubicBezTo>
                    <a:pt x="13500" y="13091"/>
                    <a:pt x="13745" y="11455"/>
                    <a:pt x="14359" y="9982"/>
                  </a:cubicBezTo>
                  <a:cubicBezTo>
                    <a:pt x="14973" y="8509"/>
                    <a:pt x="15955" y="7200"/>
                    <a:pt x="16936" y="6055"/>
                  </a:cubicBezTo>
                  <a:cubicBezTo>
                    <a:pt x="17918" y="4909"/>
                    <a:pt x="18900" y="3927"/>
                    <a:pt x="19759" y="4091"/>
                  </a:cubicBezTo>
                  <a:cubicBezTo>
                    <a:pt x="20618" y="4255"/>
                    <a:pt x="21355" y="5564"/>
                    <a:pt x="21477" y="8673"/>
                  </a:cubicBezTo>
                  <a:cubicBezTo>
                    <a:pt x="21600" y="11782"/>
                    <a:pt x="21109" y="16691"/>
                    <a:pt x="206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8" name="Line"/>
            <p:cNvSpPr/>
            <p:nvPr/>
          </p:nvSpPr>
          <p:spPr>
            <a:xfrm>
              <a:off x="7114826" y="3267320"/>
              <a:ext cx="15335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9" name="Line"/>
            <p:cNvSpPr/>
            <p:nvPr/>
          </p:nvSpPr>
          <p:spPr>
            <a:xfrm>
              <a:off x="7137827" y="3152318"/>
              <a:ext cx="7668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0" name="Line"/>
            <p:cNvSpPr/>
            <p:nvPr/>
          </p:nvSpPr>
          <p:spPr>
            <a:xfrm>
              <a:off x="7193566" y="3060316"/>
              <a:ext cx="204935" cy="31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522" fill="norm" stroke="1" extrusionOk="0">
                  <a:moveTo>
                    <a:pt x="9384" y="0"/>
                  </a:moveTo>
                  <a:cubicBezTo>
                    <a:pt x="8317" y="5795"/>
                    <a:pt x="7251" y="11590"/>
                    <a:pt x="6717" y="14927"/>
                  </a:cubicBezTo>
                  <a:cubicBezTo>
                    <a:pt x="6184" y="18263"/>
                    <a:pt x="6184" y="19141"/>
                    <a:pt x="6584" y="19932"/>
                  </a:cubicBezTo>
                  <a:cubicBezTo>
                    <a:pt x="6984" y="20722"/>
                    <a:pt x="7784" y="21424"/>
                    <a:pt x="8717" y="21512"/>
                  </a:cubicBezTo>
                  <a:cubicBezTo>
                    <a:pt x="9651" y="21600"/>
                    <a:pt x="10717" y="21073"/>
                    <a:pt x="10717" y="20020"/>
                  </a:cubicBezTo>
                  <a:cubicBezTo>
                    <a:pt x="10717" y="18966"/>
                    <a:pt x="9651" y="17385"/>
                    <a:pt x="7917" y="15980"/>
                  </a:cubicBezTo>
                  <a:cubicBezTo>
                    <a:pt x="6184" y="14576"/>
                    <a:pt x="3784" y="13346"/>
                    <a:pt x="2184" y="12380"/>
                  </a:cubicBezTo>
                  <a:cubicBezTo>
                    <a:pt x="584" y="11415"/>
                    <a:pt x="-216" y="10712"/>
                    <a:pt x="51" y="10361"/>
                  </a:cubicBezTo>
                  <a:cubicBezTo>
                    <a:pt x="317" y="10010"/>
                    <a:pt x="1651" y="10010"/>
                    <a:pt x="4451" y="10098"/>
                  </a:cubicBezTo>
                  <a:cubicBezTo>
                    <a:pt x="7251" y="10185"/>
                    <a:pt x="11517" y="10361"/>
                    <a:pt x="14317" y="10800"/>
                  </a:cubicBezTo>
                  <a:cubicBezTo>
                    <a:pt x="17117" y="11239"/>
                    <a:pt x="18451" y="11941"/>
                    <a:pt x="19117" y="13171"/>
                  </a:cubicBezTo>
                  <a:cubicBezTo>
                    <a:pt x="19784" y="14400"/>
                    <a:pt x="19784" y="16156"/>
                    <a:pt x="19784" y="17473"/>
                  </a:cubicBezTo>
                  <a:cubicBezTo>
                    <a:pt x="19784" y="18790"/>
                    <a:pt x="19784" y="19668"/>
                    <a:pt x="19784" y="19405"/>
                  </a:cubicBezTo>
                  <a:cubicBezTo>
                    <a:pt x="19784" y="19141"/>
                    <a:pt x="19784" y="17737"/>
                    <a:pt x="20051" y="15366"/>
                  </a:cubicBezTo>
                  <a:cubicBezTo>
                    <a:pt x="20317" y="12995"/>
                    <a:pt x="20851" y="9659"/>
                    <a:pt x="21384" y="63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1" name="Line"/>
            <p:cNvSpPr/>
            <p:nvPr/>
          </p:nvSpPr>
          <p:spPr>
            <a:xfrm>
              <a:off x="7459834" y="3213653"/>
              <a:ext cx="297907" cy="399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362" fill="norm" stroke="1" extrusionOk="0">
                  <a:moveTo>
                    <a:pt x="0" y="0"/>
                  </a:moveTo>
                  <a:cubicBezTo>
                    <a:pt x="0" y="1367"/>
                    <a:pt x="0" y="2734"/>
                    <a:pt x="0" y="3828"/>
                  </a:cubicBezTo>
                  <a:cubicBezTo>
                    <a:pt x="0" y="4922"/>
                    <a:pt x="0" y="5742"/>
                    <a:pt x="0" y="5742"/>
                  </a:cubicBezTo>
                  <a:cubicBezTo>
                    <a:pt x="0" y="5742"/>
                    <a:pt x="0" y="4922"/>
                    <a:pt x="92" y="4170"/>
                  </a:cubicBezTo>
                  <a:cubicBezTo>
                    <a:pt x="185" y="3418"/>
                    <a:pt x="369" y="2734"/>
                    <a:pt x="923" y="2187"/>
                  </a:cubicBezTo>
                  <a:cubicBezTo>
                    <a:pt x="1477" y="1641"/>
                    <a:pt x="2400" y="1230"/>
                    <a:pt x="3138" y="1367"/>
                  </a:cubicBezTo>
                  <a:cubicBezTo>
                    <a:pt x="3877" y="1504"/>
                    <a:pt x="4431" y="2187"/>
                    <a:pt x="4985" y="2871"/>
                  </a:cubicBezTo>
                  <a:cubicBezTo>
                    <a:pt x="5538" y="3554"/>
                    <a:pt x="6092" y="4238"/>
                    <a:pt x="7477" y="4785"/>
                  </a:cubicBezTo>
                  <a:cubicBezTo>
                    <a:pt x="8862" y="5332"/>
                    <a:pt x="11077" y="5742"/>
                    <a:pt x="12738" y="5400"/>
                  </a:cubicBezTo>
                  <a:cubicBezTo>
                    <a:pt x="14400" y="5058"/>
                    <a:pt x="15508" y="3965"/>
                    <a:pt x="15969" y="3008"/>
                  </a:cubicBezTo>
                  <a:cubicBezTo>
                    <a:pt x="16431" y="2051"/>
                    <a:pt x="16246" y="1230"/>
                    <a:pt x="15692" y="957"/>
                  </a:cubicBezTo>
                  <a:cubicBezTo>
                    <a:pt x="15138" y="684"/>
                    <a:pt x="14215" y="957"/>
                    <a:pt x="14031" y="1367"/>
                  </a:cubicBezTo>
                  <a:cubicBezTo>
                    <a:pt x="13846" y="1777"/>
                    <a:pt x="14400" y="2324"/>
                    <a:pt x="15415" y="3554"/>
                  </a:cubicBezTo>
                  <a:cubicBezTo>
                    <a:pt x="16431" y="4785"/>
                    <a:pt x="17908" y="6699"/>
                    <a:pt x="19015" y="9159"/>
                  </a:cubicBezTo>
                  <a:cubicBezTo>
                    <a:pt x="20123" y="11620"/>
                    <a:pt x="20862" y="14628"/>
                    <a:pt x="21231" y="16610"/>
                  </a:cubicBezTo>
                  <a:cubicBezTo>
                    <a:pt x="21600" y="18592"/>
                    <a:pt x="21600" y="19549"/>
                    <a:pt x="21323" y="20301"/>
                  </a:cubicBezTo>
                  <a:cubicBezTo>
                    <a:pt x="21046" y="21053"/>
                    <a:pt x="20492" y="21600"/>
                    <a:pt x="17723" y="21258"/>
                  </a:cubicBezTo>
                  <a:cubicBezTo>
                    <a:pt x="14954" y="20916"/>
                    <a:pt x="9969" y="19686"/>
                    <a:pt x="4985" y="184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2" name="Line"/>
            <p:cNvSpPr/>
            <p:nvPr/>
          </p:nvSpPr>
          <p:spPr>
            <a:xfrm>
              <a:off x="8246345" y="3143993"/>
              <a:ext cx="94664" cy="52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1473" fill="norm" stroke="1" extrusionOk="0">
                  <a:moveTo>
                    <a:pt x="2411" y="5036"/>
                  </a:moveTo>
                  <a:cubicBezTo>
                    <a:pt x="2979" y="8688"/>
                    <a:pt x="3548" y="12340"/>
                    <a:pt x="3832" y="14845"/>
                  </a:cubicBezTo>
                  <a:cubicBezTo>
                    <a:pt x="4116" y="17349"/>
                    <a:pt x="4116" y="18706"/>
                    <a:pt x="4116" y="19749"/>
                  </a:cubicBezTo>
                  <a:cubicBezTo>
                    <a:pt x="4116" y="20793"/>
                    <a:pt x="4116" y="21523"/>
                    <a:pt x="3548" y="21471"/>
                  </a:cubicBezTo>
                  <a:cubicBezTo>
                    <a:pt x="2979" y="21419"/>
                    <a:pt x="1843" y="20584"/>
                    <a:pt x="990" y="18340"/>
                  </a:cubicBezTo>
                  <a:cubicBezTo>
                    <a:pt x="137" y="16097"/>
                    <a:pt x="-431" y="12445"/>
                    <a:pt x="422" y="9314"/>
                  </a:cubicBezTo>
                  <a:cubicBezTo>
                    <a:pt x="1274" y="6184"/>
                    <a:pt x="3548" y="3575"/>
                    <a:pt x="5537" y="2062"/>
                  </a:cubicBezTo>
                  <a:cubicBezTo>
                    <a:pt x="7527" y="549"/>
                    <a:pt x="9232" y="132"/>
                    <a:pt x="11506" y="27"/>
                  </a:cubicBezTo>
                  <a:cubicBezTo>
                    <a:pt x="13780" y="-77"/>
                    <a:pt x="16622" y="132"/>
                    <a:pt x="18327" y="497"/>
                  </a:cubicBezTo>
                  <a:cubicBezTo>
                    <a:pt x="20032" y="862"/>
                    <a:pt x="20601" y="1384"/>
                    <a:pt x="20885" y="2271"/>
                  </a:cubicBezTo>
                  <a:cubicBezTo>
                    <a:pt x="21169" y="3158"/>
                    <a:pt x="21169" y="4410"/>
                    <a:pt x="20316" y="5245"/>
                  </a:cubicBezTo>
                  <a:cubicBezTo>
                    <a:pt x="19464" y="6080"/>
                    <a:pt x="17758" y="6497"/>
                    <a:pt x="15769" y="6549"/>
                  </a:cubicBezTo>
                  <a:cubicBezTo>
                    <a:pt x="13779" y="6601"/>
                    <a:pt x="11506" y="6288"/>
                    <a:pt x="10369" y="6027"/>
                  </a:cubicBezTo>
                  <a:cubicBezTo>
                    <a:pt x="9232" y="5766"/>
                    <a:pt x="9232" y="5558"/>
                    <a:pt x="9232" y="53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3" name="Line"/>
            <p:cNvSpPr/>
            <p:nvPr/>
          </p:nvSpPr>
          <p:spPr>
            <a:xfrm>
              <a:off x="8287853" y="3144651"/>
              <a:ext cx="324978" cy="13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209" fill="norm" stroke="1" extrusionOk="0">
                  <a:moveTo>
                    <a:pt x="0" y="11782"/>
                  </a:moveTo>
                  <a:cubicBezTo>
                    <a:pt x="1519" y="9818"/>
                    <a:pt x="3037" y="7855"/>
                    <a:pt x="4556" y="7658"/>
                  </a:cubicBezTo>
                  <a:cubicBezTo>
                    <a:pt x="6075" y="7462"/>
                    <a:pt x="7594" y="9033"/>
                    <a:pt x="8522" y="10800"/>
                  </a:cubicBezTo>
                  <a:cubicBezTo>
                    <a:pt x="9450" y="12567"/>
                    <a:pt x="9787" y="14531"/>
                    <a:pt x="9872" y="16495"/>
                  </a:cubicBezTo>
                  <a:cubicBezTo>
                    <a:pt x="9956" y="18458"/>
                    <a:pt x="9787" y="20422"/>
                    <a:pt x="9281" y="21011"/>
                  </a:cubicBezTo>
                  <a:cubicBezTo>
                    <a:pt x="8775" y="21600"/>
                    <a:pt x="7931" y="20815"/>
                    <a:pt x="7509" y="19440"/>
                  </a:cubicBezTo>
                  <a:cubicBezTo>
                    <a:pt x="7087" y="18065"/>
                    <a:pt x="7087" y="16102"/>
                    <a:pt x="7256" y="14138"/>
                  </a:cubicBezTo>
                  <a:cubicBezTo>
                    <a:pt x="7425" y="12175"/>
                    <a:pt x="7762" y="10211"/>
                    <a:pt x="9450" y="8640"/>
                  </a:cubicBezTo>
                  <a:cubicBezTo>
                    <a:pt x="11137" y="7069"/>
                    <a:pt x="14175" y="5891"/>
                    <a:pt x="16116" y="5498"/>
                  </a:cubicBezTo>
                  <a:cubicBezTo>
                    <a:pt x="18056" y="5105"/>
                    <a:pt x="18900" y="5498"/>
                    <a:pt x="18816" y="6087"/>
                  </a:cubicBezTo>
                  <a:cubicBezTo>
                    <a:pt x="18731" y="6676"/>
                    <a:pt x="17719" y="7462"/>
                    <a:pt x="16959" y="8640"/>
                  </a:cubicBezTo>
                  <a:cubicBezTo>
                    <a:pt x="16200" y="9818"/>
                    <a:pt x="15694" y="11389"/>
                    <a:pt x="15441" y="13156"/>
                  </a:cubicBezTo>
                  <a:cubicBezTo>
                    <a:pt x="15188" y="14924"/>
                    <a:pt x="15188" y="16887"/>
                    <a:pt x="15609" y="18065"/>
                  </a:cubicBezTo>
                  <a:cubicBezTo>
                    <a:pt x="16031" y="19244"/>
                    <a:pt x="16875" y="19636"/>
                    <a:pt x="17888" y="19047"/>
                  </a:cubicBezTo>
                  <a:cubicBezTo>
                    <a:pt x="18900" y="18458"/>
                    <a:pt x="20081" y="16887"/>
                    <a:pt x="20756" y="15120"/>
                  </a:cubicBezTo>
                  <a:cubicBezTo>
                    <a:pt x="21431" y="13353"/>
                    <a:pt x="21600" y="11389"/>
                    <a:pt x="21347" y="9818"/>
                  </a:cubicBezTo>
                  <a:cubicBezTo>
                    <a:pt x="21094" y="8247"/>
                    <a:pt x="20419" y="7069"/>
                    <a:pt x="19912" y="5498"/>
                  </a:cubicBezTo>
                  <a:cubicBezTo>
                    <a:pt x="19406" y="3927"/>
                    <a:pt x="19069" y="1964"/>
                    <a:pt x="1873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4" name="Line"/>
            <p:cNvSpPr/>
            <p:nvPr/>
          </p:nvSpPr>
          <p:spPr>
            <a:xfrm>
              <a:off x="8694196" y="2968314"/>
              <a:ext cx="136688" cy="287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513" fill="norm" stroke="1" extrusionOk="0">
                  <a:moveTo>
                    <a:pt x="0" y="0"/>
                  </a:moveTo>
                  <a:cubicBezTo>
                    <a:pt x="1600" y="3441"/>
                    <a:pt x="3200" y="6881"/>
                    <a:pt x="4000" y="9653"/>
                  </a:cubicBezTo>
                  <a:cubicBezTo>
                    <a:pt x="4800" y="12425"/>
                    <a:pt x="4800" y="14527"/>
                    <a:pt x="4600" y="16057"/>
                  </a:cubicBezTo>
                  <a:cubicBezTo>
                    <a:pt x="4400" y="17586"/>
                    <a:pt x="4000" y="18542"/>
                    <a:pt x="3800" y="18542"/>
                  </a:cubicBezTo>
                  <a:cubicBezTo>
                    <a:pt x="3600" y="18542"/>
                    <a:pt x="3600" y="17586"/>
                    <a:pt x="4200" y="16630"/>
                  </a:cubicBezTo>
                  <a:cubicBezTo>
                    <a:pt x="4800" y="15674"/>
                    <a:pt x="6000" y="14719"/>
                    <a:pt x="7400" y="13954"/>
                  </a:cubicBezTo>
                  <a:cubicBezTo>
                    <a:pt x="8800" y="13189"/>
                    <a:pt x="10400" y="12616"/>
                    <a:pt x="12200" y="12425"/>
                  </a:cubicBezTo>
                  <a:cubicBezTo>
                    <a:pt x="14000" y="12234"/>
                    <a:pt x="16000" y="12425"/>
                    <a:pt x="17600" y="13189"/>
                  </a:cubicBezTo>
                  <a:cubicBezTo>
                    <a:pt x="19200" y="13954"/>
                    <a:pt x="20400" y="15292"/>
                    <a:pt x="21000" y="16535"/>
                  </a:cubicBezTo>
                  <a:cubicBezTo>
                    <a:pt x="21600" y="17777"/>
                    <a:pt x="21600" y="18924"/>
                    <a:pt x="20400" y="19880"/>
                  </a:cubicBezTo>
                  <a:cubicBezTo>
                    <a:pt x="19200" y="20835"/>
                    <a:pt x="16800" y="21600"/>
                    <a:pt x="13400" y="21504"/>
                  </a:cubicBezTo>
                  <a:cubicBezTo>
                    <a:pt x="10000" y="21409"/>
                    <a:pt x="5600" y="20453"/>
                    <a:pt x="1200" y="194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5" name="Line"/>
            <p:cNvSpPr/>
            <p:nvPr/>
          </p:nvSpPr>
          <p:spPr>
            <a:xfrm>
              <a:off x="9247523" y="2830250"/>
              <a:ext cx="374361" cy="616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453" fill="norm" stroke="1" extrusionOk="0">
                  <a:moveTo>
                    <a:pt x="9181" y="8535"/>
                  </a:moveTo>
                  <a:cubicBezTo>
                    <a:pt x="8593" y="8269"/>
                    <a:pt x="8006" y="8002"/>
                    <a:pt x="6683" y="8224"/>
                  </a:cubicBezTo>
                  <a:cubicBezTo>
                    <a:pt x="5361" y="8446"/>
                    <a:pt x="3304" y="9157"/>
                    <a:pt x="2055" y="9780"/>
                  </a:cubicBezTo>
                  <a:cubicBezTo>
                    <a:pt x="806" y="10402"/>
                    <a:pt x="365" y="10935"/>
                    <a:pt x="144" y="11424"/>
                  </a:cubicBezTo>
                  <a:cubicBezTo>
                    <a:pt x="-76" y="11913"/>
                    <a:pt x="-76" y="12357"/>
                    <a:pt x="365" y="12624"/>
                  </a:cubicBezTo>
                  <a:cubicBezTo>
                    <a:pt x="806" y="12891"/>
                    <a:pt x="1687" y="12980"/>
                    <a:pt x="2789" y="11913"/>
                  </a:cubicBezTo>
                  <a:cubicBezTo>
                    <a:pt x="3891" y="10846"/>
                    <a:pt x="5214" y="8624"/>
                    <a:pt x="6830" y="6580"/>
                  </a:cubicBezTo>
                  <a:cubicBezTo>
                    <a:pt x="8446" y="4535"/>
                    <a:pt x="10357" y="2669"/>
                    <a:pt x="11679" y="1646"/>
                  </a:cubicBezTo>
                  <a:cubicBezTo>
                    <a:pt x="13002" y="624"/>
                    <a:pt x="13736" y="446"/>
                    <a:pt x="14544" y="269"/>
                  </a:cubicBezTo>
                  <a:cubicBezTo>
                    <a:pt x="15353" y="91"/>
                    <a:pt x="16234" y="-87"/>
                    <a:pt x="16602" y="46"/>
                  </a:cubicBezTo>
                  <a:cubicBezTo>
                    <a:pt x="16969" y="180"/>
                    <a:pt x="16822" y="624"/>
                    <a:pt x="15793" y="1780"/>
                  </a:cubicBezTo>
                  <a:cubicBezTo>
                    <a:pt x="14765" y="2935"/>
                    <a:pt x="12855" y="4802"/>
                    <a:pt x="11165" y="6980"/>
                  </a:cubicBezTo>
                  <a:cubicBezTo>
                    <a:pt x="9475" y="9157"/>
                    <a:pt x="8006" y="11646"/>
                    <a:pt x="7197" y="13780"/>
                  </a:cubicBezTo>
                  <a:cubicBezTo>
                    <a:pt x="6389" y="15913"/>
                    <a:pt x="6242" y="17691"/>
                    <a:pt x="6316" y="18802"/>
                  </a:cubicBezTo>
                  <a:cubicBezTo>
                    <a:pt x="6389" y="19913"/>
                    <a:pt x="6683" y="20357"/>
                    <a:pt x="7124" y="20713"/>
                  </a:cubicBezTo>
                  <a:cubicBezTo>
                    <a:pt x="7565" y="21069"/>
                    <a:pt x="8153" y="21335"/>
                    <a:pt x="8814" y="21424"/>
                  </a:cubicBezTo>
                  <a:cubicBezTo>
                    <a:pt x="9475" y="21513"/>
                    <a:pt x="10210" y="21424"/>
                    <a:pt x="10944" y="20713"/>
                  </a:cubicBezTo>
                  <a:cubicBezTo>
                    <a:pt x="11679" y="20002"/>
                    <a:pt x="12414" y="18669"/>
                    <a:pt x="12855" y="17780"/>
                  </a:cubicBezTo>
                  <a:cubicBezTo>
                    <a:pt x="13295" y="16891"/>
                    <a:pt x="13442" y="16446"/>
                    <a:pt x="13442" y="16002"/>
                  </a:cubicBezTo>
                  <a:cubicBezTo>
                    <a:pt x="13442" y="15557"/>
                    <a:pt x="13295" y="15113"/>
                    <a:pt x="14618" y="14402"/>
                  </a:cubicBezTo>
                  <a:cubicBezTo>
                    <a:pt x="15940" y="13691"/>
                    <a:pt x="18732" y="12713"/>
                    <a:pt x="21524" y="117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6" name="Line"/>
            <p:cNvSpPr/>
            <p:nvPr/>
          </p:nvSpPr>
          <p:spPr>
            <a:xfrm>
              <a:off x="9876025" y="2904423"/>
              <a:ext cx="98534" cy="36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478" fill="norm" stroke="1" extrusionOk="0">
                  <a:moveTo>
                    <a:pt x="21354" y="2383"/>
                  </a:moveTo>
                  <a:cubicBezTo>
                    <a:pt x="20800" y="1192"/>
                    <a:pt x="20246" y="0"/>
                    <a:pt x="18862" y="0"/>
                  </a:cubicBezTo>
                  <a:cubicBezTo>
                    <a:pt x="17477" y="0"/>
                    <a:pt x="15262" y="1192"/>
                    <a:pt x="11939" y="3873"/>
                  </a:cubicBezTo>
                  <a:cubicBezTo>
                    <a:pt x="8616" y="6554"/>
                    <a:pt x="4185" y="10726"/>
                    <a:pt x="1969" y="13556"/>
                  </a:cubicBezTo>
                  <a:cubicBezTo>
                    <a:pt x="-246" y="16386"/>
                    <a:pt x="-246" y="17876"/>
                    <a:pt x="308" y="18993"/>
                  </a:cubicBezTo>
                  <a:cubicBezTo>
                    <a:pt x="862" y="20110"/>
                    <a:pt x="1969" y="20855"/>
                    <a:pt x="3908" y="21228"/>
                  </a:cubicBezTo>
                  <a:cubicBezTo>
                    <a:pt x="5846" y="21600"/>
                    <a:pt x="8616" y="21600"/>
                    <a:pt x="11662" y="20930"/>
                  </a:cubicBezTo>
                  <a:cubicBezTo>
                    <a:pt x="14708" y="20259"/>
                    <a:pt x="18031" y="18919"/>
                    <a:pt x="19139" y="17503"/>
                  </a:cubicBezTo>
                  <a:cubicBezTo>
                    <a:pt x="20246" y="16088"/>
                    <a:pt x="19139" y="14599"/>
                    <a:pt x="17200" y="13556"/>
                  </a:cubicBezTo>
                  <a:cubicBezTo>
                    <a:pt x="15262" y="12513"/>
                    <a:pt x="12492" y="11917"/>
                    <a:pt x="9723" y="11619"/>
                  </a:cubicBezTo>
                  <a:cubicBezTo>
                    <a:pt x="6954" y="11321"/>
                    <a:pt x="4185" y="11321"/>
                    <a:pt x="4185" y="11470"/>
                  </a:cubicBezTo>
                  <a:cubicBezTo>
                    <a:pt x="4185" y="11619"/>
                    <a:pt x="6954" y="11917"/>
                    <a:pt x="9723" y="122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7" name="Line"/>
            <p:cNvSpPr/>
            <p:nvPr/>
          </p:nvSpPr>
          <p:spPr>
            <a:xfrm>
              <a:off x="10020559" y="3062193"/>
              <a:ext cx="199339" cy="164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3" fill="norm" stroke="1" extrusionOk="0">
                  <a:moveTo>
                    <a:pt x="0" y="9578"/>
                  </a:moveTo>
                  <a:cubicBezTo>
                    <a:pt x="1385" y="9905"/>
                    <a:pt x="2769" y="10233"/>
                    <a:pt x="4431" y="9415"/>
                  </a:cubicBezTo>
                  <a:cubicBezTo>
                    <a:pt x="6092" y="8596"/>
                    <a:pt x="8031" y="6633"/>
                    <a:pt x="9138" y="4833"/>
                  </a:cubicBezTo>
                  <a:cubicBezTo>
                    <a:pt x="10246" y="3033"/>
                    <a:pt x="10523" y="1396"/>
                    <a:pt x="9969" y="578"/>
                  </a:cubicBezTo>
                  <a:cubicBezTo>
                    <a:pt x="9415" y="-240"/>
                    <a:pt x="8031" y="-240"/>
                    <a:pt x="6369" y="905"/>
                  </a:cubicBezTo>
                  <a:cubicBezTo>
                    <a:pt x="4708" y="2051"/>
                    <a:pt x="2769" y="4342"/>
                    <a:pt x="1661" y="7615"/>
                  </a:cubicBezTo>
                  <a:cubicBezTo>
                    <a:pt x="554" y="10887"/>
                    <a:pt x="277" y="15142"/>
                    <a:pt x="1385" y="17760"/>
                  </a:cubicBezTo>
                  <a:cubicBezTo>
                    <a:pt x="2492" y="20378"/>
                    <a:pt x="4985" y="21360"/>
                    <a:pt x="7615" y="21033"/>
                  </a:cubicBezTo>
                  <a:cubicBezTo>
                    <a:pt x="10246" y="20705"/>
                    <a:pt x="13015" y="19069"/>
                    <a:pt x="14815" y="17433"/>
                  </a:cubicBezTo>
                  <a:cubicBezTo>
                    <a:pt x="16615" y="15796"/>
                    <a:pt x="17446" y="14160"/>
                    <a:pt x="17723" y="14160"/>
                  </a:cubicBezTo>
                  <a:cubicBezTo>
                    <a:pt x="18000" y="14160"/>
                    <a:pt x="17723" y="15796"/>
                    <a:pt x="17585" y="17433"/>
                  </a:cubicBezTo>
                  <a:cubicBezTo>
                    <a:pt x="17446" y="19069"/>
                    <a:pt x="17446" y="20705"/>
                    <a:pt x="17446" y="20051"/>
                  </a:cubicBezTo>
                  <a:cubicBezTo>
                    <a:pt x="17446" y="19396"/>
                    <a:pt x="17446" y="16451"/>
                    <a:pt x="17446" y="14160"/>
                  </a:cubicBezTo>
                  <a:cubicBezTo>
                    <a:pt x="17446" y="11869"/>
                    <a:pt x="17446" y="10233"/>
                    <a:pt x="17446" y="8433"/>
                  </a:cubicBezTo>
                  <a:cubicBezTo>
                    <a:pt x="17446" y="6633"/>
                    <a:pt x="17446" y="4669"/>
                    <a:pt x="18138" y="3524"/>
                  </a:cubicBezTo>
                  <a:cubicBezTo>
                    <a:pt x="18831" y="2378"/>
                    <a:pt x="20215" y="2051"/>
                    <a:pt x="21600" y="17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8" name="Line"/>
            <p:cNvSpPr/>
            <p:nvPr/>
          </p:nvSpPr>
          <p:spPr>
            <a:xfrm>
              <a:off x="10265898" y="3083316"/>
              <a:ext cx="259954" cy="385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297" fill="norm" stroke="1" extrusionOk="0">
                  <a:moveTo>
                    <a:pt x="0" y="0"/>
                  </a:moveTo>
                  <a:cubicBezTo>
                    <a:pt x="424" y="1412"/>
                    <a:pt x="847" y="2824"/>
                    <a:pt x="1059" y="4306"/>
                  </a:cubicBezTo>
                  <a:cubicBezTo>
                    <a:pt x="1271" y="5788"/>
                    <a:pt x="1271" y="7341"/>
                    <a:pt x="1165" y="7694"/>
                  </a:cubicBezTo>
                  <a:cubicBezTo>
                    <a:pt x="1059" y="8047"/>
                    <a:pt x="847" y="7200"/>
                    <a:pt x="1271" y="6071"/>
                  </a:cubicBezTo>
                  <a:cubicBezTo>
                    <a:pt x="1694" y="4941"/>
                    <a:pt x="2753" y="3529"/>
                    <a:pt x="3812" y="2682"/>
                  </a:cubicBezTo>
                  <a:cubicBezTo>
                    <a:pt x="4871" y="1835"/>
                    <a:pt x="5929" y="1553"/>
                    <a:pt x="7941" y="1976"/>
                  </a:cubicBezTo>
                  <a:cubicBezTo>
                    <a:pt x="9953" y="2400"/>
                    <a:pt x="12918" y="3529"/>
                    <a:pt x="15141" y="4094"/>
                  </a:cubicBezTo>
                  <a:cubicBezTo>
                    <a:pt x="17365" y="4659"/>
                    <a:pt x="18847" y="4659"/>
                    <a:pt x="19906" y="4376"/>
                  </a:cubicBezTo>
                  <a:cubicBezTo>
                    <a:pt x="20965" y="4094"/>
                    <a:pt x="21600" y="3529"/>
                    <a:pt x="21282" y="3176"/>
                  </a:cubicBezTo>
                  <a:cubicBezTo>
                    <a:pt x="20965" y="2824"/>
                    <a:pt x="19694" y="2682"/>
                    <a:pt x="18529" y="2682"/>
                  </a:cubicBezTo>
                  <a:cubicBezTo>
                    <a:pt x="17365" y="2682"/>
                    <a:pt x="16306" y="2824"/>
                    <a:pt x="16094" y="3176"/>
                  </a:cubicBezTo>
                  <a:cubicBezTo>
                    <a:pt x="15882" y="3529"/>
                    <a:pt x="16518" y="4094"/>
                    <a:pt x="17365" y="4376"/>
                  </a:cubicBezTo>
                  <a:cubicBezTo>
                    <a:pt x="18212" y="4659"/>
                    <a:pt x="19271" y="4659"/>
                    <a:pt x="19906" y="5082"/>
                  </a:cubicBezTo>
                  <a:cubicBezTo>
                    <a:pt x="20541" y="5506"/>
                    <a:pt x="20753" y="6353"/>
                    <a:pt x="20965" y="8541"/>
                  </a:cubicBezTo>
                  <a:cubicBezTo>
                    <a:pt x="21176" y="10729"/>
                    <a:pt x="21388" y="14259"/>
                    <a:pt x="21494" y="16518"/>
                  </a:cubicBezTo>
                  <a:cubicBezTo>
                    <a:pt x="21600" y="18776"/>
                    <a:pt x="21600" y="19765"/>
                    <a:pt x="20647" y="20471"/>
                  </a:cubicBezTo>
                  <a:cubicBezTo>
                    <a:pt x="19694" y="21176"/>
                    <a:pt x="17788" y="21600"/>
                    <a:pt x="15776" y="21035"/>
                  </a:cubicBezTo>
                  <a:cubicBezTo>
                    <a:pt x="13765" y="20471"/>
                    <a:pt x="11647" y="18918"/>
                    <a:pt x="9529" y="173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9" name="Line"/>
            <p:cNvSpPr/>
            <p:nvPr/>
          </p:nvSpPr>
          <p:spPr>
            <a:xfrm>
              <a:off x="10871578" y="3106317"/>
              <a:ext cx="1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0" name="Line"/>
            <p:cNvSpPr/>
            <p:nvPr/>
          </p:nvSpPr>
          <p:spPr>
            <a:xfrm>
              <a:off x="10863912" y="3044982"/>
              <a:ext cx="15334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1" name="Line"/>
            <p:cNvSpPr/>
            <p:nvPr/>
          </p:nvSpPr>
          <p:spPr>
            <a:xfrm>
              <a:off x="10926646" y="3053791"/>
              <a:ext cx="167271" cy="144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431" fill="norm" stroke="1" extrusionOk="0">
                  <a:moveTo>
                    <a:pt x="4730" y="8926"/>
                  </a:moveTo>
                  <a:cubicBezTo>
                    <a:pt x="4076" y="10820"/>
                    <a:pt x="3421" y="12715"/>
                    <a:pt x="2603" y="14989"/>
                  </a:cubicBezTo>
                  <a:cubicBezTo>
                    <a:pt x="1785" y="17263"/>
                    <a:pt x="803" y="19915"/>
                    <a:pt x="312" y="20294"/>
                  </a:cubicBezTo>
                  <a:cubicBezTo>
                    <a:pt x="-179" y="20673"/>
                    <a:pt x="-179" y="18778"/>
                    <a:pt x="966" y="15368"/>
                  </a:cubicBezTo>
                  <a:cubicBezTo>
                    <a:pt x="2112" y="11957"/>
                    <a:pt x="4403" y="7031"/>
                    <a:pt x="7185" y="3999"/>
                  </a:cubicBezTo>
                  <a:cubicBezTo>
                    <a:pt x="9966" y="968"/>
                    <a:pt x="13239" y="-169"/>
                    <a:pt x="15366" y="20"/>
                  </a:cubicBezTo>
                  <a:cubicBezTo>
                    <a:pt x="17494" y="210"/>
                    <a:pt x="18476" y="1726"/>
                    <a:pt x="19294" y="5515"/>
                  </a:cubicBezTo>
                  <a:cubicBezTo>
                    <a:pt x="20112" y="9305"/>
                    <a:pt x="20766" y="15368"/>
                    <a:pt x="21421" y="214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2" name="Line"/>
            <p:cNvSpPr/>
            <p:nvPr/>
          </p:nvSpPr>
          <p:spPr>
            <a:xfrm>
              <a:off x="11316254" y="3029021"/>
              <a:ext cx="130338" cy="22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8" fill="norm" stroke="1" extrusionOk="0">
                  <a:moveTo>
                    <a:pt x="21600" y="6539"/>
                  </a:moveTo>
                  <a:cubicBezTo>
                    <a:pt x="21177" y="5099"/>
                    <a:pt x="20753" y="3659"/>
                    <a:pt x="18424" y="2459"/>
                  </a:cubicBezTo>
                  <a:cubicBezTo>
                    <a:pt x="16094" y="1259"/>
                    <a:pt x="11859" y="299"/>
                    <a:pt x="8682" y="59"/>
                  </a:cubicBezTo>
                  <a:cubicBezTo>
                    <a:pt x="5506" y="-181"/>
                    <a:pt x="3388" y="299"/>
                    <a:pt x="2541" y="1739"/>
                  </a:cubicBezTo>
                  <a:cubicBezTo>
                    <a:pt x="1694" y="3179"/>
                    <a:pt x="2118" y="5579"/>
                    <a:pt x="4235" y="8339"/>
                  </a:cubicBezTo>
                  <a:cubicBezTo>
                    <a:pt x="6353" y="11099"/>
                    <a:pt x="10165" y="14219"/>
                    <a:pt x="12282" y="16379"/>
                  </a:cubicBezTo>
                  <a:cubicBezTo>
                    <a:pt x="14400" y="18539"/>
                    <a:pt x="14824" y="19739"/>
                    <a:pt x="13976" y="20459"/>
                  </a:cubicBezTo>
                  <a:cubicBezTo>
                    <a:pt x="13129" y="21179"/>
                    <a:pt x="11012" y="21419"/>
                    <a:pt x="8894" y="21299"/>
                  </a:cubicBezTo>
                  <a:cubicBezTo>
                    <a:pt x="6777" y="21179"/>
                    <a:pt x="4659" y="20699"/>
                    <a:pt x="3177" y="19019"/>
                  </a:cubicBezTo>
                  <a:cubicBezTo>
                    <a:pt x="1694" y="17339"/>
                    <a:pt x="847" y="14459"/>
                    <a:pt x="0" y="115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3" name="Line"/>
            <p:cNvSpPr/>
            <p:nvPr/>
          </p:nvSpPr>
          <p:spPr>
            <a:xfrm>
              <a:off x="11524684" y="2837977"/>
              <a:ext cx="77977" cy="411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5" h="21481" fill="norm" stroke="1" extrusionOk="0">
                  <a:moveTo>
                    <a:pt x="17849" y="0"/>
                  </a:moveTo>
                  <a:cubicBezTo>
                    <a:pt x="14474" y="3333"/>
                    <a:pt x="11099" y="6667"/>
                    <a:pt x="8061" y="9933"/>
                  </a:cubicBezTo>
                  <a:cubicBezTo>
                    <a:pt x="5024" y="13200"/>
                    <a:pt x="2324" y="16400"/>
                    <a:pt x="974" y="18333"/>
                  </a:cubicBezTo>
                  <a:cubicBezTo>
                    <a:pt x="-376" y="20267"/>
                    <a:pt x="-376" y="20933"/>
                    <a:pt x="1311" y="21267"/>
                  </a:cubicBezTo>
                  <a:cubicBezTo>
                    <a:pt x="2999" y="21600"/>
                    <a:pt x="6374" y="21600"/>
                    <a:pt x="10086" y="20867"/>
                  </a:cubicBezTo>
                  <a:cubicBezTo>
                    <a:pt x="13799" y="20133"/>
                    <a:pt x="17849" y="18667"/>
                    <a:pt x="19537" y="17600"/>
                  </a:cubicBezTo>
                  <a:cubicBezTo>
                    <a:pt x="21224" y="16533"/>
                    <a:pt x="20549" y="15867"/>
                    <a:pt x="19874" y="15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4" name="Line"/>
            <p:cNvSpPr/>
            <p:nvPr/>
          </p:nvSpPr>
          <p:spPr>
            <a:xfrm>
              <a:off x="11520704" y="2841706"/>
              <a:ext cx="424232" cy="37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3" fill="norm" stroke="1" extrusionOk="0">
                  <a:moveTo>
                    <a:pt x="1301" y="14140"/>
                  </a:moveTo>
                  <a:cubicBezTo>
                    <a:pt x="651" y="13850"/>
                    <a:pt x="0" y="13560"/>
                    <a:pt x="0" y="13415"/>
                  </a:cubicBezTo>
                  <a:cubicBezTo>
                    <a:pt x="0" y="13270"/>
                    <a:pt x="651" y="13270"/>
                    <a:pt x="1952" y="13415"/>
                  </a:cubicBezTo>
                  <a:cubicBezTo>
                    <a:pt x="3253" y="13560"/>
                    <a:pt x="5205" y="13850"/>
                    <a:pt x="6506" y="13922"/>
                  </a:cubicBezTo>
                  <a:cubicBezTo>
                    <a:pt x="7807" y="13995"/>
                    <a:pt x="8458" y="13850"/>
                    <a:pt x="8458" y="13850"/>
                  </a:cubicBezTo>
                  <a:cubicBezTo>
                    <a:pt x="8458" y="13850"/>
                    <a:pt x="7807" y="13995"/>
                    <a:pt x="7222" y="14357"/>
                  </a:cubicBezTo>
                  <a:cubicBezTo>
                    <a:pt x="6636" y="14720"/>
                    <a:pt x="6116" y="15299"/>
                    <a:pt x="5725" y="15952"/>
                  </a:cubicBezTo>
                  <a:cubicBezTo>
                    <a:pt x="5335" y="16604"/>
                    <a:pt x="5075" y="17329"/>
                    <a:pt x="5270" y="17836"/>
                  </a:cubicBezTo>
                  <a:cubicBezTo>
                    <a:pt x="5465" y="18344"/>
                    <a:pt x="6116" y="18634"/>
                    <a:pt x="6701" y="18344"/>
                  </a:cubicBezTo>
                  <a:cubicBezTo>
                    <a:pt x="7287" y="18054"/>
                    <a:pt x="7807" y="17184"/>
                    <a:pt x="8067" y="17112"/>
                  </a:cubicBezTo>
                  <a:cubicBezTo>
                    <a:pt x="8328" y="17039"/>
                    <a:pt x="8328" y="17764"/>
                    <a:pt x="8653" y="18199"/>
                  </a:cubicBezTo>
                  <a:cubicBezTo>
                    <a:pt x="8978" y="18634"/>
                    <a:pt x="9629" y="18779"/>
                    <a:pt x="10214" y="18561"/>
                  </a:cubicBezTo>
                  <a:cubicBezTo>
                    <a:pt x="10800" y="18344"/>
                    <a:pt x="11320" y="17764"/>
                    <a:pt x="12426" y="16024"/>
                  </a:cubicBezTo>
                  <a:cubicBezTo>
                    <a:pt x="13533" y="14285"/>
                    <a:pt x="15224" y="11385"/>
                    <a:pt x="16590" y="8776"/>
                  </a:cubicBezTo>
                  <a:cubicBezTo>
                    <a:pt x="17957" y="6167"/>
                    <a:pt x="18998" y="3847"/>
                    <a:pt x="19583" y="2325"/>
                  </a:cubicBezTo>
                  <a:cubicBezTo>
                    <a:pt x="20169" y="803"/>
                    <a:pt x="20299" y="78"/>
                    <a:pt x="20169" y="5"/>
                  </a:cubicBezTo>
                  <a:cubicBezTo>
                    <a:pt x="20039" y="-67"/>
                    <a:pt x="19648" y="513"/>
                    <a:pt x="18737" y="2470"/>
                  </a:cubicBezTo>
                  <a:cubicBezTo>
                    <a:pt x="17827" y="4427"/>
                    <a:pt x="16395" y="7761"/>
                    <a:pt x="15484" y="10443"/>
                  </a:cubicBezTo>
                  <a:cubicBezTo>
                    <a:pt x="14574" y="13125"/>
                    <a:pt x="14183" y="15154"/>
                    <a:pt x="14053" y="16532"/>
                  </a:cubicBezTo>
                  <a:cubicBezTo>
                    <a:pt x="13923" y="17909"/>
                    <a:pt x="14053" y="18634"/>
                    <a:pt x="14443" y="19069"/>
                  </a:cubicBezTo>
                  <a:cubicBezTo>
                    <a:pt x="14834" y="19503"/>
                    <a:pt x="15484" y="19648"/>
                    <a:pt x="16460" y="19431"/>
                  </a:cubicBezTo>
                  <a:cubicBezTo>
                    <a:pt x="17436" y="19214"/>
                    <a:pt x="18737" y="18634"/>
                    <a:pt x="19648" y="17836"/>
                  </a:cubicBezTo>
                  <a:cubicBezTo>
                    <a:pt x="20559" y="17039"/>
                    <a:pt x="21080" y="16024"/>
                    <a:pt x="20949" y="15517"/>
                  </a:cubicBezTo>
                  <a:cubicBezTo>
                    <a:pt x="20819" y="15010"/>
                    <a:pt x="20039" y="15010"/>
                    <a:pt x="19388" y="15299"/>
                  </a:cubicBezTo>
                  <a:cubicBezTo>
                    <a:pt x="18737" y="15589"/>
                    <a:pt x="18217" y="16169"/>
                    <a:pt x="17827" y="16822"/>
                  </a:cubicBezTo>
                  <a:cubicBezTo>
                    <a:pt x="17436" y="17474"/>
                    <a:pt x="17176" y="18199"/>
                    <a:pt x="17111" y="18924"/>
                  </a:cubicBezTo>
                  <a:cubicBezTo>
                    <a:pt x="17046" y="19648"/>
                    <a:pt x="17176" y="20373"/>
                    <a:pt x="17957" y="20808"/>
                  </a:cubicBezTo>
                  <a:cubicBezTo>
                    <a:pt x="18737" y="21243"/>
                    <a:pt x="20169" y="21388"/>
                    <a:pt x="21600" y="215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5" name="Line"/>
            <p:cNvSpPr/>
            <p:nvPr/>
          </p:nvSpPr>
          <p:spPr>
            <a:xfrm>
              <a:off x="11794413" y="2991314"/>
              <a:ext cx="242526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600" fill="norm" stroke="1" extrusionOk="0">
                  <a:moveTo>
                    <a:pt x="1102" y="21600"/>
                  </a:moveTo>
                  <a:cubicBezTo>
                    <a:pt x="427" y="15840"/>
                    <a:pt x="-248" y="10080"/>
                    <a:pt x="90" y="6480"/>
                  </a:cubicBezTo>
                  <a:cubicBezTo>
                    <a:pt x="427" y="2880"/>
                    <a:pt x="1777" y="1440"/>
                    <a:pt x="5490" y="720"/>
                  </a:cubicBezTo>
                  <a:cubicBezTo>
                    <a:pt x="9202" y="0"/>
                    <a:pt x="15277" y="0"/>
                    <a:pt x="2135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6" name="Line"/>
            <p:cNvSpPr/>
            <p:nvPr/>
          </p:nvSpPr>
          <p:spPr>
            <a:xfrm>
              <a:off x="12052272" y="3152318"/>
              <a:ext cx="141538" cy="36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531" fill="norm" stroke="1" extrusionOk="0">
                  <a:moveTo>
                    <a:pt x="10414" y="0"/>
                  </a:moveTo>
                  <a:cubicBezTo>
                    <a:pt x="12343" y="453"/>
                    <a:pt x="14271" y="906"/>
                    <a:pt x="16007" y="3021"/>
                  </a:cubicBezTo>
                  <a:cubicBezTo>
                    <a:pt x="17743" y="5136"/>
                    <a:pt x="19286" y="8912"/>
                    <a:pt x="20250" y="12008"/>
                  </a:cubicBezTo>
                  <a:cubicBezTo>
                    <a:pt x="21214" y="15105"/>
                    <a:pt x="21600" y="17522"/>
                    <a:pt x="21214" y="19108"/>
                  </a:cubicBezTo>
                  <a:cubicBezTo>
                    <a:pt x="20829" y="20694"/>
                    <a:pt x="19671" y="21449"/>
                    <a:pt x="18321" y="21524"/>
                  </a:cubicBezTo>
                  <a:cubicBezTo>
                    <a:pt x="16971" y="21600"/>
                    <a:pt x="15429" y="20996"/>
                    <a:pt x="12343" y="19334"/>
                  </a:cubicBezTo>
                  <a:cubicBezTo>
                    <a:pt x="9257" y="17673"/>
                    <a:pt x="4629" y="14954"/>
                    <a:pt x="0" y="122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7" name="Line"/>
            <p:cNvSpPr/>
            <p:nvPr/>
          </p:nvSpPr>
          <p:spPr>
            <a:xfrm>
              <a:off x="12151940" y="3052649"/>
              <a:ext cx="23002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8" name="Line"/>
            <p:cNvSpPr/>
            <p:nvPr/>
          </p:nvSpPr>
          <p:spPr>
            <a:xfrm>
              <a:off x="6409477" y="3612328"/>
              <a:ext cx="1648372" cy="8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03" y="18327"/>
                    <a:pt x="1407" y="15055"/>
                    <a:pt x="2361" y="12764"/>
                  </a:cubicBezTo>
                  <a:cubicBezTo>
                    <a:pt x="3315" y="10473"/>
                    <a:pt x="4521" y="9164"/>
                    <a:pt x="5727" y="7855"/>
                  </a:cubicBezTo>
                  <a:cubicBezTo>
                    <a:pt x="6932" y="6545"/>
                    <a:pt x="8138" y="5236"/>
                    <a:pt x="9377" y="4255"/>
                  </a:cubicBezTo>
                  <a:cubicBezTo>
                    <a:pt x="10616" y="3273"/>
                    <a:pt x="11888" y="2618"/>
                    <a:pt x="13261" y="2291"/>
                  </a:cubicBezTo>
                  <a:cubicBezTo>
                    <a:pt x="14634" y="1964"/>
                    <a:pt x="16108" y="1964"/>
                    <a:pt x="17414" y="1964"/>
                  </a:cubicBezTo>
                  <a:cubicBezTo>
                    <a:pt x="18720" y="1964"/>
                    <a:pt x="19859" y="1964"/>
                    <a:pt x="20528" y="1964"/>
                  </a:cubicBezTo>
                  <a:cubicBezTo>
                    <a:pt x="21198" y="1964"/>
                    <a:pt x="21399" y="1964"/>
                    <a:pt x="21500" y="1636"/>
                  </a:cubicBezTo>
                  <a:cubicBezTo>
                    <a:pt x="21600" y="1309"/>
                    <a:pt x="21600" y="65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9" name="Line"/>
            <p:cNvSpPr/>
            <p:nvPr/>
          </p:nvSpPr>
          <p:spPr>
            <a:xfrm>
              <a:off x="6578148" y="3708462"/>
              <a:ext cx="820353" cy="34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48" fill="norm" stroke="1" extrusionOk="0">
                  <a:moveTo>
                    <a:pt x="0" y="11391"/>
                  </a:moveTo>
                  <a:cubicBezTo>
                    <a:pt x="1884" y="6762"/>
                    <a:pt x="3768" y="2134"/>
                    <a:pt x="6191" y="591"/>
                  </a:cubicBezTo>
                  <a:cubicBezTo>
                    <a:pt x="8613" y="-952"/>
                    <a:pt x="11574" y="591"/>
                    <a:pt x="14232" y="4448"/>
                  </a:cubicBezTo>
                  <a:cubicBezTo>
                    <a:pt x="16890" y="8305"/>
                    <a:pt x="19245" y="14477"/>
                    <a:pt x="21600" y="206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0" name="Line"/>
            <p:cNvSpPr/>
            <p:nvPr/>
          </p:nvSpPr>
          <p:spPr>
            <a:xfrm>
              <a:off x="2341191" y="3867388"/>
              <a:ext cx="334536" cy="771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511" fill="norm" stroke="1" extrusionOk="0">
                  <a:moveTo>
                    <a:pt x="21420" y="371"/>
                  </a:moveTo>
                  <a:cubicBezTo>
                    <a:pt x="20765" y="157"/>
                    <a:pt x="20111" y="-57"/>
                    <a:pt x="18147" y="14"/>
                  </a:cubicBezTo>
                  <a:cubicBezTo>
                    <a:pt x="16184" y="86"/>
                    <a:pt x="12911" y="442"/>
                    <a:pt x="10293" y="727"/>
                  </a:cubicBezTo>
                  <a:cubicBezTo>
                    <a:pt x="7675" y="1012"/>
                    <a:pt x="5711" y="1226"/>
                    <a:pt x="4320" y="1476"/>
                  </a:cubicBezTo>
                  <a:cubicBezTo>
                    <a:pt x="2929" y="1725"/>
                    <a:pt x="2111" y="2010"/>
                    <a:pt x="1865" y="2581"/>
                  </a:cubicBezTo>
                  <a:cubicBezTo>
                    <a:pt x="1620" y="3151"/>
                    <a:pt x="1947" y="4006"/>
                    <a:pt x="2356" y="5931"/>
                  </a:cubicBezTo>
                  <a:cubicBezTo>
                    <a:pt x="2765" y="7856"/>
                    <a:pt x="3256" y="10850"/>
                    <a:pt x="3175" y="13309"/>
                  </a:cubicBezTo>
                  <a:cubicBezTo>
                    <a:pt x="3093" y="15769"/>
                    <a:pt x="2438" y="17693"/>
                    <a:pt x="1947" y="18870"/>
                  </a:cubicBezTo>
                  <a:cubicBezTo>
                    <a:pt x="1456" y="20046"/>
                    <a:pt x="1129" y="20474"/>
                    <a:pt x="720" y="20830"/>
                  </a:cubicBezTo>
                  <a:cubicBezTo>
                    <a:pt x="311" y="21187"/>
                    <a:pt x="-180" y="21472"/>
                    <a:pt x="65" y="21507"/>
                  </a:cubicBezTo>
                  <a:cubicBezTo>
                    <a:pt x="311" y="21543"/>
                    <a:pt x="1293" y="21329"/>
                    <a:pt x="3829" y="20937"/>
                  </a:cubicBezTo>
                  <a:cubicBezTo>
                    <a:pt x="6365" y="20545"/>
                    <a:pt x="10456" y="19975"/>
                    <a:pt x="14547" y="194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1" name="Line"/>
            <p:cNvSpPr/>
            <p:nvPr/>
          </p:nvSpPr>
          <p:spPr>
            <a:xfrm>
              <a:off x="2699501" y="4171121"/>
              <a:ext cx="121897" cy="324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079" fill="norm" stroke="1" extrusionOk="0">
                  <a:moveTo>
                    <a:pt x="21464" y="2051"/>
                  </a:moveTo>
                  <a:cubicBezTo>
                    <a:pt x="20564" y="888"/>
                    <a:pt x="19664" y="-275"/>
                    <a:pt x="18314" y="57"/>
                  </a:cubicBezTo>
                  <a:cubicBezTo>
                    <a:pt x="16964" y="390"/>
                    <a:pt x="15164" y="2217"/>
                    <a:pt x="12464" y="5042"/>
                  </a:cubicBezTo>
                  <a:cubicBezTo>
                    <a:pt x="9764" y="7867"/>
                    <a:pt x="6164" y="11688"/>
                    <a:pt x="3914" y="14014"/>
                  </a:cubicBezTo>
                  <a:cubicBezTo>
                    <a:pt x="1664" y="16340"/>
                    <a:pt x="764" y="17171"/>
                    <a:pt x="314" y="18251"/>
                  </a:cubicBezTo>
                  <a:cubicBezTo>
                    <a:pt x="-136" y="19331"/>
                    <a:pt x="-136" y="20660"/>
                    <a:pt x="539" y="20993"/>
                  </a:cubicBezTo>
                  <a:cubicBezTo>
                    <a:pt x="1214" y="21325"/>
                    <a:pt x="2564" y="20660"/>
                    <a:pt x="4139" y="19663"/>
                  </a:cubicBezTo>
                  <a:cubicBezTo>
                    <a:pt x="5714" y="18667"/>
                    <a:pt x="7514" y="17337"/>
                    <a:pt x="9314" y="160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2" name="Line"/>
            <p:cNvSpPr/>
            <p:nvPr/>
          </p:nvSpPr>
          <p:spPr>
            <a:xfrm>
              <a:off x="2829063" y="4178308"/>
              <a:ext cx="57227" cy="262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502" fill="norm" stroke="1" extrusionOk="0">
                  <a:moveTo>
                    <a:pt x="0" y="6403"/>
                  </a:moveTo>
                  <a:cubicBezTo>
                    <a:pt x="3757" y="4935"/>
                    <a:pt x="7513" y="3467"/>
                    <a:pt x="10800" y="2209"/>
                  </a:cubicBezTo>
                  <a:cubicBezTo>
                    <a:pt x="14087" y="951"/>
                    <a:pt x="16904" y="-98"/>
                    <a:pt x="18783" y="7"/>
                  </a:cubicBezTo>
                  <a:cubicBezTo>
                    <a:pt x="20661" y="112"/>
                    <a:pt x="21600" y="1370"/>
                    <a:pt x="20661" y="4620"/>
                  </a:cubicBezTo>
                  <a:cubicBezTo>
                    <a:pt x="19722" y="7871"/>
                    <a:pt x="16904" y="13114"/>
                    <a:pt x="14557" y="16259"/>
                  </a:cubicBezTo>
                  <a:cubicBezTo>
                    <a:pt x="12209" y="19405"/>
                    <a:pt x="10330" y="20453"/>
                    <a:pt x="8452" y="215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3" name="Line"/>
            <p:cNvSpPr/>
            <p:nvPr/>
          </p:nvSpPr>
          <p:spPr>
            <a:xfrm>
              <a:off x="2605362" y="4141340"/>
              <a:ext cx="400040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600" fill="norm" stroke="1" extrusionOk="0">
                  <a:moveTo>
                    <a:pt x="1725" y="21600"/>
                  </a:moveTo>
                  <a:cubicBezTo>
                    <a:pt x="899" y="19600"/>
                    <a:pt x="74" y="17600"/>
                    <a:pt x="5" y="16200"/>
                  </a:cubicBezTo>
                  <a:cubicBezTo>
                    <a:pt x="-64" y="14800"/>
                    <a:pt x="624" y="14000"/>
                    <a:pt x="2963" y="12000"/>
                  </a:cubicBezTo>
                  <a:cubicBezTo>
                    <a:pt x="5302" y="10000"/>
                    <a:pt x="9291" y="6800"/>
                    <a:pt x="12662" y="4600"/>
                  </a:cubicBezTo>
                  <a:cubicBezTo>
                    <a:pt x="16033" y="2400"/>
                    <a:pt x="18784" y="1200"/>
                    <a:pt x="2153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4" name="Line"/>
            <p:cNvSpPr/>
            <p:nvPr/>
          </p:nvSpPr>
          <p:spPr>
            <a:xfrm>
              <a:off x="2947793" y="4379012"/>
              <a:ext cx="134158" cy="127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6" h="21121" fill="norm" stroke="1" extrusionOk="0">
                  <a:moveTo>
                    <a:pt x="10031" y="0"/>
                  </a:moveTo>
                  <a:cubicBezTo>
                    <a:pt x="8067" y="0"/>
                    <a:pt x="6104" y="0"/>
                    <a:pt x="4140" y="3176"/>
                  </a:cubicBezTo>
                  <a:cubicBezTo>
                    <a:pt x="2176" y="6353"/>
                    <a:pt x="213" y="12706"/>
                    <a:pt x="16" y="16518"/>
                  </a:cubicBezTo>
                  <a:cubicBezTo>
                    <a:pt x="-180" y="20329"/>
                    <a:pt x="1391" y="21600"/>
                    <a:pt x="5122" y="20965"/>
                  </a:cubicBezTo>
                  <a:cubicBezTo>
                    <a:pt x="8853" y="20329"/>
                    <a:pt x="14744" y="17788"/>
                    <a:pt x="17885" y="15035"/>
                  </a:cubicBezTo>
                  <a:cubicBezTo>
                    <a:pt x="21027" y="12282"/>
                    <a:pt x="21420" y="9318"/>
                    <a:pt x="19260" y="6988"/>
                  </a:cubicBezTo>
                  <a:cubicBezTo>
                    <a:pt x="17100" y="4659"/>
                    <a:pt x="12387" y="2965"/>
                    <a:pt x="9049" y="2329"/>
                  </a:cubicBezTo>
                  <a:cubicBezTo>
                    <a:pt x="5711" y="1694"/>
                    <a:pt x="3747" y="2118"/>
                    <a:pt x="1784" y="25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5" name="Line"/>
            <p:cNvSpPr/>
            <p:nvPr/>
          </p:nvSpPr>
          <p:spPr>
            <a:xfrm>
              <a:off x="3634082" y="4225675"/>
              <a:ext cx="76669" cy="230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280"/>
                    <a:pt x="7200" y="10560"/>
                    <a:pt x="3600" y="14160"/>
                  </a:cubicBezTo>
                  <a:cubicBezTo>
                    <a:pt x="0" y="17760"/>
                    <a:pt x="0" y="1968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6" name="Line"/>
            <p:cNvSpPr/>
            <p:nvPr/>
          </p:nvSpPr>
          <p:spPr>
            <a:xfrm>
              <a:off x="3787418" y="4201970"/>
              <a:ext cx="52245" cy="261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1242" fill="norm" stroke="1" extrusionOk="0">
                  <a:moveTo>
                    <a:pt x="6171" y="1304"/>
                  </a:moveTo>
                  <a:cubicBezTo>
                    <a:pt x="11314" y="473"/>
                    <a:pt x="16457" y="-358"/>
                    <a:pt x="19029" y="161"/>
                  </a:cubicBezTo>
                  <a:cubicBezTo>
                    <a:pt x="21600" y="680"/>
                    <a:pt x="21600" y="2550"/>
                    <a:pt x="19543" y="5457"/>
                  </a:cubicBezTo>
                  <a:cubicBezTo>
                    <a:pt x="17486" y="8365"/>
                    <a:pt x="13371" y="12311"/>
                    <a:pt x="10800" y="15011"/>
                  </a:cubicBezTo>
                  <a:cubicBezTo>
                    <a:pt x="8229" y="17711"/>
                    <a:pt x="7200" y="19165"/>
                    <a:pt x="5657" y="19996"/>
                  </a:cubicBezTo>
                  <a:cubicBezTo>
                    <a:pt x="4114" y="20827"/>
                    <a:pt x="2057" y="21034"/>
                    <a:pt x="0" y="212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7" name="Line"/>
            <p:cNvSpPr/>
            <p:nvPr/>
          </p:nvSpPr>
          <p:spPr>
            <a:xfrm>
              <a:off x="3560869" y="4172007"/>
              <a:ext cx="402888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631" y="21600"/>
                  </a:moveTo>
                  <a:cubicBezTo>
                    <a:pt x="224" y="19680"/>
                    <a:pt x="-184" y="17760"/>
                    <a:pt x="88" y="16320"/>
                  </a:cubicBezTo>
                  <a:cubicBezTo>
                    <a:pt x="359" y="14880"/>
                    <a:pt x="1310" y="13920"/>
                    <a:pt x="4163" y="11520"/>
                  </a:cubicBezTo>
                  <a:cubicBezTo>
                    <a:pt x="7016" y="9120"/>
                    <a:pt x="11771" y="5280"/>
                    <a:pt x="14963" y="3120"/>
                  </a:cubicBezTo>
                  <a:cubicBezTo>
                    <a:pt x="18156" y="960"/>
                    <a:pt x="19786" y="480"/>
                    <a:pt x="2141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8" name="Line"/>
            <p:cNvSpPr/>
            <p:nvPr/>
          </p:nvSpPr>
          <p:spPr>
            <a:xfrm>
              <a:off x="3971423" y="4402013"/>
              <a:ext cx="11841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8640" y="4200"/>
                    <a:pt x="17280" y="8400"/>
                    <a:pt x="19440" y="12000"/>
                  </a:cubicBezTo>
                  <a:cubicBezTo>
                    <a:pt x="21600" y="15600"/>
                    <a:pt x="17280" y="18600"/>
                    <a:pt x="1296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9" name="Line"/>
            <p:cNvSpPr/>
            <p:nvPr/>
          </p:nvSpPr>
          <p:spPr>
            <a:xfrm>
              <a:off x="4347098" y="4417346"/>
              <a:ext cx="184005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0" name="Line"/>
            <p:cNvSpPr/>
            <p:nvPr/>
          </p:nvSpPr>
          <p:spPr>
            <a:xfrm>
              <a:off x="4845442" y="4417346"/>
              <a:ext cx="99670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1" name="Line"/>
            <p:cNvSpPr/>
            <p:nvPr/>
          </p:nvSpPr>
          <p:spPr>
            <a:xfrm>
              <a:off x="5457329" y="4156674"/>
              <a:ext cx="124131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21411" y="0"/>
                  </a:moveTo>
                  <a:cubicBezTo>
                    <a:pt x="14799" y="5400"/>
                    <a:pt x="8187" y="10800"/>
                    <a:pt x="4440" y="14000"/>
                  </a:cubicBezTo>
                  <a:cubicBezTo>
                    <a:pt x="693" y="17200"/>
                    <a:pt x="-189" y="18200"/>
                    <a:pt x="31" y="19100"/>
                  </a:cubicBezTo>
                  <a:cubicBezTo>
                    <a:pt x="252" y="20000"/>
                    <a:pt x="1574" y="20800"/>
                    <a:pt x="289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2" name="Line"/>
            <p:cNvSpPr/>
            <p:nvPr/>
          </p:nvSpPr>
          <p:spPr>
            <a:xfrm>
              <a:off x="5635126" y="4164341"/>
              <a:ext cx="61336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300" y="4717"/>
                    <a:pt x="9000" y="9434"/>
                    <a:pt x="5400" y="13034"/>
                  </a:cubicBezTo>
                  <a:cubicBezTo>
                    <a:pt x="1800" y="16634"/>
                    <a:pt x="900" y="1911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3" name="Line"/>
            <p:cNvSpPr/>
            <p:nvPr/>
          </p:nvSpPr>
          <p:spPr>
            <a:xfrm>
              <a:off x="5397454" y="4118340"/>
              <a:ext cx="406344" cy="99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74" y="16615"/>
                    <a:pt x="4347" y="11631"/>
                    <a:pt x="7947" y="8031"/>
                  </a:cubicBezTo>
                  <a:cubicBezTo>
                    <a:pt x="11547" y="4431"/>
                    <a:pt x="16574" y="221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4" name="Line"/>
            <p:cNvSpPr/>
            <p:nvPr/>
          </p:nvSpPr>
          <p:spPr>
            <a:xfrm>
              <a:off x="5826797" y="4417346"/>
              <a:ext cx="23002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5" name="Line"/>
            <p:cNvSpPr/>
            <p:nvPr/>
          </p:nvSpPr>
          <p:spPr>
            <a:xfrm>
              <a:off x="5857546" y="4432680"/>
              <a:ext cx="137923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600" fill="norm" stroke="1" extrusionOk="0">
                  <a:moveTo>
                    <a:pt x="15304" y="0"/>
                  </a:moveTo>
                  <a:cubicBezTo>
                    <a:pt x="10591" y="3960"/>
                    <a:pt x="5879" y="7920"/>
                    <a:pt x="3130" y="10800"/>
                  </a:cubicBezTo>
                  <a:cubicBezTo>
                    <a:pt x="380" y="13680"/>
                    <a:pt x="-405" y="15480"/>
                    <a:pt x="184" y="16740"/>
                  </a:cubicBezTo>
                  <a:cubicBezTo>
                    <a:pt x="773" y="18000"/>
                    <a:pt x="2737" y="18720"/>
                    <a:pt x="6468" y="19440"/>
                  </a:cubicBezTo>
                  <a:cubicBezTo>
                    <a:pt x="10199" y="20160"/>
                    <a:pt x="15697" y="20880"/>
                    <a:pt x="2119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6" name="Line"/>
            <p:cNvSpPr/>
            <p:nvPr/>
          </p:nvSpPr>
          <p:spPr>
            <a:xfrm>
              <a:off x="6187139" y="3959213"/>
              <a:ext cx="170782" cy="630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504" fill="norm" stroke="1" extrusionOk="0">
                  <a:moveTo>
                    <a:pt x="2859" y="2549"/>
                  </a:moveTo>
                  <a:cubicBezTo>
                    <a:pt x="2541" y="2113"/>
                    <a:pt x="2224" y="1678"/>
                    <a:pt x="2541" y="1242"/>
                  </a:cubicBezTo>
                  <a:cubicBezTo>
                    <a:pt x="2859" y="807"/>
                    <a:pt x="3812" y="371"/>
                    <a:pt x="6194" y="154"/>
                  </a:cubicBezTo>
                  <a:cubicBezTo>
                    <a:pt x="8576" y="-64"/>
                    <a:pt x="12388" y="-64"/>
                    <a:pt x="15406" y="241"/>
                  </a:cubicBezTo>
                  <a:cubicBezTo>
                    <a:pt x="18424" y="546"/>
                    <a:pt x="20647" y="1155"/>
                    <a:pt x="21124" y="2201"/>
                  </a:cubicBezTo>
                  <a:cubicBezTo>
                    <a:pt x="21600" y="3246"/>
                    <a:pt x="20329" y="4726"/>
                    <a:pt x="19376" y="6642"/>
                  </a:cubicBezTo>
                  <a:cubicBezTo>
                    <a:pt x="18424" y="8559"/>
                    <a:pt x="17788" y="10910"/>
                    <a:pt x="17947" y="13044"/>
                  </a:cubicBezTo>
                  <a:cubicBezTo>
                    <a:pt x="18106" y="15178"/>
                    <a:pt x="19059" y="17094"/>
                    <a:pt x="19853" y="18401"/>
                  </a:cubicBezTo>
                  <a:cubicBezTo>
                    <a:pt x="20647" y="19707"/>
                    <a:pt x="21282" y="20404"/>
                    <a:pt x="20647" y="20839"/>
                  </a:cubicBezTo>
                  <a:cubicBezTo>
                    <a:pt x="20012" y="21275"/>
                    <a:pt x="18106" y="21449"/>
                    <a:pt x="14453" y="21492"/>
                  </a:cubicBezTo>
                  <a:cubicBezTo>
                    <a:pt x="10800" y="21536"/>
                    <a:pt x="5400" y="21449"/>
                    <a:pt x="0" y="213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7" name="Line"/>
            <p:cNvSpPr/>
            <p:nvPr/>
          </p:nvSpPr>
          <p:spPr>
            <a:xfrm>
              <a:off x="7514719" y="4070973"/>
              <a:ext cx="37118" cy="438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542" fill="norm" stroke="1" extrusionOk="0">
                  <a:moveTo>
                    <a:pt x="7954" y="5342"/>
                  </a:moveTo>
                  <a:cubicBezTo>
                    <a:pt x="7954" y="3961"/>
                    <a:pt x="7954" y="2579"/>
                    <a:pt x="8674" y="1575"/>
                  </a:cubicBezTo>
                  <a:cubicBezTo>
                    <a:pt x="9394" y="570"/>
                    <a:pt x="10834" y="-58"/>
                    <a:pt x="12274" y="5"/>
                  </a:cubicBezTo>
                  <a:cubicBezTo>
                    <a:pt x="13714" y="68"/>
                    <a:pt x="15154" y="821"/>
                    <a:pt x="15154" y="3082"/>
                  </a:cubicBezTo>
                  <a:cubicBezTo>
                    <a:pt x="15154" y="5342"/>
                    <a:pt x="13714" y="9109"/>
                    <a:pt x="10834" y="12186"/>
                  </a:cubicBezTo>
                  <a:cubicBezTo>
                    <a:pt x="7954" y="15263"/>
                    <a:pt x="3634" y="17649"/>
                    <a:pt x="1474" y="19219"/>
                  </a:cubicBezTo>
                  <a:cubicBezTo>
                    <a:pt x="-686" y="20789"/>
                    <a:pt x="-686" y="21542"/>
                    <a:pt x="2914" y="21542"/>
                  </a:cubicBezTo>
                  <a:cubicBezTo>
                    <a:pt x="6514" y="21542"/>
                    <a:pt x="13714" y="20789"/>
                    <a:pt x="20914" y="200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8" name="Line"/>
            <p:cNvSpPr/>
            <p:nvPr/>
          </p:nvSpPr>
          <p:spPr>
            <a:xfrm>
              <a:off x="7582504" y="4418748"/>
              <a:ext cx="46002" cy="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96" fill="norm" stroke="1" extrusionOk="0">
                  <a:moveTo>
                    <a:pt x="0" y="4934"/>
                  </a:moveTo>
                  <a:cubicBezTo>
                    <a:pt x="6000" y="2015"/>
                    <a:pt x="12000" y="-904"/>
                    <a:pt x="15000" y="264"/>
                  </a:cubicBezTo>
                  <a:cubicBezTo>
                    <a:pt x="18000" y="1431"/>
                    <a:pt x="18000" y="6685"/>
                    <a:pt x="18600" y="10772"/>
                  </a:cubicBezTo>
                  <a:cubicBezTo>
                    <a:pt x="19200" y="14858"/>
                    <a:pt x="20400" y="17777"/>
                    <a:pt x="21600" y="206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9" name="Line"/>
            <p:cNvSpPr/>
            <p:nvPr/>
          </p:nvSpPr>
          <p:spPr>
            <a:xfrm>
              <a:off x="7636172" y="4310011"/>
              <a:ext cx="15334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0" name="Line"/>
            <p:cNvSpPr/>
            <p:nvPr/>
          </p:nvSpPr>
          <p:spPr>
            <a:xfrm>
              <a:off x="7697506" y="4333123"/>
              <a:ext cx="207006" cy="149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57" fill="norm" stroke="1" extrusionOk="0">
                  <a:moveTo>
                    <a:pt x="0" y="2109"/>
                  </a:moveTo>
                  <a:cubicBezTo>
                    <a:pt x="533" y="5650"/>
                    <a:pt x="1067" y="9191"/>
                    <a:pt x="1200" y="12732"/>
                  </a:cubicBezTo>
                  <a:cubicBezTo>
                    <a:pt x="1333" y="16273"/>
                    <a:pt x="1067" y="19814"/>
                    <a:pt x="933" y="20522"/>
                  </a:cubicBezTo>
                  <a:cubicBezTo>
                    <a:pt x="800" y="21230"/>
                    <a:pt x="800" y="19105"/>
                    <a:pt x="1867" y="15387"/>
                  </a:cubicBezTo>
                  <a:cubicBezTo>
                    <a:pt x="2933" y="11669"/>
                    <a:pt x="5067" y="6358"/>
                    <a:pt x="6800" y="3348"/>
                  </a:cubicBezTo>
                  <a:cubicBezTo>
                    <a:pt x="8533" y="338"/>
                    <a:pt x="9867" y="-370"/>
                    <a:pt x="10667" y="161"/>
                  </a:cubicBezTo>
                  <a:cubicBezTo>
                    <a:pt x="11467" y="692"/>
                    <a:pt x="11733" y="2463"/>
                    <a:pt x="12133" y="4587"/>
                  </a:cubicBezTo>
                  <a:cubicBezTo>
                    <a:pt x="12533" y="6712"/>
                    <a:pt x="13067" y="9191"/>
                    <a:pt x="13600" y="9545"/>
                  </a:cubicBezTo>
                  <a:cubicBezTo>
                    <a:pt x="14133" y="9899"/>
                    <a:pt x="14667" y="8128"/>
                    <a:pt x="15733" y="6535"/>
                  </a:cubicBezTo>
                  <a:cubicBezTo>
                    <a:pt x="16800" y="4941"/>
                    <a:pt x="18400" y="3525"/>
                    <a:pt x="19467" y="3702"/>
                  </a:cubicBezTo>
                  <a:cubicBezTo>
                    <a:pt x="20533" y="3879"/>
                    <a:pt x="21067" y="5650"/>
                    <a:pt x="21333" y="8128"/>
                  </a:cubicBezTo>
                  <a:cubicBezTo>
                    <a:pt x="21600" y="10607"/>
                    <a:pt x="21600" y="13794"/>
                    <a:pt x="21600" y="169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1" name="Line"/>
            <p:cNvSpPr/>
            <p:nvPr/>
          </p:nvSpPr>
          <p:spPr>
            <a:xfrm>
              <a:off x="7973513" y="4371345"/>
              <a:ext cx="7668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2" name="Line"/>
            <p:cNvSpPr/>
            <p:nvPr/>
          </p:nvSpPr>
          <p:spPr>
            <a:xfrm>
              <a:off x="7996513" y="4210342"/>
              <a:ext cx="46002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3" name="Line"/>
            <p:cNvSpPr/>
            <p:nvPr/>
          </p:nvSpPr>
          <p:spPr>
            <a:xfrm>
              <a:off x="8123905" y="4018671"/>
              <a:ext cx="156282" cy="428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446" fill="norm" stroke="1" extrusionOk="0">
                  <a:moveTo>
                    <a:pt x="12944" y="0"/>
                  </a:moveTo>
                  <a:cubicBezTo>
                    <a:pt x="9808" y="3962"/>
                    <a:pt x="6673" y="7924"/>
                    <a:pt x="4757" y="11120"/>
                  </a:cubicBezTo>
                  <a:cubicBezTo>
                    <a:pt x="2840" y="14315"/>
                    <a:pt x="2144" y="16743"/>
                    <a:pt x="1795" y="18277"/>
                  </a:cubicBezTo>
                  <a:cubicBezTo>
                    <a:pt x="1447" y="19811"/>
                    <a:pt x="1447" y="20450"/>
                    <a:pt x="2318" y="20897"/>
                  </a:cubicBezTo>
                  <a:cubicBezTo>
                    <a:pt x="3189" y="21344"/>
                    <a:pt x="4931" y="21600"/>
                    <a:pt x="6499" y="21344"/>
                  </a:cubicBezTo>
                  <a:cubicBezTo>
                    <a:pt x="8066" y="21089"/>
                    <a:pt x="9460" y="20322"/>
                    <a:pt x="9982" y="19555"/>
                  </a:cubicBezTo>
                  <a:cubicBezTo>
                    <a:pt x="10505" y="18788"/>
                    <a:pt x="10157" y="18021"/>
                    <a:pt x="9111" y="17382"/>
                  </a:cubicBezTo>
                  <a:cubicBezTo>
                    <a:pt x="8066" y="16743"/>
                    <a:pt x="6324" y="16232"/>
                    <a:pt x="4408" y="15912"/>
                  </a:cubicBezTo>
                  <a:cubicBezTo>
                    <a:pt x="2492" y="15593"/>
                    <a:pt x="402" y="15465"/>
                    <a:pt x="53" y="15146"/>
                  </a:cubicBezTo>
                  <a:cubicBezTo>
                    <a:pt x="-295" y="14826"/>
                    <a:pt x="1099" y="14315"/>
                    <a:pt x="3537" y="13995"/>
                  </a:cubicBezTo>
                  <a:cubicBezTo>
                    <a:pt x="5976" y="13676"/>
                    <a:pt x="9460" y="13548"/>
                    <a:pt x="12073" y="13484"/>
                  </a:cubicBezTo>
                  <a:cubicBezTo>
                    <a:pt x="14686" y="13420"/>
                    <a:pt x="16428" y="13420"/>
                    <a:pt x="17821" y="13931"/>
                  </a:cubicBezTo>
                  <a:cubicBezTo>
                    <a:pt x="19215" y="14443"/>
                    <a:pt x="20260" y="15465"/>
                    <a:pt x="20434" y="16296"/>
                  </a:cubicBezTo>
                  <a:cubicBezTo>
                    <a:pt x="20608" y="17127"/>
                    <a:pt x="19911" y="17766"/>
                    <a:pt x="19215" y="17510"/>
                  </a:cubicBezTo>
                  <a:cubicBezTo>
                    <a:pt x="18518" y="17254"/>
                    <a:pt x="17821" y="16104"/>
                    <a:pt x="18170" y="14570"/>
                  </a:cubicBezTo>
                  <a:cubicBezTo>
                    <a:pt x="18518" y="13037"/>
                    <a:pt x="19911" y="11120"/>
                    <a:pt x="21305" y="92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4" name="Line"/>
            <p:cNvSpPr/>
            <p:nvPr/>
          </p:nvSpPr>
          <p:spPr>
            <a:xfrm>
              <a:off x="8318520" y="4241009"/>
              <a:ext cx="274872" cy="472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600" fill="norm" stroke="1" extrusionOk="0">
                  <a:moveTo>
                    <a:pt x="0" y="0"/>
                  </a:moveTo>
                  <a:cubicBezTo>
                    <a:pt x="600" y="1168"/>
                    <a:pt x="1200" y="2335"/>
                    <a:pt x="1500" y="3444"/>
                  </a:cubicBezTo>
                  <a:cubicBezTo>
                    <a:pt x="1800" y="4554"/>
                    <a:pt x="1800" y="5604"/>
                    <a:pt x="1700" y="5838"/>
                  </a:cubicBezTo>
                  <a:cubicBezTo>
                    <a:pt x="1600" y="6071"/>
                    <a:pt x="1400" y="5488"/>
                    <a:pt x="1800" y="4554"/>
                  </a:cubicBezTo>
                  <a:cubicBezTo>
                    <a:pt x="2200" y="3619"/>
                    <a:pt x="3200" y="2335"/>
                    <a:pt x="4200" y="1576"/>
                  </a:cubicBezTo>
                  <a:cubicBezTo>
                    <a:pt x="5200" y="817"/>
                    <a:pt x="6200" y="584"/>
                    <a:pt x="7000" y="701"/>
                  </a:cubicBezTo>
                  <a:cubicBezTo>
                    <a:pt x="7800" y="817"/>
                    <a:pt x="8400" y="1284"/>
                    <a:pt x="8800" y="1868"/>
                  </a:cubicBezTo>
                  <a:cubicBezTo>
                    <a:pt x="9200" y="2452"/>
                    <a:pt x="9400" y="3152"/>
                    <a:pt x="9800" y="3970"/>
                  </a:cubicBezTo>
                  <a:cubicBezTo>
                    <a:pt x="10200" y="4787"/>
                    <a:pt x="10800" y="5721"/>
                    <a:pt x="11600" y="6130"/>
                  </a:cubicBezTo>
                  <a:cubicBezTo>
                    <a:pt x="12400" y="6538"/>
                    <a:pt x="13400" y="6422"/>
                    <a:pt x="14500" y="5896"/>
                  </a:cubicBezTo>
                  <a:cubicBezTo>
                    <a:pt x="15600" y="5371"/>
                    <a:pt x="16800" y="4437"/>
                    <a:pt x="17700" y="3736"/>
                  </a:cubicBezTo>
                  <a:cubicBezTo>
                    <a:pt x="18600" y="3036"/>
                    <a:pt x="19200" y="2569"/>
                    <a:pt x="19900" y="2569"/>
                  </a:cubicBezTo>
                  <a:cubicBezTo>
                    <a:pt x="20600" y="2569"/>
                    <a:pt x="21400" y="3036"/>
                    <a:pt x="21500" y="3678"/>
                  </a:cubicBezTo>
                  <a:cubicBezTo>
                    <a:pt x="21600" y="4320"/>
                    <a:pt x="21000" y="5137"/>
                    <a:pt x="20700" y="7181"/>
                  </a:cubicBezTo>
                  <a:cubicBezTo>
                    <a:pt x="20400" y="9224"/>
                    <a:pt x="20400" y="12493"/>
                    <a:pt x="20500" y="14945"/>
                  </a:cubicBezTo>
                  <a:cubicBezTo>
                    <a:pt x="20600" y="17397"/>
                    <a:pt x="20800" y="19031"/>
                    <a:pt x="19500" y="20082"/>
                  </a:cubicBezTo>
                  <a:cubicBezTo>
                    <a:pt x="18200" y="21133"/>
                    <a:pt x="15400" y="21600"/>
                    <a:pt x="13300" y="21600"/>
                  </a:cubicBezTo>
                  <a:cubicBezTo>
                    <a:pt x="11200" y="21600"/>
                    <a:pt x="9800" y="21133"/>
                    <a:pt x="8400" y="206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5" name="Line"/>
            <p:cNvSpPr/>
            <p:nvPr/>
          </p:nvSpPr>
          <p:spPr>
            <a:xfrm>
              <a:off x="9059795" y="3885779"/>
              <a:ext cx="316750" cy="536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482" fill="norm" stroke="1" extrusionOk="0">
                  <a:moveTo>
                    <a:pt x="6902" y="17608"/>
                  </a:moveTo>
                  <a:cubicBezTo>
                    <a:pt x="7939" y="16993"/>
                    <a:pt x="8975" y="16379"/>
                    <a:pt x="9062" y="16021"/>
                  </a:cubicBezTo>
                  <a:cubicBezTo>
                    <a:pt x="9148" y="15663"/>
                    <a:pt x="8284" y="15560"/>
                    <a:pt x="6815" y="15970"/>
                  </a:cubicBezTo>
                  <a:cubicBezTo>
                    <a:pt x="5347" y="16379"/>
                    <a:pt x="3273" y="17300"/>
                    <a:pt x="2063" y="18017"/>
                  </a:cubicBezTo>
                  <a:cubicBezTo>
                    <a:pt x="854" y="18734"/>
                    <a:pt x="508" y="19245"/>
                    <a:pt x="249" y="19809"/>
                  </a:cubicBezTo>
                  <a:cubicBezTo>
                    <a:pt x="-10" y="20372"/>
                    <a:pt x="-183" y="20986"/>
                    <a:pt x="335" y="21293"/>
                  </a:cubicBezTo>
                  <a:cubicBezTo>
                    <a:pt x="854" y="21600"/>
                    <a:pt x="2063" y="21600"/>
                    <a:pt x="4051" y="20781"/>
                  </a:cubicBezTo>
                  <a:cubicBezTo>
                    <a:pt x="6038" y="19962"/>
                    <a:pt x="8803" y="18324"/>
                    <a:pt x="10703" y="16072"/>
                  </a:cubicBezTo>
                  <a:cubicBezTo>
                    <a:pt x="12604" y="13820"/>
                    <a:pt x="13641" y="10954"/>
                    <a:pt x="14159" y="8343"/>
                  </a:cubicBezTo>
                  <a:cubicBezTo>
                    <a:pt x="14678" y="5733"/>
                    <a:pt x="14678" y="3378"/>
                    <a:pt x="14419" y="1945"/>
                  </a:cubicBezTo>
                  <a:cubicBezTo>
                    <a:pt x="14159" y="512"/>
                    <a:pt x="13641" y="0"/>
                    <a:pt x="13123" y="0"/>
                  </a:cubicBezTo>
                  <a:cubicBezTo>
                    <a:pt x="12604" y="0"/>
                    <a:pt x="12086" y="512"/>
                    <a:pt x="11740" y="2406"/>
                  </a:cubicBezTo>
                  <a:cubicBezTo>
                    <a:pt x="11395" y="4300"/>
                    <a:pt x="11222" y="7575"/>
                    <a:pt x="11481" y="10339"/>
                  </a:cubicBezTo>
                  <a:cubicBezTo>
                    <a:pt x="11740" y="13103"/>
                    <a:pt x="12431" y="15355"/>
                    <a:pt x="13123" y="16635"/>
                  </a:cubicBezTo>
                  <a:cubicBezTo>
                    <a:pt x="13814" y="17915"/>
                    <a:pt x="14505" y="18222"/>
                    <a:pt x="15110" y="18119"/>
                  </a:cubicBezTo>
                  <a:cubicBezTo>
                    <a:pt x="15715" y="18017"/>
                    <a:pt x="16233" y="17505"/>
                    <a:pt x="16665" y="16993"/>
                  </a:cubicBezTo>
                  <a:cubicBezTo>
                    <a:pt x="17097" y="16482"/>
                    <a:pt x="17443" y="15970"/>
                    <a:pt x="17875" y="16072"/>
                  </a:cubicBezTo>
                  <a:cubicBezTo>
                    <a:pt x="18307" y="16174"/>
                    <a:pt x="18825" y="16891"/>
                    <a:pt x="19171" y="16942"/>
                  </a:cubicBezTo>
                  <a:cubicBezTo>
                    <a:pt x="19516" y="16993"/>
                    <a:pt x="19689" y="16379"/>
                    <a:pt x="19689" y="15202"/>
                  </a:cubicBezTo>
                  <a:cubicBezTo>
                    <a:pt x="19689" y="14025"/>
                    <a:pt x="19516" y="12284"/>
                    <a:pt x="19516" y="11158"/>
                  </a:cubicBezTo>
                  <a:cubicBezTo>
                    <a:pt x="19516" y="10032"/>
                    <a:pt x="19689" y="9520"/>
                    <a:pt x="20035" y="9367"/>
                  </a:cubicBezTo>
                  <a:cubicBezTo>
                    <a:pt x="20380" y="9213"/>
                    <a:pt x="20899" y="9418"/>
                    <a:pt x="21417" y="96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6" name="Line"/>
            <p:cNvSpPr/>
            <p:nvPr/>
          </p:nvSpPr>
          <p:spPr>
            <a:xfrm>
              <a:off x="9420220" y="4141908"/>
              <a:ext cx="109662" cy="224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7" h="21349" fill="norm" stroke="1" extrusionOk="0">
                  <a:moveTo>
                    <a:pt x="20597" y="2858"/>
                  </a:moveTo>
                  <a:cubicBezTo>
                    <a:pt x="18677" y="1888"/>
                    <a:pt x="16757" y="917"/>
                    <a:pt x="14357" y="431"/>
                  </a:cubicBezTo>
                  <a:cubicBezTo>
                    <a:pt x="11957" y="-54"/>
                    <a:pt x="9077" y="-54"/>
                    <a:pt x="6437" y="67"/>
                  </a:cubicBezTo>
                  <a:cubicBezTo>
                    <a:pt x="3797" y="189"/>
                    <a:pt x="1397" y="431"/>
                    <a:pt x="437" y="1766"/>
                  </a:cubicBezTo>
                  <a:cubicBezTo>
                    <a:pt x="-523" y="3101"/>
                    <a:pt x="-43" y="5528"/>
                    <a:pt x="3317" y="8319"/>
                  </a:cubicBezTo>
                  <a:cubicBezTo>
                    <a:pt x="6677" y="11110"/>
                    <a:pt x="12917" y="14265"/>
                    <a:pt x="16517" y="16449"/>
                  </a:cubicBezTo>
                  <a:cubicBezTo>
                    <a:pt x="20117" y="18634"/>
                    <a:pt x="21077" y="19847"/>
                    <a:pt x="19877" y="20575"/>
                  </a:cubicBezTo>
                  <a:cubicBezTo>
                    <a:pt x="18677" y="21303"/>
                    <a:pt x="15317" y="21546"/>
                    <a:pt x="12677" y="21182"/>
                  </a:cubicBezTo>
                  <a:cubicBezTo>
                    <a:pt x="10037" y="20818"/>
                    <a:pt x="8117" y="19847"/>
                    <a:pt x="6917" y="18270"/>
                  </a:cubicBezTo>
                  <a:cubicBezTo>
                    <a:pt x="5717" y="16692"/>
                    <a:pt x="5237" y="14508"/>
                    <a:pt x="4757" y="123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7" name="Line"/>
            <p:cNvSpPr/>
            <p:nvPr/>
          </p:nvSpPr>
          <p:spPr>
            <a:xfrm>
              <a:off x="9565660" y="3942002"/>
              <a:ext cx="293896" cy="443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5" fill="norm" stroke="1" extrusionOk="0">
                  <a:moveTo>
                    <a:pt x="6950" y="0"/>
                  </a:moveTo>
                  <a:cubicBezTo>
                    <a:pt x="6386" y="2234"/>
                    <a:pt x="5823" y="4469"/>
                    <a:pt x="5165" y="7634"/>
                  </a:cubicBezTo>
                  <a:cubicBezTo>
                    <a:pt x="4508" y="10800"/>
                    <a:pt x="3757" y="14897"/>
                    <a:pt x="3381" y="17255"/>
                  </a:cubicBezTo>
                  <a:cubicBezTo>
                    <a:pt x="3005" y="19614"/>
                    <a:pt x="3005" y="20234"/>
                    <a:pt x="3381" y="20731"/>
                  </a:cubicBezTo>
                  <a:cubicBezTo>
                    <a:pt x="3757" y="21228"/>
                    <a:pt x="4508" y="21600"/>
                    <a:pt x="5165" y="21538"/>
                  </a:cubicBezTo>
                  <a:cubicBezTo>
                    <a:pt x="5823" y="21476"/>
                    <a:pt x="6386" y="20979"/>
                    <a:pt x="6574" y="19862"/>
                  </a:cubicBezTo>
                  <a:cubicBezTo>
                    <a:pt x="6762" y="18745"/>
                    <a:pt x="6574" y="17007"/>
                    <a:pt x="5729" y="15641"/>
                  </a:cubicBezTo>
                  <a:cubicBezTo>
                    <a:pt x="4883" y="14276"/>
                    <a:pt x="3381" y="13283"/>
                    <a:pt x="2160" y="12476"/>
                  </a:cubicBezTo>
                  <a:cubicBezTo>
                    <a:pt x="939" y="11669"/>
                    <a:pt x="0" y="11048"/>
                    <a:pt x="0" y="10738"/>
                  </a:cubicBezTo>
                  <a:cubicBezTo>
                    <a:pt x="0" y="10428"/>
                    <a:pt x="939" y="10428"/>
                    <a:pt x="2630" y="10676"/>
                  </a:cubicBezTo>
                  <a:cubicBezTo>
                    <a:pt x="4320" y="10924"/>
                    <a:pt x="6762" y="11421"/>
                    <a:pt x="8922" y="12414"/>
                  </a:cubicBezTo>
                  <a:cubicBezTo>
                    <a:pt x="11082" y="13407"/>
                    <a:pt x="12960" y="14897"/>
                    <a:pt x="13899" y="16076"/>
                  </a:cubicBezTo>
                  <a:cubicBezTo>
                    <a:pt x="14838" y="17255"/>
                    <a:pt x="14838" y="18124"/>
                    <a:pt x="14463" y="18745"/>
                  </a:cubicBezTo>
                  <a:cubicBezTo>
                    <a:pt x="14087" y="19366"/>
                    <a:pt x="13336" y="19738"/>
                    <a:pt x="12490" y="19800"/>
                  </a:cubicBezTo>
                  <a:cubicBezTo>
                    <a:pt x="11645" y="19862"/>
                    <a:pt x="10706" y="19614"/>
                    <a:pt x="10237" y="19179"/>
                  </a:cubicBezTo>
                  <a:cubicBezTo>
                    <a:pt x="9767" y="18745"/>
                    <a:pt x="9767" y="18124"/>
                    <a:pt x="10237" y="17255"/>
                  </a:cubicBezTo>
                  <a:cubicBezTo>
                    <a:pt x="10706" y="16386"/>
                    <a:pt x="11645" y="15269"/>
                    <a:pt x="12584" y="14524"/>
                  </a:cubicBezTo>
                  <a:cubicBezTo>
                    <a:pt x="13523" y="13779"/>
                    <a:pt x="14463" y="13407"/>
                    <a:pt x="15402" y="13221"/>
                  </a:cubicBezTo>
                  <a:cubicBezTo>
                    <a:pt x="16341" y="13034"/>
                    <a:pt x="17280" y="13034"/>
                    <a:pt x="18031" y="13531"/>
                  </a:cubicBezTo>
                  <a:cubicBezTo>
                    <a:pt x="18783" y="14028"/>
                    <a:pt x="19346" y="15021"/>
                    <a:pt x="19628" y="15890"/>
                  </a:cubicBezTo>
                  <a:cubicBezTo>
                    <a:pt x="19910" y="16759"/>
                    <a:pt x="19910" y="17503"/>
                    <a:pt x="19910" y="18186"/>
                  </a:cubicBezTo>
                  <a:cubicBezTo>
                    <a:pt x="19910" y="18869"/>
                    <a:pt x="19910" y="19490"/>
                    <a:pt x="20097" y="19428"/>
                  </a:cubicBezTo>
                  <a:cubicBezTo>
                    <a:pt x="20285" y="19366"/>
                    <a:pt x="20661" y="18621"/>
                    <a:pt x="20943" y="16324"/>
                  </a:cubicBezTo>
                  <a:cubicBezTo>
                    <a:pt x="21224" y="14028"/>
                    <a:pt x="21412" y="10179"/>
                    <a:pt x="21600" y="63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8" name="Line"/>
            <p:cNvSpPr/>
            <p:nvPr/>
          </p:nvSpPr>
          <p:spPr>
            <a:xfrm>
              <a:off x="9929311" y="3948303"/>
              <a:ext cx="95422" cy="470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496" fill="norm" stroke="1" extrusionOk="0">
                  <a:moveTo>
                    <a:pt x="20295" y="1114"/>
                  </a:moveTo>
                  <a:cubicBezTo>
                    <a:pt x="20864" y="530"/>
                    <a:pt x="21432" y="-54"/>
                    <a:pt x="21148" y="4"/>
                  </a:cubicBezTo>
                  <a:cubicBezTo>
                    <a:pt x="20864" y="63"/>
                    <a:pt x="19727" y="763"/>
                    <a:pt x="16032" y="2923"/>
                  </a:cubicBezTo>
                  <a:cubicBezTo>
                    <a:pt x="12337" y="5083"/>
                    <a:pt x="6085" y="8703"/>
                    <a:pt x="2958" y="11622"/>
                  </a:cubicBezTo>
                  <a:cubicBezTo>
                    <a:pt x="-168" y="14541"/>
                    <a:pt x="-168" y="16759"/>
                    <a:pt x="116" y="18218"/>
                  </a:cubicBezTo>
                  <a:cubicBezTo>
                    <a:pt x="400" y="19678"/>
                    <a:pt x="969" y="20378"/>
                    <a:pt x="2674" y="20845"/>
                  </a:cubicBezTo>
                  <a:cubicBezTo>
                    <a:pt x="4379" y="21312"/>
                    <a:pt x="7222" y="21546"/>
                    <a:pt x="9779" y="21488"/>
                  </a:cubicBezTo>
                  <a:cubicBezTo>
                    <a:pt x="12337" y="21429"/>
                    <a:pt x="14611" y="21079"/>
                    <a:pt x="16600" y="20145"/>
                  </a:cubicBezTo>
                  <a:cubicBezTo>
                    <a:pt x="18590" y="19211"/>
                    <a:pt x="20295" y="17693"/>
                    <a:pt x="20011" y="16292"/>
                  </a:cubicBezTo>
                  <a:cubicBezTo>
                    <a:pt x="19727" y="14891"/>
                    <a:pt x="17453" y="13607"/>
                    <a:pt x="14611" y="12964"/>
                  </a:cubicBezTo>
                  <a:cubicBezTo>
                    <a:pt x="11769" y="12322"/>
                    <a:pt x="8358" y="12322"/>
                    <a:pt x="4948" y="123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9" name="Line"/>
            <p:cNvSpPr/>
            <p:nvPr/>
          </p:nvSpPr>
          <p:spPr>
            <a:xfrm>
              <a:off x="10066560" y="3976321"/>
              <a:ext cx="536679" cy="382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2" fill="norm" stroke="1" extrusionOk="0">
                  <a:moveTo>
                    <a:pt x="0" y="14292"/>
                  </a:moveTo>
                  <a:cubicBezTo>
                    <a:pt x="0" y="15855"/>
                    <a:pt x="0" y="17418"/>
                    <a:pt x="103" y="18555"/>
                  </a:cubicBezTo>
                  <a:cubicBezTo>
                    <a:pt x="206" y="19692"/>
                    <a:pt x="411" y="20402"/>
                    <a:pt x="771" y="20829"/>
                  </a:cubicBezTo>
                  <a:cubicBezTo>
                    <a:pt x="1131" y="21255"/>
                    <a:pt x="1646" y="21397"/>
                    <a:pt x="2160" y="21042"/>
                  </a:cubicBezTo>
                  <a:cubicBezTo>
                    <a:pt x="2674" y="20686"/>
                    <a:pt x="3189" y="19834"/>
                    <a:pt x="3497" y="19052"/>
                  </a:cubicBezTo>
                  <a:cubicBezTo>
                    <a:pt x="3806" y="18271"/>
                    <a:pt x="3909" y="17560"/>
                    <a:pt x="3960" y="17560"/>
                  </a:cubicBezTo>
                  <a:cubicBezTo>
                    <a:pt x="4011" y="17560"/>
                    <a:pt x="4011" y="18271"/>
                    <a:pt x="4114" y="18981"/>
                  </a:cubicBezTo>
                  <a:cubicBezTo>
                    <a:pt x="4217" y="19692"/>
                    <a:pt x="4423" y="20402"/>
                    <a:pt x="4783" y="20758"/>
                  </a:cubicBezTo>
                  <a:cubicBezTo>
                    <a:pt x="5143" y="21113"/>
                    <a:pt x="5657" y="21113"/>
                    <a:pt x="6531" y="20189"/>
                  </a:cubicBezTo>
                  <a:cubicBezTo>
                    <a:pt x="7406" y="19265"/>
                    <a:pt x="8640" y="17418"/>
                    <a:pt x="10080" y="14647"/>
                  </a:cubicBezTo>
                  <a:cubicBezTo>
                    <a:pt x="11520" y="11876"/>
                    <a:pt x="13166" y="8181"/>
                    <a:pt x="14091" y="5979"/>
                  </a:cubicBezTo>
                  <a:cubicBezTo>
                    <a:pt x="15017" y="3776"/>
                    <a:pt x="15223" y="3065"/>
                    <a:pt x="15377" y="2213"/>
                  </a:cubicBezTo>
                  <a:cubicBezTo>
                    <a:pt x="15531" y="1360"/>
                    <a:pt x="15634" y="365"/>
                    <a:pt x="15480" y="81"/>
                  </a:cubicBezTo>
                  <a:cubicBezTo>
                    <a:pt x="15326" y="-203"/>
                    <a:pt x="14914" y="223"/>
                    <a:pt x="14297" y="1929"/>
                  </a:cubicBezTo>
                  <a:cubicBezTo>
                    <a:pt x="13680" y="3634"/>
                    <a:pt x="12857" y="6618"/>
                    <a:pt x="12394" y="9673"/>
                  </a:cubicBezTo>
                  <a:cubicBezTo>
                    <a:pt x="11931" y="12729"/>
                    <a:pt x="11829" y="15855"/>
                    <a:pt x="11931" y="17773"/>
                  </a:cubicBezTo>
                  <a:cubicBezTo>
                    <a:pt x="12034" y="19692"/>
                    <a:pt x="12343" y="20402"/>
                    <a:pt x="12754" y="20829"/>
                  </a:cubicBezTo>
                  <a:cubicBezTo>
                    <a:pt x="13166" y="21255"/>
                    <a:pt x="13680" y="21397"/>
                    <a:pt x="14194" y="21184"/>
                  </a:cubicBezTo>
                  <a:cubicBezTo>
                    <a:pt x="14709" y="20971"/>
                    <a:pt x="15223" y="20402"/>
                    <a:pt x="15326" y="19621"/>
                  </a:cubicBezTo>
                  <a:cubicBezTo>
                    <a:pt x="15429" y="18839"/>
                    <a:pt x="15120" y="17844"/>
                    <a:pt x="14194" y="16992"/>
                  </a:cubicBezTo>
                  <a:cubicBezTo>
                    <a:pt x="13269" y="16139"/>
                    <a:pt x="11726" y="15429"/>
                    <a:pt x="10749" y="14860"/>
                  </a:cubicBezTo>
                  <a:cubicBezTo>
                    <a:pt x="9771" y="14292"/>
                    <a:pt x="9360" y="13865"/>
                    <a:pt x="9411" y="13510"/>
                  </a:cubicBezTo>
                  <a:cubicBezTo>
                    <a:pt x="9463" y="13155"/>
                    <a:pt x="9977" y="12871"/>
                    <a:pt x="10749" y="12729"/>
                  </a:cubicBezTo>
                  <a:cubicBezTo>
                    <a:pt x="11520" y="12586"/>
                    <a:pt x="12549" y="12586"/>
                    <a:pt x="13423" y="13297"/>
                  </a:cubicBezTo>
                  <a:cubicBezTo>
                    <a:pt x="14297" y="14008"/>
                    <a:pt x="15017" y="15429"/>
                    <a:pt x="15429" y="16565"/>
                  </a:cubicBezTo>
                  <a:cubicBezTo>
                    <a:pt x="15840" y="17702"/>
                    <a:pt x="15943" y="18555"/>
                    <a:pt x="16046" y="19408"/>
                  </a:cubicBezTo>
                  <a:cubicBezTo>
                    <a:pt x="16149" y="20260"/>
                    <a:pt x="16251" y="21113"/>
                    <a:pt x="16354" y="21184"/>
                  </a:cubicBezTo>
                  <a:cubicBezTo>
                    <a:pt x="16457" y="21255"/>
                    <a:pt x="16560" y="20544"/>
                    <a:pt x="16817" y="18768"/>
                  </a:cubicBezTo>
                  <a:cubicBezTo>
                    <a:pt x="17074" y="16992"/>
                    <a:pt x="17486" y="14150"/>
                    <a:pt x="18309" y="12515"/>
                  </a:cubicBezTo>
                  <a:cubicBezTo>
                    <a:pt x="19131" y="10881"/>
                    <a:pt x="20366" y="10455"/>
                    <a:pt x="21600" y="100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0" name="Line"/>
            <p:cNvSpPr/>
            <p:nvPr/>
          </p:nvSpPr>
          <p:spPr>
            <a:xfrm>
              <a:off x="10584444" y="4156674"/>
              <a:ext cx="133798" cy="158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0622" fill="norm" stroke="1" extrusionOk="0">
                  <a:moveTo>
                    <a:pt x="10333" y="0"/>
                  </a:moveTo>
                  <a:cubicBezTo>
                    <a:pt x="7073" y="2658"/>
                    <a:pt x="3812" y="5317"/>
                    <a:pt x="1979" y="8474"/>
                  </a:cubicBezTo>
                  <a:cubicBezTo>
                    <a:pt x="145" y="11631"/>
                    <a:pt x="-263" y="15286"/>
                    <a:pt x="145" y="17778"/>
                  </a:cubicBezTo>
                  <a:cubicBezTo>
                    <a:pt x="552" y="20271"/>
                    <a:pt x="1775" y="21600"/>
                    <a:pt x="5443" y="19772"/>
                  </a:cubicBezTo>
                  <a:cubicBezTo>
                    <a:pt x="9111" y="17945"/>
                    <a:pt x="15224" y="12960"/>
                    <a:pt x="21337" y="79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1" name="Line"/>
            <p:cNvSpPr/>
            <p:nvPr/>
          </p:nvSpPr>
          <p:spPr>
            <a:xfrm>
              <a:off x="10748908" y="4210342"/>
              <a:ext cx="190535" cy="138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0512" fill="norm" stroke="1" extrusionOk="0">
                  <a:moveTo>
                    <a:pt x="0" y="0"/>
                  </a:moveTo>
                  <a:cubicBezTo>
                    <a:pt x="288" y="3789"/>
                    <a:pt x="576" y="7579"/>
                    <a:pt x="720" y="10421"/>
                  </a:cubicBezTo>
                  <a:cubicBezTo>
                    <a:pt x="864" y="13263"/>
                    <a:pt x="864" y="15158"/>
                    <a:pt x="720" y="17053"/>
                  </a:cubicBezTo>
                  <a:cubicBezTo>
                    <a:pt x="576" y="18947"/>
                    <a:pt x="288" y="20842"/>
                    <a:pt x="720" y="20463"/>
                  </a:cubicBezTo>
                  <a:cubicBezTo>
                    <a:pt x="1152" y="20084"/>
                    <a:pt x="2304" y="17431"/>
                    <a:pt x="3888" y="14021"/>
                  </a:cubicBezTo>
                  <a:cubicBezTo>
                    <a:pt x="5472" y="10610"/>
                    <a:pt x="7488" y="6442"/>
                    <a:pt x="10080" y="3600"/>
                  </a:cubicBezTo>
                  <a:cubicBezTo>
                    <a:pt x="12672" y="758"/>
                    <a:pt x="15840" y="-758"/>
                    <a:pt x="18000" y="568"/>
                  </a:cubicBezTo>
                  <a:cubicBezTo>
                    <a:pt x="20160" y="1895"/>
                    <a:pt x="21312" y="6063"/>
                    <a:pt x="21456" y="9474"/>
                  </a:cubicBezTo>
                  <a:cubicBezTo>
                    <a:pt x="21600" y="12884"/>
                    <a:pt x="20736" y="15537"/>
                    <a:pt x="19872" y="181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2" name="Line"/>
            <p:cNvSpPr/>
            <p:nvPr/>
          </p:nvSpPr>
          <p:spPr>
            <a:xfrm>
              <a:off x="0" y="4846689"/>
              <a:ext cx="9721553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0" y="20200"/>
                    <a:pt x="341" y="18800"/>
                    <a:pt x="525" y="17400"/>
                  </a:cubicBezTo>
                  <a:cubicBezTo>
                    <a:pt x="710" y="16000"/>
                    <a:pt x="909" y="14600"/>
                    <a:pt x="1104" y="13300"/>
                  </a:cubicBezTo>
                  <a:cubicBezTo>
                    <a:pt x="1300" y="12000"/>
                    <a:pt x="1493" y="10800"/>
                    <a:pt x="1698" y="9900"/>
                  </a:cubicBezTo>
                  <a:cubicBezTo>
                    <a:pt x="1902" y="9000"/>
                    <a:pt x="2118" y="8400"/>
                    <a:pt x="2342" y="8000"/>
                  </a:cubicBezTo>
                  <a:cubicBezTo>
                    <a:pt x="2567" y="7600"/>
                    <a:pt x="2799" y="7400"/>
                    <a:pt x="3012" y="7300"/>
                  </a:cubicBezTo>
                  <a:cubicBezTo>
                    <a:pt x="3225" y="7200"/>
                    <a:pt x="3418" y="7200"/>
                    <a:pt x="3634" y="7000"/>
                  </a:cubicBezTo>
                  <a:cubicBezTo>
                    <a:pt x="3850" y="6800"/>
                    <a:pt x="4088" y="6400"/>
                    <a:pt x="4330" y="6000"/>
                  </a:cubicBezTo>
                  <a:cubicBezTo>
                    <a:pt x="4571" y="5600"/>
                    <a:pt x="4815" y="5200"/>
                    <a:pt x="5025" y="4900"/>
                  </a:cubicBezTo>
                  <a:cubicBezTo>
                    <a:pt x="5235" y="4600"/>
                    <a:pt x="5411" y="4400"/>
                    <a:pt x="5647" y="4100"/>
                  </a:cubicBezTo>
                  <a:cubicBezTo>
                    <a:pt x="5883" y="3800"/>
                    <a:pt x="6178" y="3400"/>
                    <a:pt x="6422" y="3100"/>
                  </a:cubicBezTo>
                  <a:cubicBezTo>
                    <a:pt x="6666" y="2800"/>
                    <a:pt x="6859" y="2600"/>
                    <a:pt x="7061" y="2400"/>
                  </a:cubicBezTo>
                  <a:cubicBezTo>
                    <a:pt x="7262" y="2200"/>
                    <a:pt x="7473" y="2000"/>
                    <a:pt x="7694" y="1700"/>
                  </a:cubicBezTo>
                  <a:cubicBezTo>
                    <a:pt x="7915" y="1400"/>
                    <a:pt x="8148" y="1000"/>
                    <a:pt x="8378" y="800"/>
                  </a:cubicBezTo>
                  <a:cubicBezTo>
                    <a:pt x="8608" y="600"/>
                    <a:pt x="8835" y="600"/>
                    <a:pt x="9068" y="500"/>
                  </a:cubicBezTo>
                  <a:cubicBezTo>
                    <a:pt x="9301" y="400"/>
                    <a:pt x="9539" y="200"/>
                    <a:pt x="9784" y="100"/>
                  </a:cubicBezTo>
                  <a:cubicBezTo>
                    <a:pt x="10028" y="0"/>
                    <a:pt x="10278" y="0"/>
                    <a:pt x="10462" y="0"/>
                  </a:cubicBezTo>
                  <a:cubicBezTo>
                    <a:pt x="10647" y="0"/>
                    <a:pt x="10766" y="0"/>
                    <a:pt x="10959" y="0"/>
                  </a:cubicBezTo>
                  <a:cubicBezTo>
                    <a:pt x="11152" y="0"/>
                    <a:pt x="11419" y="0"/>
                    <a:pt x="11615" y="0"/>
                  </a:cubicBezTo>
                  <a:cubicBezTo>
                    <a:pt x="11811" y="0"/>
                    <a:pt x="11936" y="0"/>
                    <a:pt x="12063" y="100"/>
                  </a:cubicBezTo>
                  <a:cubicBezTo>
                    <a:pt x="12191" y="200"/>
                    <a:pt x="12322" y="400"/>
                    <a:pt x="12464" y="500"/>
                  </a:cubicBezTo>
                  <a:cubicBezTo>
                    <a:pt x="12606" y="600"/>
                    <a:pt x="12759" y="600"/>
                    <a:pt x="12892" y="700"/>
                  </a:cubicBezTo>
                  <a:cubicBezTo>
                    <a:pt x="13026" y="800"/>
                    <a:pt x="13139" y="1000"/>
                    <a:pt x="13267" y="1100"/>
                  </a:cubicBezTo>
                  <a:cubicBezTo>
                    <a:pt x="13395" y="1200"/>
                    <a:pt x="13537" y="1200"/>
                    <a:pt x="13747" y="1300"/>
                  </a:cubicBezTo>
                  <a:cubicBezTo>
                    <a:pt x="13957" y="1400"/>
                    <a:pt x="14235" y="1600"/>
                    <a:pt x="14516" y="1700"/>
                  </a:cubicBezTo>
                  <a:cubicBezTo>
                    <a:pt x="14797" y="1800"/>
                    <a:pt x="15081" y="1800"/>
                    <a:pt x="15283" y="2000"/>
                  </a:cubicBezTo>
                  <a:cubicBezTo>
                    <a:pt x="15485" y="2200"/>
                    <a:pt x="15604" y="2600"/>
                    <a:pt x="15800" y="2900"/>
                  </a:cubicBezTo>
                  <a:cubicBezTo>
                    <a:pt x="15996" y="3200"/>
                    <a:pt x="16268" y="3400"/>
                    <a:pt x="16467" y="3600"/>
                  </a:cubicBezTo>
                  <a:cubicBezTo>
                    <a:pt x="16666" y="3800"/>
                    <a:pt x="16791" y="4000"/>
                    <a:pt x="16918" y="4100"/>
                  </a:cubicBezTo>
                  <a:cubicBezTo>
                    <a:pt x="17046" y="4200"/>
                    <a:pt x="17177" y="4200"/>
                    <a:pt x="17429" y="4500"/>
                  </a:cubicBezTo>
                  <a:cubicBezTo>
                    <a:pt x="17682" y="4800"/>
                    <a:pt x="18057" y="5400"/>
                    <a:pt x="18363" y="5900"/>
                  </a:cubicBezTo>
                  <a:cubicBezTo>
                    <a:pt x="18670" y="6400"/>
                    <a:pt x="18909" y="6800"/>
                    <a:pt x="19141" y="7100"/>
                  </a:cubicBezTo>
                  <a:cubicBezTo>
                    <a:pt x="19374" y="7400"/>
                    <a:pt x="19601" y="7600"/>
                    <a:pt x="19871" y="8000"/>
                  </a:cubicBezTo>
                  <a:cubicBezTo>
                    <a:pt x="20141" y="8400"/>
                    <a:pt x="20453" y="9000"/>
                    <a:pt x="20748" y="9700"/>
                  </a:cubicBezTo>
                  <a:cubicBezTo>
                    <a:pt x="21044" y="10400"/>
                    <a:pt x="21322" y="11200"/>
                    <a:pt x="21600" y="120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3" name="Line"/>
            <p:cNvSpPr/>
            <p:nvPr/>
          </p:nvSpPr>
          <p:spPr>
            <a:xfrm>
              <a:off x="498721" y="5343909"/>
              <a:ext cx="246430" cy="524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8" h="21319" fill="norm" stroke="1" extrusionOk="0">
                  <a:moveTo>
                    <a:pt x="20913" y="1603"/>
                  </a:moveTo>
                  <a:cubicBezTo>
                    <a:pt x="20695" y="1084"/>
                    <a:pt x="20476" y="565"/>
                    <a:pt x="19822" y="253"/>
                  </a:cubicBezTo>
                  <a:cubicBezTo>
                    <a:pt x="19167" y="-58"/>
                    <a:pt x="18076" y="-162"/>
                    <a:pt x="15676" y="409"/>
                  </a:cubicBezTo>
                  <a:cubicBezTo>
                    <a:pt x="13276" y="980"/>
                    <a:pt x="9567" y="2226"/>
                    <a:pt x="6513" y="4355"/>
                  </a:cubicBezTo>
                  <a:cubicBezTo>
                    <a:pt x="3458" y="6484"/>
                    <a:pt x="1058" y="9496"/>
                    <a:pt x="295" y="12248"/>
                  </a:cubicBezTo>
                  <a:cubicBezTo>
                    <a:pt x="-469" y="15000"/>
                    <a:pt x="404" y="17492"/>
                    <a:pt x="1167" y="18946"/>
                  </a:cubicBezTo>
                  <a:cubicBezTo>
                    <a:pt x="1931" y="20400"/>
                    <a:pt x="2586" y="20815"/>
                    <a:pt x="3676" y="21075"/>
                  </a:cubicBezTo>
                  <a:cubicBezTo>
                    <a:pt x="4767" y="21334"/>
                    <a:pt x="6295" y="21438"/>
                    <a:pt x="8149" y="21126"/>
                  </a:cubicBezTo>
                  <a:cubicBezTo>
                    <a:pt x="10004" y="20815"/>
                    <a:pt x="12186" y="20088"/>
                    <a:pt x="14258" y="19050"/>
                  </a:cubicBezTo>
                  <a:cubicBezTo>
                    <a:pt x="16331" y="18011"/>
                    <a:pt x="18295" y="16661"/>
                    <a:pt x="19495" y="15675"/>
                  </a:cubicBezTo>
                  <a:cubicBezTo>
                    <a:pt x="20695" y="14688"/>
                    <a:pt x="21131" y="14065"/>
                    <a:pt x="21022" y="13546"/>
                  </a:cubicBezTo>
                  <a:cubicBezTo>
                    <a:pt x="20913" y="13026"/>
                    <a:pt x="20258" y="12611"/>
                    <a:pt x="19276" y="12507"/>
                  </a:cubicBezTo>
                  <a:cubicBezTo>
                    <a:pt x="18295" y="12403"/>
                    <a:pt x="16986" y="12611"/>
                    <a:pt x="15895" y="12975"/>
                  </a:cubicBezTo>
                  <a:cubicBezTo>
                    <a:pt x="14804" y="13338"/>
                    <a:pt x="13931" y="13857"/>
                    <a:pt x="13058" y="143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4" name="Line"/>
            <p:cNvSpPr/>
            <p:nvPr/>
          </p:nvSpPr>
          <p:spPr>
            <a:xfrm>
              <a:off x="800226" y="5636374"/>
              <a:ext cx="144431" cy="116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0" h="20952" fill="norm" stroke="1" extrusionOk="0">
                  <a:moveTo>
                    <a:pt x="18259" y="0"/>
                  </a:moveTo>
                  <a:cubicBezTo>
                    <a:pt x="14598" y="919"/>
                    <a:pt x="10937" y="1838"/>
                    <a:pt x="7825" y="3906"/>
                  </a:cubicBezTo>
                  <a:cubicBezTo>
                    <a:pt x="4713" y="5974"/>
                    <a:pt x="2151" y="9191"/>
                    <a:pt x="869" y="12179"/>
                  </a:cubicBezTo>
                  <a:cubicBezTo>
                    <a:pt x="-412" y="15166"/>
                    <a:pt x="-412" y="17923"/>
                    <a:pt x="1785" y="19532"/>
                  </a:cubicBezTo>
                  <a:cubicBezTo>
                    <a:pt x="3981" y="21140"/>
                    <a:pt x="8374" y="21600"/>
                    <a:pt x="12035" y="19762"/>
                  </a:cubicBezTo>
                  <a:cubicBezTo>
                    <a:pt x="15696" y="17923"/>
                    <a:pt x="18625" y="13787"/>
                    <a:pt x="19907" y="10570"/>
                  </a:cubicBezTo>
                  <a:cubicBezTo>
                    <a:pt x="21188" y="7353"/>
                    <a:pt x="20822" y="5055"/>
                    <a:pt x="19357" y="3677"/>
                  </a:cubicBezTo>
                  <a:cubicBezTo>
                    <a:pt x="17893" y="2298"/>
                    <a:pt x="15330" y="1838"/>
                    <a:pt x="13500" y="2757"/>
                  </a:cubicBezTo>
                  <a:cubicBezTo>
                    <a:pt x="11669" y="3677"/>
                    <a:pt x="10571" y="5974"/>
                    <a:pt x="9473" y="82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5" name="Line"/>
            <p:cNvSpPr/>
            <p:nvPr/>
          </p:nvSpPr>
          <p:spPr>
            <a:xfrm>
              <a:off x="1036162" y="5334018"/>
              <a:ext cx="349879" cy="384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248" fill="norm" stroke="1" extrusionOk="0">
                  <a:moveTo>
                    <a:pt x="8382" y="18396"/>
                  </a:moveTo>
                  <a:cubicBezTo>
                    <a:pt x="7913" y="17690"/>
                    <a:pt x="7443" y="16985"/>
                    <a:pt x="6660" y="16702"/>
                  </a:cubicBezTo>
                  <a:cubicBezTo>
                    <a:pt x="5878" y="16420"/>
                    <a:pt x="4782" y="16561"/>
                    <a:pt x="3765" y="16914"/>
                  </a:cubicBezTo>
                  <a:cubicBezTo>
                    <a:pt x="2747" y="17267"/>
                    <a:pt x="1808" y="17832"/>
                    <a:pt x="1104" y="18467"/>
                  </a:cubicBezTo>
                  <a:cubicBezTo>
                    <a:pt x="400" y="19102"/>
                    <a:pt x="-70" y="19808"/>
                    <a:pt x="8" y="20373"/>
                  </a:cubicBezTo>
                  <a:cubicBezTo>
                    <a:pt x="87" y="20937"/>
                    <a:pt x="713" y="21361"/>
                    <a:pt x="1965" y="21220"/>
                  </a:cubicBezTo>
                  <a:cubicBezTo>
                    <a:pt x="3217" y="21079"/>
                    <a:pt x="5095" y="20373"/>
                    <a:pt x="6426" y="19808"/>
                  </a:cubicBezTo>
                  <a:cubicBezTo>
                    <a:pt x="7756" y="19243"/>
                    <a:pt x="8539" y="18820"/>
                    <a:pt x="9243" y="19032"/>
                  </a:cubicBezTo>
                  <a:cubicBezTo>
                    <a:pt x="9947" y="19243"/>
                    <a:pt x="10573" y="20090"/>
                    <a:pt x="11278" y="20443"/>
                  </a:cubicBezTo>
                  <a:cubicBezTo>
                    <a:pt x="11982" y="20796"/>
                    <a:pt x="12765" y="20655"/>
                    <a:pt x="13939" y="19526"/>
                  </a:cubicBezTo>
                  <a:cubicBezTo>
                    <a:pt x="15113" y="18396"/>
                    <a:pt x="16678" y="16279"/>
                    <a:pt x="18008" y="13314"/>
                  </a:cubicBezTo>
                  <a:cubicBezTo>
                    <a:pt x="19339" y="10349"/>
                    <a:pt x="20434" y="6537"/>
                    <a:pt x="20982" y="4067"/>
                  </a:cubicBezTo>
                  <a:cubicBezTo>
                    <a:pt x="21530" y="1596"/>
                    <a:pt x="21530" y="467"/>
                    <a:pt x="21217" y="114"/>
                  </a:cubicBezTo>
                  <a:cubicBezTo>
                    <a:pt x="20904" y="-239"/>
                    <a:pt x="20278" y="185"/>
                    <a:pt x="19652" y="1949"/>
                  </a:cubicBezTo>
                  <a:cubicBezTo>
                    <a:pt x="19026" y="3714"/>
                    <a:pt x="18400" y="6820"/>
                    <a:pt x="18634" y="10208"/>
                  </a:cubicBezTo>
                  <a:cubicBezTo>
                    <a:pt x="18869" y="13596"/>
                    <a:pt x="19965" y="17267"/>
                    <a:pt x="21060" y="209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6" name="Line"/>
            <p:cNvSpPr/>
            <p:nvPr/>
          </p:nvSpPr>
          <p:spPr>
            <a:xfrm>
              <a:off x="544345" y="5904713"/>
              <a:ext cx="697684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90" y="18831"/>
                    <a:pt x="5380" y="16062"/>
                    <a:pt x="7991" y="12738"/>
                  </a:cubicBezTo>
                  <a:cubicBezTo>
                    <a:pt x="10602" y="9415"/>
                    <a:pt x="13134" y="5538"/>
                    <a:pt x="15389" y="3323"/>
                  </a:cubicBezTo>
                  <a:cubicBezTo>
                    <a:pt x="17644" y="1108"/>
                    <a:pt x="19622" y="55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7" name="Line"/>
            <p:cNvSpPr/>
            <p:nvPr/>
          </p:nvSpPr>
          <p:spPr>
            <a:xfrm>
              <a:off x="943021" y="6027383"/>
              <a:ext cx="360342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96" y="17100"/>
                    <a:pt x="9191" y="12600"/>
                    <a:pt x="12791" y="9000"/>
                  </a:cubicBezTo>
                  <a:cubicBezTo>
                    <a:pt x="16391" y="5400"/>
                    <a:pt x="18996" y="27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8" name="Line"/>
            <p:cNvSpPr/>
            <p:nvPr/>
          </p:nvSpPr>
          <p:spPr>
            <a:xfrm>
              <a:off x="1740372" y="5651708"/>
              <a:ext cx="30668" cy="4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9" name="Line"/>
            <p:cNvSpPr/>
            <p:nvPr/>
          </p:nvSpPr>
          <p:spPr>
            <a:xfrm>
              <a:off x="1755706" y="5782044"/>
              <a:ext cx="766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0" name="Line"/>
            <p:cNvSpPr/>
            <p:nvPr/>
          </p:nvSpPr>
          <p:spPr>
            <a:xfrm>
              <a:off x="2027023" y="3682033"/>
              <a:ext cx="211695" cy="914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413" fill="norm" stroke="1" extrusionOk="0">
                  <a:moveTo>
                    <a:pt x="21300" y="1599"/>
                  </a:moveTo>
                  <a:cubicBezTo>
                    <a:pt x="20014" y="941"/>
                    <a:pt x="18729" y="283"/>
                    <a:pt x="16157" y="73"/>
                  </a:cubicBezTo>
                  <a:cubicBezTo>
                    <a:pt x="13586" y="-136"/>
                    <a:pt x="9729" y="103"/>
                    <a:pt x="7157" y="791"/>
                  </a:cubicBezTo>
                  <a:cubicBezTo>
                    <a:pt x="4586" y="1480"/>
                    <a:pt x="3300" y="2616"/>
                    <a:pt x="3557" y="3753"/>
                  </a:cubicBezTo>
                  <a:cubicBezTo>
                    <a:pt x="3814" y="4890"/>
                    <a:pt x="5614" y="6027"/>
                    <a:pt x="7414" y="7074"/>
                  </a:cubicBezTo>
                  <a:cubicBezTo>
                    <a:pt x="9214" y="8121"/>
                    <a:pt x="11014" y="9078"/>
                    <a:pt x="11143" y="10215"/>
                  </a:cubicBezTo>
                  <a:cubicBezTo>
                    <a:pt x="11271" y="11352"/>
                    <a:pt x="9729" y="12668"/>
                    <a:pt x="7543" y="14015"/>
                  </a:cubicBezTo>
                  <a:cubicBezTo>
                    <a:pt x="5357" y="15361"/>
                    <a:pt x="2529" y="16737"/>
                    <a:pt x="1114" y="17844"/>
                  </a:cubicBezTo>
                  <a:cubicBezTo>
                    <a:pt x="-300" y="18951"/>
                    <a:pt x="-300" y="19789"/>
                    <a:pt x="729" y="20387"/>
                  </a:cubicBezTo>
                  <a:cubicBezTo>
                    <a:pt x="1757" y="20985"/>
                    <a:pt x="3814" y="21344"/>
                    <a:pt x="6643" y="21404"/>
                  </a:cubicBezTo>
                  <a:cubicBezTo>
                    <a:pt x="9471" y="21464"/>
                    <a:pt x="13071" y="21225"/>
                    <a:pt x="16671" y="209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1" name="Line"/>
            <p:cNvSpPr/>
            <p:nvPr/>
          </p:nvSpPr>
          <p:spPr>
            <a:xfrm>
              <a:off x="778978" y="4018671"/>
              <a:ext cx="49041" cy="211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4" h="21316" fill="norm" stroke="1" extrusionOk="0">
                  <a:moveTo>
                    <a:pt x="17484" y="0"/>
                  </a:moveTo>
                  <a:cubicBezTo>
                    <a:pt x="12084" y="5914"/>
                    <a:pt x="6684" y="11829"/>
                    <a:pt x="3444" y="15557"/>
                  </a:cubicBezTo>
                  <a:cubicBezTo>
                    <a:pt x="204" y="19286"/>
                    <a:pt x="-876" y="20829"/>
                    <a:pt x="744" y="21214"/>
                  </a:cubicBezTo>
                  <a:cubicBezTo>
                    <a:pt x="2364" y="21600"/>
                    <a:pt x="6684" y="20829"/>
                    <a:pt x="10464" y="19929"/>
                  </a:cubicBezTo>
                  <a:cubicBezTo>
                    <a:pt x="14244" y="19029"/>
                    <a:pt x="17484" y="18000"/>
                    <a:pt x="20724" y="169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2" name="Line"/>
            <p:cNvSpPr/>
            <p:nvPr/>
          </p:nvSpPr>
          <p:spPr>
            <a:xfrm>
              <a:off x="950688" y="3942002"/>
              <a:ext cx="38335" cy="276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7" fill="norm" stroke="1" extrusionOk="0">
                  <a:moveTo>
                    <a:pt x="21600" y="0"/>
                  </a:moveTo>
                  <a:cubicBezTo>
                    <a:pt x="14400" y="4954"/>
                    <a:pt x="7200" y="9908"/>
                    <a:pt x="3600" y="13079"/>
                  </a:cubicBezTo>
                  <a:cubicBezTo>
                    <a:pt x="0" y="16250"/>
                    <a:pt x="0" y="17637"/>
                    <a:pt x="0" y="18826"/>
                  </a:cubicBezTo>
                  <a:cubicBezTo>
                    <a:pt x="0" y="20015"/>
                    <a:pt x="0" y="21006"/>
                    <a:pt x="0" y="21303"/>
                  </a:cubicBezTo>
                  <a:cubicBezTo>
                    <a:pt x="0" y="21600"/>
                    <a:pt x="0" y="21204"/>
                    <a:pt x="0" y="208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3" name="Line"/>
            <p:cNvSpPr/>
            <p:nvPr/>
          </p:nvSpPr>
          <p:spPr>
            <a:xfrm>
              <a:off x="697682" y="3942002"/>
              <a:ext cx="352675" cy="13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8000"/>
                    <a:pt x="7200" y="14400"/>
                    <a:pt x="10800" y="10800"/>
                  </a:cubicBezTo>
                  <a:cubicBezTo>
                    <a:pt x="14400" y="7200"/>
                    <a:pt x="18000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4" name="Line"/>
            <p:cNvSpPr/>
            <p:nvPr/>
          </p:nvSpPr>
          <p:spPr>
            <a:xfrm>
              <a:off x="567346" y="3750331"/>
              <a:ext cx="483011" cy="13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00" y="17365"/>
                    <a:pt x="8000" y="13129"/>
                    <a:pt x="11600" y="9529"/>
                  </a:cubicBezTo>
                  <a:cubicBezTo>
                    <a:pt x="15200" y="5929"/>
                    <a:pt x="18400" y="296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5" name="Line"/>
            <p:cNvSpPr/>
            <p:nvPr/>
          </p:nvSpPr>
          <p:spPr>
            <a:xfrm>
              <a:off x="920020" y="3670752"/>
              <a:ext cx="187120" cy="186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349" fill="norm" stroke="1" extrusionOk="0">
                  <a:moveTo>
                    <a:pt x="0" y="2960"/>
                  </a:moveTo>
                  <a:cubicBezTo>
                    <a:pt x="5184" y="1792"/>
                    <a:pt x="10368" y="625"/>
                    <a:pt x="13680" y="187"/>
                  </a:cubicBezTo>
                  <a:cubicBezTo>
                    <a:pt x="16992" y="-251"/>
                    <a:pt x="18432" y="41"/>
                    <a:pt x="19584" y="1500"/>
                  </a:cubicBezTo>
                  <a:cubicBezTo>
                    <a:pt x="20736" y="2960"/>
                    <a:pt x="21600" y="5587"/>
                    <a:pt x="20736" y="9090"/>
                  </a:cubicBezTo>
                  <a:cubicBezTo>
                    <a:pt x="19872" y="12592"/>
                    <a:pt x="17280" y="16971"/>
                    <a:pt x="14688" y="213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6" name="Line"/>
            <p:cNvSpPr/>
            <p:nvPr/>
          </p:nvSpPr>
          <p:spPr>
            <a:xfrm>
              <a:off x="2240771" y="5350145"/>
              <a:ext cx="346489" cy="397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537" fill="norm" stroke="1" extrusionOk="0">
                  <a:moveTo>
                    <a:pt x="3657" y="138"/>
                  </a:moveTo>
                  <a:cubicBezTo>
                    <a:pt x="3184" y="5262"/>
                    <a:pt x="2711" y="10385"/>
                    <a:pt x="2474" y="13708"/>
                  </a:cubicBezTo>
                  <a:cubicBezTo>
                    <a:pt x="2238" y="17031"/>
                    <a:pt x="2238" y="18554"/>
                    <a:pt x="2238" y="19662"/>
                  </a:cubicBezTo>
                  <a:cubicBezTo>
                    <a:pt x="2238" y="20769"/>
                    <a:pt x="2238" y="21462"/>
                    <a:pt x="2001" y="21531"/>
                  </a:cubicBezTo>
                  <a:cubicBezTo>
                    <a:pt x="1765" y="21600"/>
                    <a:pt x="1292" y="21046"/>
                    <a:pt x="819" y="20354"/>
                  </a:cubicBezTo>
                  <a:cubicBezTo>
                    <a:pt x="346" y="19662"/>
                    <a:pt x="-127" y="18831"/>
                    <a:pt x="31" y="18346"/>
                  </a:cubicBezTo>
                  <a:cubicBezTo>
                    <a:pt x="188" y="17862"/>
                    <a:pt x="977" y="17723"/>
                    <a:pt x="2632" y="16408"/>
                  </a:cubicBezTo>
                  <a:cubicBezTo>
                    <a:pt x="4288" y="15092"/>
                    <a:pt x="6810" y="12600"/>
                    <a:pt x="8702" y="9900"/>
                  </a:cubicBezTo>
                  <a:cubicBezTo>
                    <a:pt x="10594" y="7200"/>
                    <a:pt x="11855" y="4292"/>
                    <a:pt x="12486" y="2492"/>
                  </a:cubicBezTo>
                  <a:cubicBezTo>
                    <a:pt x="13117" y="692"/>
                    <a:pt x="13117" y="0"/>
                    <a:pt x="13117" y="0"/>
                  </a:cubicBezTo>
                  <a:cubicBezTo>
                    <a:pt x="13117" y="0"/>
                    <a:pt x="13117" y="692"/>
                    <a:pt x="12959" y="3185"/>
                  </a:cubicBezTo>
                  <a:cubicBezTo>
                    <a:pt x="12801" y="5677"/>
                    <a:pt x="12486" y="9969"/>
                    <a:pt x="12407" y="12462"/>
                  </a:cubicBezTo>
                  <a:cubicBezTo>
                    <a:pt x="12328" y="14954"/>
                    <a:pt x="12486" y="15646"/>
                    <a:pt x="12723" y="16338"/>
                  </a:cubicBezTo>
                  <a:cubicBezTo>
                    <a:pt x="12959" y="17031"/>
                    <a:pt x="13274" y="17723"/>
                    <a:pt x="13826" y="18208"/>
                  </a:cubicBezTo>
                  <a:cubicBezTo>
                    <a:pt x="14378" y="18692"/>
                    <a:pt x="15166" y="18969"/>
                    <a:pt x="15876" y="18831"/>
                  </a:cubicBezTo>
                  <a:cubicBezTo>
                    <a:pt x="16585" y="18692"/>
                    <a:pt x="17216" y="18138"/>
                    <a:pt x="17768" y="17585"/>
                  </a:cubicBezTo>
                  <a:cubicBezTo>
                    <a:pt x="18320" y="17031"/>
                    <a:pt x="18793" y="16477"/>
                    <a:pt x="19187" y="15715"/>
                  </a:cubicBezTo>
                  <a:cubicBezTo>
                    <a:pt x="19581" y="14954"/>
                    <a:pt x="19896" y="13985"/>
                    <a:pt x="19660" y="13638"/>
                  </a:cubicBezTo>
                  <a:cubicBezTo>
                    <a:pt x="19423" y="13292"/>
                    <a:pt x="18635" y="13569"/>
                    <a:pt x="18162" y="14123"/>
                  </a:cubicBezTo>
                  <a:cubicBezTo>
                    <a:pt x="17689" y="14677"/>
                    <a:pt x="17531" y="15508"/>
                    <a:pt x="17453" y="16338"/>
                  </a:cubicBezTo>
                  <a:cubicBezTo>
                    <a:pt x="17374" y="17169"/>
                    <a:pt x="17374" y="18000"/>
                    <a:pt x="17689" y="18692"/>
                  </a:cubicBezTo>
                  <a:cubicBezTo>
                    <a:pt x="18004" y="19385"/>
                    <a:pt x="18635" y="19938"/>
                    <a:pt x="19266" y="20008"/>
                  </a:cubicBezTo>
                  <a:cubicBezTo>
                    <a:pt x="19896" y="20077"/>
                    <a:pt x="20527" y="19662"/>
                    <a:pt x="20921" y="18762"/>
                  </a:cubicBezTo>
                  <a:cubicBezTo>
                    <a:pt x="21315" y="17862"/>
                    <a:pt x="21473" y="16477"/>
                    <a:pt x="21315" y="15092"/>
                  </a:cubicBezTo>
                  <a:cubicBezTo>
                    <a:pt x="21158" y="13708"/>
                    <a:pt x="20685" y="12323"/>
                    <a:pt x="20212" y="109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7" name="Line"/>
            <p:cNvSpPr/>
            <p:nvPr/>
          </p:nvSpPr>
          <p:spPr>
            <a:xfrm>
              <a:off x="2662949" y="5437036"/>
              <a:ext cx="175884" cy="204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368" fill="norm" stroke="1" extrusionOk="0">
                  <a:moveTo>
                    <a:pt x="617" y="8800"/>
                  </a:moveTo>
                  <a:cubicBezTo>
                    <a:pt x="309" y="11467"/>
                    <a:pt x="0" y="14133"/>
                    <a:pt x="0" y="16133"/>
                  </a:cubicBezTo>
                  <a:cubicBezTo>
                    <a:pt x="0" y="18133"/>
                    <a:pt x="309" y="19467"/>
                    <a:pt x="1234" y="20000"/>
                  </a:cubicBezTo>
                  <a:cubicBezTo>
                    <a:pt x="2160" y="20533"/>
                    <a:pt x="3703" y="20267"/>
                    <a:pt x="5091" y="19067"/>
                  </a:cubicBezTo>
                  <a:cubicBezTo>
                    <a:pt x="6480" y="17867"/>
                    <a:pt x="7714" y="15733"/>
                    <a:pt x="8331" y="15467"/>
                  </a:cubicBezTo>
                  <a:cubicBezTo>
                    <a:pt x="8949" y="15200"/>
                    <a:pt x="8949" y="16800"/>
                    <a:pt x="9411" y="18133"/>
                  </a:cubicBezTo>
                  <a:cubicBezTo>
                    <a:pt x="9874" y="19467"/>
                    <a:pt x="10800" y="20533"/>
                    <a:pt x="12034" y="21067"/>
                  </a:cubicBezTo>
                  <a:cubicBezTo>
                    <a:pt x="13269" y="21600"/>
                    <a:pt x="14811" y="21600"/>
                    <a:pt x="16663" y="19600"/>
                  </a:cubicBezTo>
                  <a:cubicBezTo>
                    <a:pt x="18514" y="17600"/>
                    <a:pt x="20674" y="13600"/>
                    <a:pt x="21137" y="10000"/>
                  </a:cubicBezTo>
                  <a:cubicBezTo>
                    <a:pt x="21600" y="6400"/>
                    <a:pt x="20366" y="3200"/>
                    <a:pt x="1913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8" name="Line"/>
            <p:cNvSpPr/>
            <p:nvPr/>
          </p:nvSpPr>
          <p:spPr>
            <a:xfrm>
              <a:off x="3496685" y="5297670"/>
              <a:ext cx="343263" cy="42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446" fill="norm" stroke="1" extrusionOk="0">
                  <a:moveTo>
                    <a:pt x="7109" y="1602"/>
                  </a:moveTo>
                  <a:cubicBezTo>
                    <a:pt x="7109" y="835"/>
                    <a:pt x="7109" y="68"/>
                    <a:pt x="6950" y="4"/>
                  </a:cubicBezTo>
                  <a:cubicBezTo>
                    <a:pt x="6791" y="-60"/>
                    <a:pt x="6474" y="579"/>
                    <a:pt x="6235" y="3071"/>
                  </a:cubicBezTo>
                  <a:cubicBezTo>
                    <a:pt x="5997" y="5564"/>
                    <a:pt x="5838" y="9909"/>
                    <a:pt x="5838" y="12849"/>
                  </a:cubicBezTo>
                  <a:cubicBezTo>
                    <a:pt x="5838" y="15789"/>
                    <a:pt x="5997" y="17322"/>
                    <a:pt x="6315" y="18536"/>
                  </a:cubicBezTo>
                  <a:cubicBezTo>
                    <a:pt x="6632" y="19751"/>
                    <a:pt x="7109" y="20645"/>
                    <a:pt x="7744" y="21093"/>
                  </a:cubicBezTo>
                  <a:cubicBezTo>
                    <a:pt x="8379" y="21540"/>
                    <a:pt x="9174" y="21540"/>
                    <a:pt x="9729" y="21220"/>
                  </a:cubicBezTo>
                  <a:cubicBezTo>
                    <a:pt x="10285" y="20901"/>
                    <a:pt x="10603" y="20262"/>
                    <a:pt x="10285" y="19048"/>
                  </a:cubicBezTo>
                  <a:cubicBezTo>
                    <a:pt x="9968" y="17833"/>
                    <a:pt x="9015" y="16044"/>
                    <a:pt x="7427" y="14894"/>
                  </a:cubicBezTo>
                  <a:cubicBezTo>
                    <a:pt x="5838" y="13744"/>
                    <a:pt x="3615" y="13232"/>
                    <a:pt x="2106" y="13041"/>
                  </a:cubicBezTo>
                  <a:cubicBezTo>
                    <a:pt x="597" y="12849"/>
                    <a:pt x="-197" y="12977"/>
                    <a:pt x="41" y="13041"/>
                  </a:cubicBezTo>
                  <a:cubicBezTo>
                    <a:pt x="279" y="13105"/>
                    <a:pt x="1550" y="13105"/>
                    <a:pt x="3853" y="12785"/>
                  </a:cubicBezTo>
                  <a:cubicBezTo>
                    <a:pt x="6156" y="12465"/>
                    <a:pt x="9491" y="11826"/>
                    <a:pt x="11874" y="11315"/>
                  </a:cubicBezTo>
                  <a:cubicBezTo>
                    <a:pt x="14256" y="10804"/>
                    <a:pt x="15685" y="10420"/>
                    <a:pt x="16082" y="10420"/>
                  </a:cubicBezTo>
                  <a:cubicBezTo>
                    <a:pt x="16479" y="10420"/>
                    <a:pt x="15844" y="10804"/>
                    <a:pt x="15288" y="11315"/>
                  </a:cubicBezTo>
                  <a:cubicBezTo>
                    <a:pt x="14732" y="11826"/>
                    <a:pt x="14256" y="12465"/>
                    <a:pt x="13938" y="13105"/>
                  </a:cubicBezTo>
                  <a:cubicBezTo>
                    <a:pt x="13621" y="13744"/>
                    <a:pt x="13462" y="14383"/>
                    <a:pt x="13621" y="14958"/>
                  </a:cubicBezTo>
                  <a:cubicBezTo>
                    <a:pt x="13779" y="15533"/>
                    <a:pt x="14256" y="16044"/>
                    <a:pt x="14971" y="16300"/>
                  </a:cubicBezTo>
                  <a:cubicBezTo>
                    <a:pt x="15685" y="16555"/>
                    <a:pt x="16638" y="16555"/>
                    <a:pt x="17591" y="16491"/>
                  </a:cubicBezTo>
                  <a:cubicBezTo>
                    <a:pt x="18544" y="16428"/>
                    <a:pt x="19497" y="16300"/>
                    <a:pt x="20212" y="15916"/>
                  </a:cubicBezTo>
                  <a:cubicBezTo>
                    <a:pt x="20927" y="15533"/>
                    <a:pt x="21403" y="14894"/>
                    <a:pt x="21324" y="13935"/>
                  </a:cubicBezTo>
                  <a:cubicBezTo>
                    <a:pt x="21244" y="12977"/>
                    <a:pt x="20609" y="11699"/>
                    <a:pt x="19259" y="10740"/>
                  </a:cubicBezTo>
                  <a:cubicBezTo>
                    <a:pt x="17909" y="9781"/>
                    <a:pt x="15844" y="9142"/>
                    <a:pt x="13779" y="85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9" name="Line"/>
            <p:cNvSpPr/>
            <p:nvPr/>
          </p:nvSpPr>
          <p:spPr>
            <a:xfrm>
              <a:off x="4486242" y="5071125"/>
              <a:ext cx="236532" cy="598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432" fill="norm" stroke="1" extrusionOk="0">
                  <a:moveTo>
                    <a:pt x="21496" y="3769"/>
                  </a:moveTo>
                  <a:cubicBezTo>
                    <a:pt x="21264" y="2945"/>
                    <a:pt x="21031" y="2122"/>
                    <a:pt x="20335" y="1481"/>
                  </a:cubicBezTo>
                  <a:cubicBezTo>
                    <a:pt x="19638" y="840"/>
                    <a:pt x="18477" y="383"/>
                    <a:pt x="17315" y="154"/>
                  </a:cubicBezTo>
                  <a:cubicBezTo>
                    <a:pt x="16154" y="-75"/>
                    <a:pt x="14993" y="-75"/>
                    <a:pt x="13715" y="337"/>
                  </a:cubicBezTo>
                  <a:cubicBezTo>
                    <a:pt x="12438" y="749"/>
                    <a:pt x="11044" y="1572"/>
                    <a:pt x="9767" y="3494"/>
                  </a:cubicBezTo>
                  <a:cubicBezTo>
                    <a:pt x="8490" y="5417"/>
                    <a:pt x="7328" y="8437"/>
                    <a:pt x="7444" y="11137"/>
                  </a:cubicBezTo>
                  <a:cubicBezTo>
                    <a:pt x="7560" y="13837"/>
                    <a:pt x="8954" y="16217"/>
                    <a:pt x="9767" y="17681"/>
                  </a:cubicBezTo>
                  <a:cubicBezTo>
                    <a:pt x="10580" y="19145"/>
                    <a:pt x="10812" y="19694"/>
                    <a:pt x="10928" y="20198"/>
                  </a:cubicBezTo>
                  <a:cubicBezTo>
                    <a:pt x="11044" y="20701"/>
                    <a:pt x="11044" y="21159"/>
                    <a:pt x="10464" y="21342"/>
                  </a:cubicBezTo>
                  <a:cubicBezTo>
                    <a:pt x="9883" y="21525"/>
                    <a:pt x="8722" y="21433"/>
                    <a:pt x="7212" y="21022"/>
                  </a:cubicBezTo>
                  <a:cubicBezTo>
                    <a:pt x="5702" y="20610"/>
                    <a:pt x="3844" y="19878"/>
                    <a:pt x="2451" y="19191"/>
                  </a:cubicBezTo>
                  <a:cubicBezTo>
                    <a:pt x="1057" y="18505"/>
                    <a:pt x="128" y="17864"/>
                    <a:pt x="12" y="17315"/>
                  </a:cubicBezTo>
                  <a:cubicBezTo>
                    <a:pt x="-104" y="16766"/>
                    <a:pt x="593" y="16308"/>
                    <a:pt x="2102" y="16033"/>
                  </a:cubicBezTo>
                  <a:cubicBezTo>
                    <a:pt x="3612" y="15759"/>
                    <a:pt x="5935" y="15667"/>
                    <a:pt x="8257" y="15805"/>
                  </a:cubicBezTo>
                  <a:cubicBezTo>
                    <a:pt x="10580" y="15942"/>
                    <a:pt x="12902" y="16308"/>
                    <a:pt x="14644" y="16766"/>
                  </a:cubicBezTo>
                  <a:cubicBezTo>
                    <a:pt x="16386" y="17223"/>
                    <a:pt x="17548" y="17772"/>
                    <a:pt x="17896" y="17818"/>
                  </a:cubicBezTo>
                  <a:cubicBezTo>
                    <a:pt x="18244" y="17864"/>
                    <a:pt x="17780" y="17406"/>
                    <a:pt x="17431" y="16628"/>
                  </a:cubicBezTo>
                  <a:cubicBezTo>
                    <a:pt x="17083" y="15850"/>
                    <a:pt x="16851" y="14752"/>
                    <a:pt x="16735" y="13974"/>
                  </a:cubicBezTo>
                  <a:cubicBezTo>
                    <a:pt x="16619" y="13196"/>
                    <a:pt x="16619" y="12739"/>
                    <a:pt x="17199" y="12418"/>
                  </a:cubicBezTo>
                  <a:cubicBezTo>
                    <a:pt x="17780" y="12098"/>
                    <a:pt x="18941" y="11915"/>
                    <a:pt x="20102" y="117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0" name="Line"/>
            <p:cNvSpPr/>
            <p:nvPr/>
          </p:nvSpPr>
          <p:spPr>
            <a:xfrm>
              <a:off x="4795792" y="5158112"/>
              <a:ext cx="356325" cy="471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329" fill="norm" stroke="1" extrusionOk="0">
                  <a:moveTo>
                    <a:pt x="221" y="14339"/>
                  </a:moveTo>
                  <a:cubicBezTo>
                    <a:pt x="221" y="16072"/>
                    <a:pt x="221" y="17805"/>
                    <a:pt x="221" y="18960"/>
                  </a:cubicBezTo>
                  <a:cubicBezTo>
                    <a:pt x="221" y="20115"/>
                    <a:pt x="221" y="20692"/>
                    <a:pt x="143" y="20692"/>
                  </a:cubicBezTo>
                  <a:cubicBezTo>
                    <a:pt x="66" y="20692"/>
                    <a:pt x="-88" y="20115"/>
                    <a:pt x="66" y="19075"/>
                  </a:cubicBezTo>
                  <a:cubicBezTo>
                    <a:pt x="221" y="18036"/>
                    <a:pt x="683" y="16534"/>
                    <a:pt x="1223" y="15610"/>
                  </a:cubicBezTo>
                  <a:cubicBezTo>
                    <a:pt x="1763" y="14686"/>
                    <a:pt x="2381" y="14340"/>
                    <a:pt x="2998" y="14340"/>
                  </a:cubicBezTo>
                  <a:cubicBezTo>
                    <a:pt x="3615" y="14340"/>
                    <a:pt x="4232" y="14686"/>
                    <a:pt x="5235" y="15379"/>
                  </a:cubicBezTo>
                  <a:cubicBezTo>
                    <a:pt x="6238" y="16072"/>
                    <a:pt x="7626" y="17112"/>
                    <a:pt x="9092" y="17516"/>
                  </a:cubicBezTo>
                  <a:cubicBezTo>
                    <a:pt x="10558" y="17920"/>
                    <a:pt x="12101" y="17689"/>
                    <a:pt x="13103" y="17343"/>
                  </a:cubicBezTo>
                  <a:cubicBezTo>
                    <a:pt x="14106" y="16996"/>
                    <a:pt x="14569" y="16534"/>
                    <a:pt x="14415" y="16419"/>
                  </a:cubicBezTo>
                  <a:cubicBezTo>
                    <a:pt x="14261" y="16303"/>
                    <a:pt x="13489" y="16534"/>
                    <a:pt x="12872" y="17054"/>
                  </a:cubicBezTo>
                  <a:cubicBezTo>
                    <a:pt x="12255" y="17574"/>
                    <a:pt x="11792" y="18382"/>
                    <a:pt x="11638" y="19133"/>
                  </a:cubicBezTo>
                  <a:cubicBezTo>
                    <a:pt x="11483" y="19884"/>
                    <a:pt x="11638" y="20577"/>
                    <a:pt x="12178" y="20981"/>
                  </a:cubicBezTo>
                  <a:cubicBezTo>
                    <a:pt x="12718" y="21385"/>
                    <a:pt x="13643" y="21501"/>
                    <a:pt x="14723" y="20981"/>
                  </a:cubicBezTo>
                  <a:cubicBezTo>
                    <a:pt x="15803" y="20461"/>
                    <a:pt x="17038" y="19306"/>
                    <a:pt x="18195" y="16823"/>
                  </a:cubicBezTo>
                  <a:cubicBezTo>
                    <a:pt x="19352" y="14340"/>
                    <a:pt x="20432" y="10528"/>
                    <a:pt x="20972" y="7756"/>
                  </a:cubicBezTo>
                  <a:cubicBezTo>
                    <a:pt x="21512" y="4983"/>
                    <a:pt x="21512" y="3251"/>
                    <a:pt x="21512" y="2038"/>
                  </a:cubicBezTo>
                  <a:cubicBezTo>
                    <a:pt x="21512" y="825"/>
                    <a:pt x="21512" y="132"/>
                    <a:pt x="21281" y="17"/>
                  </a:cubicBezTo>
                  <a:cubicBezTo>
                    <a:pt x="21049" y="-99"/>
                    <a:pt x="20586" y="363"/>
                    <a:pt x="20123" y="2500"/>
                  </a:cubicBezTo>
                  <a:cubicBezTo>
                    <a:pt x="19661" y="4637"/>
                    <a:pt x="19198" y="8449"/>
                    <a:pt x="19043" y="11279"/>
                  </a:cubicBezTo>
                  <a:cubicBezTo>
                    <a:pt x="18889" y="14108"/>
                    <a:pt x="19043" y="15957"/>
                    <a:pt x="19275" y="16996"/>
                  </a:cubicBezTo>
                  <a:cubicBezTo>
                    <a:pt x="19506" y="18036"/>
                    <a:pt x="19815" y="18267"/>
                    <a:pt x="20123" y="184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1" name="Line"/>
            <p:cNvSpPr/>
            <p:nvPr/>
          </p:nvSpPr>
          <p:spPr>
            <a:xfrm>
              <a:off x="5962712" y="5444703"/>
              <a:ext cx="184956" cy="246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5" h="21265" fill="norm" stroke="1" extrusionOk="0">
                  <a:moveTo>
                    <a:pt x="8120" y="0"/>
                  </a:moveTo>
                  <a:cubicBezTo>
                    <a:pt x="5493" y="5731"/>
                    <a:pt x="2866" y="11461"/>
                    <a:pt x="1406" y="15208"/>
                  </a:cubicBezTo>
                  <a:cubicBezTo>
                    <a:pt x="-53" y="18955"/>
                    <a:pt x="-345" y="20718"/>
                    <a:pt x="385" y="21159"/>
                  </a:cubicBezTo>
                  <a:cubicBezTo>
                    <a:pt x="1114" y="21600"/>
                    <a:pt x="2866" y="20718"/>
                    <a:pt x="6077" y="17412"/>
                  </a:cubicBezTo>
                  <a:cubicBezTo>
                    <a:pt x="9287" y="14106"/>
                    <a:pt x="13958" y="8375"/>
                    <a:pt x="16877" y="4959"/>
                  </a:cubicBezTo>
                  <a:cubicBezTo>
                    <a:pt x="19796" y="1543"/>
                    <a:pt x="20963" y="441"/>
                    <a:pt x="21109" y="992"/>
                  </a:cubicBezTo>
                  <a:cubicBezTo>
                    <a:pt x="21255" y="1543"/>
                    <a:pt x="20379" y="3747"/>
                    <a:pt x="19358" y="7273"/>
                  </a:cubicBezTo>
                  <a:cubicBezTo>
                    <a:pt x="18336" y="10800"/>
                    <a:pt x="17169" y="15649"/>
                    <a:pt x="16001" y="204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2" name="Line"/>
            <p:cNvSpPr/>
            <p:nvPr/>
          </p:nvSpPr>
          <p:spPr>
            <a:xfrm>
              <a:off x="5868862" y="5429369"/>
              <a:ext cx="341279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600" fill="norm" stroke="1" extrusionOk="0">
                  <a:moveTo>
                    <a:pt x="1699" y="21600"/>
                  </a:moveTo>
                  <a:cubicBezTo>
                    <a:pt x="893" y="19938"/>
                    <a:pt x="87" y="18277"/>
                    <a:pt x="7" y="16615"/>
                  </a:cubicBezTo>
                  <a:cubicBezTo>
                    <a:pt x="-74" y="14954"/>
                    <a:pt x="571" y="13292"/>
                    <a:pt x="3311" y="11077"/>
                  </a:cubicBezTo>
                  <a:cubicBezTo>
                    <a:pt x="6051" y="8862"/>
                    <a:pt x="10887" y="6092"/>
                    <a:pt x="14272" y="4154"/>
                  </a:cubicBezTo>
                  <a:cubicBezTo>
                    <a:pt x="17657" y="2215"/>
                    <a:pt x="19592" y="1108"/>
                    <a:pt x="2152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3" name="Line"/>
            <p:cNvSpPr/>
            <p:nvPr/>
          </p:nvSpPr>
          <p:spPr>
            <a:xfrm>
              <a:off x="6018469" y="5245365"/>
              <a:ext cx="299007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5" y="18327"/>
                    <a:pt x="369" y="15055"/>
                    <a:pt x="1662" y="12109"/>
                  </a:cubicBezTo>
                  <a:cubicBezTo>
                    <a:pt x="2954" y="9164"/>
                    <a:pt x="5354" y="6545"/>
                    <a:pt x="8862" y="4582"/>
                  </a:cubicBezTo>
                  <a:cubicBezTo>
                    <a:pt x="12369" y="2618"/>
                    <a:pt x="16985" y="130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4" name="Line"/>
            <p:cNvSpPr/>
            <p:nvPr/>
          </p:nvSpPr>
          <p:spPr>
            <a:xfrm>
              <a:off x="6286808" y="5230032"/>
              <a:ext cx="112123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600" fill="norm" stroke="1" extrusionOk="0">
                  <a:moveTo>
                    <a:pt x="0" y="0"/>
                  </a:moveTo>
                  <a:cubicBezTo>
                    <a:pt x="6240" y="1714"/>
                    <a:pt x="12480" y="3429"/>
                    <a:pt x="16320" y="4971"/>
                  </a:cubicBezTo>
                  <a:cubicBezTo>
                    <a:pt x="20160" y="6514"/>
                    <a:pt x="21600" y="7886"/>
                    <a:pt x="20880" y="10629"/>
                  </a:cubicBezTo>
                  <a:cubicBezTo>
                    <a:pt x="20160" y="13371"/>
                    <a:pt x="17280" y="17486"/>
                    <a:pt x="144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5" name="Line"/>
            <p:cNvSpPr/>
            <p:nvPr/>
          </p:nvSpPr>
          <p:spPr>
            <a:xfrm>
              <a:off x="6923156" y="5232249"/>
              <a:ext cx="204400" cy="381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1333" fill="norm" stroke="1" extrusionOk="0">
                  <a:moveTo>
                    <a:pt x="0" y="3309"/>
                  </a:moveTo>
                  <a:cubicBezTo>
                    <a:pt x="2342" y="1879"/>
                    <a:pt x="4684" y="448"/>
                    <a:pt x="7937" y="91"/>
                  </a:cubicBezTo>
                  <a:cubicBezTo>
                    <a:pt x="11190" y="-267"/>
                    <a:pt x="15354" y="448"/>
                    <a:pt x="17957" y="2022"/>
                  </a:cubicBezTo>
                  <a:cubicBezTo>
                    <a:pt x="20559" y="3595"/>
                    <a:pt x="21600" y="6027"/>
                    <a:pt x="20169" y="8387"/>
                  </a:cubicBezTo>
                  <a:cubicBezTo>
                    <a:pt x="18737" y="10748"/>
                    <a:pt x="14834" y="13036"/>
                    <a:pt x="11581" y="14824"/>
                  </a:cubicBezTo>
                  <a:cubicBezTo>
                    <a:pt x="8328" y="16612"/>
                    <a:pt x="5725" y="17900"/>
                    <a:pt x="4554" y="18901"/>
                  </a:cubicBezTo>
                  <a:cubicBezTo>
                    <a:pt x="3383" y="19903"/>
                    <a:pt x="3643" y="20618"/>
                    <a:pt x="3904" y="213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6" name="Line"/>
            <p:cNvSpPr/>
            <p:nvPr/>
          </p:nvSpPr>
          <p:spPr>
            <a:xfrm>
              <a:off x="6955877" y="5774377"/>
              <a:ext cx="74616" cy="72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134" fill="norm" stroke="1" extrusionOk="0">
                  <a:moveTo>
                    <a:pt x="3741" y="6703"/>
                  </a:moveTo>
                  <a:cubicBezTo>
                    <a:pt x="1581" y="9683"/>
                    <a:pt x="-579" y="12662"/>
                    <a:pt x="141" y="15269"/>
                  </a:cubicBezTo>
                  <a:cubicBezTo>
                    <a:pt x="861" y="17876"/>
                    <a:pt x="4461" y="20110"/>
                    <a:pt x="9501" y="20855"/>
                  </a:cubicBezTo>
                  <a:cubicBezTo>
                    <a:pt x="14541" y="21600"/>
                    <a:pt x="21021" y="20855"/>
                    <a:pt x="21021" y="18621"/>
                  </a:cubicBezTo>
                  <a:cubicBezTo>
                    <a:pt x="21021" y="16386"/>
                    <a:pt x="14541" y="12662"/>
                    <a:pt x="10221" y="9310"/>
                  </a:cubicBezTo>
                  <a:cubicBezTo>
                    <a:pt x="5901" y="5959"/>
                    <a:pt x="3741" y="2979"/>
                    <a:pt x="158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7" name="Line"/>
            <p:cNvSpPr/>
            <p:nvPr/>
          </p:nvSpPr>
          <p:spPr>
            <a:xfrm>
              <a:off x="6240807" y="5153363"/>
              <a:ext cx="107337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8" name="Line"/>
            <p:cNvSpPr/>
            <p:nvPr/>
          </p:nvSpPr>
          <p:spPr>
            <a:xfrm>
              <a:off x="1429551" y="6514045"/>
              <a:ext cx="238052" cy="664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444" fill="norm" stroke="1" extrusionOk="0">
                  <a:moveTo>
                    <a:pt x="6577" y="4829"/>
                  </a:moveTo>
                  <a:cubicBezTo>
                    <a:pt x="5658" y="6065"/>
                    <a:pt x="4739" y="7302"/>
                    <a:pt x="4049" y="9322"/>
                  </a:cubicBezTo>
                  <a:cubicBezTo>
                    <a:pt x="3360" y="11342"/>
                    <a:pt x="2900" y="14145"/>
                    <a:pt x="2670" y="16164"/>
                  </a:cubicBezTo>
                  <a:cubicBezTo>
                    <a:pt x="2441" y="18184"/>
                    <a:pt x="2441" y="19421"/>
                    <a:pt x="2326" y="20245"/>
                  </a:cubicBezTo>
                  <a:cubicBezTo>
                    <a:pt x="2211" y="21070"/>
                    <a:pt x="1981" y="21482"/>
                    <a:pt x="1751" y="21441"/>
                  </a:cubicBezTo>
                  <a:cubicBezTo>
                    <a:pt x="1522" y="21400"/>
                    <a:pt x="1292" y="20905"/>
                    <a:pt x="947" y="19462"/>
                  </a:cubicBezTo>
                  <a:cubicBezTo>
                    <a:pt x="602" y="18019"/>
                    <a:pt x="143" y="15629"/>
                    <a:pt x="28" y="13196"/>
                  </a:cubicBezTo>
                  <a:cubicBezTo>
                    <a:pt x="-87" y="10764"/>
                    <a:pt x="143" y="8291"/>
                    <a:pt x="832" y="6313"/>
                  </a:cubicBezTo>
                  <a:cubicBezTo>
                    <a:pt x="1522" y="4334"/>
                    <a:pt x="2670" y="2850"/>
                    <a:pt x="4279" y="1819"/>
                  </a:cubicBezTo>
                  <a:cubicBezTo>
                    <a:pt x="5887" y="789"/>
                    <a:pt x="7956" y="212"/>
                    <a:pt x="10368" y="47"/>
                  </a:cubicBezTo>
                  <a:cubicBezTo>
                    <a:pt x="12781" y="-118"/>
                    <a:pt x="15539" y="129"/>
                    <a:pt x="17722" y="1119"/>
                  </a:cubicBezTo>
                  <a:cubicBezTo>
                    <a:pt x="19904" y="2108"/>
                    <a:pt x="21513" y="3839"/>
                    <a:pt x="21398" y="5323"/>
                  </a:cubicBezTo>
                  <a:cubicBezTo>
                    <a:pt x="21283" y="6807"/>
                    <a:pt x="19445" y="8044"/>
                    <a:pt x="17147" y="8827"/>
                  </a:cubicBezTo>
                  <a:cubicBezTo>
                    <a:pt x="14849" y="9610"/>
                    <a:pt x="12092" y="9940"/>
                    <a:pt x="10024" y="10105"/>
                  </a:cubicBezTo>
                  <a:cubicBezTo>
                    <a:pt x="7956" y="10270"/>
                    <a:pt x="6577" y="10270"/>
                    <a:pt x="5658" y="10064"/>
                  </a:cubicBezTo>
                  <a:cubicBezTo>
                    <a:pt x="4739" y="9858"/>
                    <a:pt x="4279" y="9445"/>
                    <a:pt x="3819" y="90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9" name="Line"/>
            <p:cNvSpPr/>
            <p:nvPr/>
          </p:nvSpPr>
          <p:spPr>
            <a:xfrm>
              <a:off x="1718399" y="6356389"/>
              <a:ext cx="167644" cy="169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048" fill="norm" stroke="1" extrusionOk="0">
                  <a:moveTo>
                    <a:pt x="2813" y="2942"/>
                  </a:moveTo>
                  <a:cubicBezTo>
                    <a:pt x="2486" y="6119"/>
                    <a:pt x="2159" y="9295"/>
                    <a:pt x="1668" y="11836"/>
                  </a:cubicBezTo>
                  <a:cubicBezTo>
                    <a:pt x="1177" y="14377"/>
                    <a:pt x="523" y="16283"/>
                    <a:pt x="195" y="16124"/>
                  </a:cubicBezTo>
                  <a:cubicBezTo>
                    <a:pt x="-132" y="15966"/>
                    <a:pt x="-132" y="13742"/>
                    <a:pt x="850" y="11201"/>
                  </a:cubicBezTo>
                  <a:cubicBezTo>
                    <a:pt x="1832" y="8660"/>
                    <a:pt x="3795" y="5801"/>
                    <a:pt x="5595" y="3895"/>
                  </a:cubicBezTo>
                  <a:cubicBezTo>
                    <a:pt x="7395" y="1989"/>
                    <a:pt x="9032" y="1036"/>
                    <a:pt x="10668" y="401"/>
                  </a:cubicBezTo>
                  <a:cubicBezTo>
                    <a:pt x="12304" y="-234"/>
                    <a:pt x="13941" y="-552"/>
                    <a:pt x="15741" y="2942"/>
                  </a:cubicBezTo>
                  <a:cubicBezTo>
                    <a:pt x="17541" y="6436"/>
                    <a:pt x="19504" y="13742"/>
                    <a:pt x="21468" y="210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0" name="Line"/>
            <p:cNvSpPr/>
            <p:nvPr/>
          </p:nvSpPr>
          <p:spPr>
            <a:xfrm>
              <a:off x="337340" y="6702065"/>
              <a:ext cx="76670" cy="506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60" y="3927"/>
                    <a:pt x="4320" y="7855"/>
                    <a:pt x="6120" y="10800"/>
                  </a:cubicBezTo>
                  <a:cubicBezTo>
                    <a:pt x="7920" y="13745"/>
                    <a:pt x="9360" y="15709"/>
                    <a:pt x="11880" y="17345"/>
                  </a:cubicBezTo>
                  <a:cubicBezTo>
                    <a:pt x="14400" y="18982"/>
                    <a:pt x="18000" y="2029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1" name="Line"/>
            <p:cNvSpPr/>
            <p:nvPr/>
          </p:nvSpPr>
          <p:spPr>
            <a:xfrm>
              <a:off x="460010" y="6955070"/>
              <a:ext cx="38335" cy="198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4" fill="norm" stroke="1" extrusionOk="0">
                  <a:moveTo>
                    <a:pt x="21600" y="14765"/>
                  </a:moveTo>
                  <a:cubicBezTo>
                    <a:pt x="21600" y="16132"/>
                    <a:pt x="21600" y="17499"/>
                    <a:pt x="20880" y="18866"/>
                  </a:cubicBezTo>
                  <a:cubicBezTo>
                    <a:pt x="20160" y="20233"/>
                    <a:pt x="18720" y="21600"/>
                    <a:pt x="15840" y="21190"/>
                  </a:cubicBezTo>
                  <a:cubicBezTo>
                    <a:pt x="12960" y="20780"/>
                    <a:pt x="8640" y="18592"/>
                    <a:pt x="5760" y="14765"/>
                  </a:cubicBezTo>
                  <a:cubicBezTo>
                    <a:pt x="2880" y="10937"/>
                    <a:pt x="1440" y="5468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2" name="Line"/>
            <p:cNvSpPr/>
            <p:nvPr/>
          </p:nvSpPr>
          <p:spPr>
            <a:xfrm>
              <a:off x="475344" y="6962737"/>
              <a:ext cx="3066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3" name="Line"/>
            <p:cNvSpPr/>
            <p:nvPr/>
          </p:nvSpPr>
          <p:spPr>
            <a:xfrm>
              <a:off x="553436" y="6980142"/>
              <a:ext cx="243916" cy="128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257" fill="norm" stroke="1" extrusionOk="0">
                  <a:moveTo>
                    <a:pt x="2575" y="21257"/>
                  </a:moveTo>
                  <a:cubicBezTo>
                    <a:pt x="1675" y="19986"/>
                    <a:pt x="775" y="18716"/>
                    <a:pt x="325" y="17022"/>
                  </a:cubicBezTo>
                  <a:cubicBezTo>
                    <a:pt x="-125" y="15328"/>
                    <a:pt x="-125" y="13210"/>
                    <a:pt x="438" y="10881"/>
                  </a:cubicBezTo>
                  <a:cubicBezTo>
                    <a:pt x="1000" y="8551"/>
                    <a:pt x="2125" y="6010"/>
                    <a:pt x="3250" y="4951"/>
                  </a:cubicBezTo>
                  <a:cubicBezTo>
                    <a:pt x="4375" y="3892"/>
                    <a:pt x="5500" y="4316"/>
                    <a:pt x="6175" y="5798"/>
                  </a:cubicBezTo>
                  <a:cubicBezTo>
                    <a:pt x="6850" y="7281"/>
                    <a:pt x="7075" y="9822"/>
                    <a:pt x="7300" y="12151"/>
                  </a:cubicBezTo>
                  <a:cubicBezTo>
                    <a:pt x="7525" y="14481"/>
                    <a:pt x="7750" y="16598"/>
                    <a:pt x="8200" y="16810"/>
                  </a:cubicBezTo>
                  <a:cubicBezTo>
                    <a:pt x="8650" y="17022"/>
                    <a:pt x="9325" y="15328"/>
                    <a:pt x="10225" y="12575"/>
                  </a:cubicBezTo>
                  <a:cubicBezTo>
                    <a:pt x="11125" y="9822"/>
                    <a:pt x="12250" y="6010"/>
                    <a:pt x="13263" y="3469"/>
                  </a:cubicBezTo>
                  <a:cubicBezTo>
                    <a:pt x="14275" y="928"/>
                    <a:pt x="15175" y="-343"/>
                    <a:pt x="15737" y="81"/>
                  </a:cubicBezTo>
                  <a:cubicBezTo>
                    <a:pt x="16300" y="504"/>
                    <a:pt x="16525" y="2622"/>
                    <a:pt x="17425" y="5375"/>
                  </a:cubicBezTo>
                  <a:cubicBezTo>
                    <a:pt x="18325" y="8128"/>
                    <a:pt x="19900" y="11516"/>
                    <a:pt x="21475" y="149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4" name="Line"/>
            <p:cNvSpPr/>
            <p:nvPr/>
          </p:nvSpPr>
          <p:spPr>
            <a:xfrm>
              <a:off x="276006" y="7441707"/>
              <a:ext cx="184005" cy="13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81" fill="norm" stroke="1" extrusionOk="0">
                  <a:moveTo>
                    <a:pt x="0" y="7553"/>
                  </a:moveTo>
                  <a:cubicBezTo>
                    <a:pt x="600" y="9481"/>
                    <a:pt x="1200" y="11410"/>
                    <a:pt x="1650" y="13917"/>
                  </a:cubicBezTo>
                  <a:cubicBezTo>
                    <a:pt x="2100" y="16424"/>
                    <a:pt x="2400" y="19510"/>
                    <a:pt x="2550" y="20088"/>
                  </a:cubicBezTo>
                  <a:cubicBezTo>
                    <a:pt x="2700" y="20667"/>
                    <a:pt x="2700" y="18738"/>
                    <a:pt x="3150" y="15846"/>
                  </a:cubicBezTo>
                  <a:cubicBezTo>
                    <a:pt x="3600" y="12953"/>
                    <a:pt x="4500" y="9096"/>
                    <a:pt x="5400" y="6396"/>
                  </a:cubicBezTo>
                  <a:cubicBezTo>
                    <a:pt x="6300" y="3696"/>
                    <a:pt x="7200" y="2153"/>
                    <a:pt x="8400" y="996"/>
                  </a:cubicBezTo>
                  <a:cubicBezTo>
                    <a:pt x="9600" y="-162"/>
                    <a:pt x="11100" y="-933"/>
                    <a:pt x="13350" y="2346"/>
                  </a:cubicBezTo>
                  <a:cubicBezTo>
                    <a:pt x="15600" y="5624"/>
                    <a:pt x="18600" y="12953"/>
                    <a:pt x="21600" y="202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5" name="Line"/>
            <p:cNvSpPr/>
            <p:nvPr/>
          </p:nvSpPr>
          <p:spPr>
            <a:xfrm>
              <a:off x="513678" y="7461081"/>
              <a:ext cx="253006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27" y="16800"/>
                    <a:pt x="7855" y="12000"/>
                    <a:pt x="11455" y="8400"/>
                  </a:cubicBezTo>
                  <a:cubicBezTo>
                    <a:pt x="15055" y="4800"/>
                    <a:pt x="18327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6" name="Line"/>
            <p:cNvSpPr/>
            <p:nvPr/>
          </p:nvSpPr>
          <p:spPr>
            <a:xfrm>
              <a:off x="743683" y="7438081"/>
              <a:ext cx="61336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450"/>
                    <a:pt x="9000" y="900"/>
                    <a:pt x="12600" y="4500"/>
                  </a:cubicBezTo>
                  <a:cubicBezTo>
                    <a:pt x="16200" y="8100"/>
                    <a:pt x="18900" y="1485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7" name="Line"/>
            <p:cNvSpPr/>
            <p:nvPr/>
          </p:nvSpPr>
          <p:spPr>
            <a:xfrm>
              <a:off x="894597" y="7392080"/>
              <a:ext cx="253832" cy="159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333" fill="norm" stroke="1" extrusionOk="0">
                  <a:moveTo>
                    <a:pt x="5977" y="0"/>
                  </a:moveTo>
                  <a:cubicBezTo>
                    <a:pt x="7046" y="3429"/>
                    <a:pt x="8116" y="6857"/>
                    <a:pt x="8436" y="10457"/>
                  </a:cubicBezTo>
                  <a:cubicBezTo>
                    <a:pt x="8757" y="14057"/>
                    <a:pt x="8329" y="17829"/>
                    <a:pt x="7260" y="19714"/>
                  </a:cubicBezTo>
                  <a:cubicBezTo>
                    <a:pt x="6191" y="21600"/>
                    <a:pt x="4480" y="21600"/>
                    <a:pt x="3197" y="20914"/>
                  </a:cubicBezTo>
                  <a:cubicBezTo>
                    <a:pt x="1914" y="20229"/>
                    <a:pt x="1058" y="18857"/>
                    <a:pt x="524" y="17314"/>
                  </a:cubicBezTo>
                  <a:cubicBezTo>
                    <a:pt x="-11" y="15771"/>
                    <a:pt x="-225" y="14057"/>
                    <a:pt x="310" y="13029"/>
                  </a:cubicBezTo>
                  <a:cubicBezTo>
                    <a:pt x="844" y="12000"/>
                    <a:pt x="2127" y="11657"/>
                    <a:pt x="3838" y="12343"/>
                  </a:cubicBezTo>
                  <a:cubicBezTo>
                    <a:pt x="5549" y="13029"/>
                    <a:pt x="7688" y="14743"/>
                    <a:pt x="10147" y="15600"/>
                  </a:cubicBezTo>
                  <a:cubicBezTo>
                    <a:pt x="12607" y="16457"/>
                    <a:pt x="15387" y="16457"/>
                    <a:pt x="17312" y="14914"/>
                  </a:cubicBezTo>
                  <a:cubicBezTo>
                    <a:pt x="19236" y="13371"/>
                    <a:pt x="20306" y="10286"/>
                    <a:pt x="20840" y="7886"/>
                  </a:cubicBezTo>
                  <a:cubicBezTo>
                    <a:pt x="21375" y="5486"/>
                    <a:pt x="21375" y="3771"/>
                    <a:pt x="20840" y="2914"/>
                  </a:cubicBezTo>
                  <a:cubicBezTo>
                    <a:pt x="20306" y="2057"/>
                    <a:pt x="19236" y="2057"/>
                    <a:pt x="16777" y="2400"/>
                  </a:cubicBezTo>
                  <a:cubicBezTo>
                    <a:pt x="14318" y="2743"/>
                    <a:pt x="10468" y="3429"/>
                    <a:pt x="6619" y="41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8" name="Line"/>
            <p:cNvSpPr/>
            <p:nvPr/>
          </p:nvSpPr>
          <p:spPr>
            <a:xfrm>
              <a:off x="2530057" y="6886068"/>
              <a:ext cx="276007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9" name="Line"/>
            <p:cNvSpPr/>
            <p:nvPr/>
          </p:nvSpPr>
          <p:spPr>
            <a:xfrm>
              <a:off x="2545390" y="7031739"/>
              <a:ext cx="230007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0" y="16457"/>
                    <a:pt x="12000" y="11314"/>
                    <a:pt x="15600" y="7714"/>
                  </a:cubicBezTo>
                  <a:cubicBezTo>
                    <a:pt x="19200" y="4114"/>
                    <a:pt x="20400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0" name="Line"/>
            <p:cNvSpPr/>
            <p:nvPr/>
          </p:nvSpPr>
          <p:spPr>
            <a:xfrm>
              <a:off x="3756751" y="6594729"/>
              <a:ext cx="30668" cy="475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3832"/>
                    <a:pt x="3600" y="7665"/>
                    <a:pt x="3600" y="10684"/>
                  </a:cubicBezTo>
                  <a:cubicBezTo>
                    <a:pt x="3600" y="13703"/>
                    <a:pt x="1800" y="15910"/>
                    <a:pt x="4500" y="17594"/>
                  </a:cubicBezTo>
                  <a:cubicBezTo>
                    <a:pt x="7200" y="19277"/>
                    <a:pt x="14400" y="2043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1" name="Line"/>
            <p:cNvSpPr/>
            <p:nvPr/>
          </p:nvSpPr>
          <p:spPr>
            <a:xfrm>
              <a:off x="3848753" y="6947403"/>
              <a:ext cx="1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2" name="Line"/>
            <p:cNvSpPr/>
            <p:nvPr/>
          </p:nvSpPr>
          <p:spPr>
            <a:xfrm>
              <a:off x="3848753" y="6809400"/>
              <a:ext cx="15334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3" name="Line"/>
            <p:cNvSpPr/>
            <p:nvPr/>
          </p:nvSpPr>
          <p:spPr>
            <a:xfrm>
              <a:off x="3953303" y="6871877"/>
              <a:ext cx="255792" cy="167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454" fill="norm" stroke="1" extrusionOk="0">
                  <a:moveTo>
                    <a:pt x="2157" y="1818"/>
                  </a:moveTo>
                  <a:cubicBezTo>
                    <a:pt x="2157" y="5418"/>
                    <a:pt x="2157" y="9018"/>
                    <a:pt x="1837" y="11799"/>
                  </a:cubicBezTo>
                  <a:cubicBezTo>
                    <a:pt x="1516" y="14581"/>
                    <a:pt x="874" y="16545"/>
                    <a:pt x="447" y="16708"/>
                  </a:cubicBezTo>
                  <a:cubicBezTo>
                    <a:pt x="19" y="16872"/>
                    <a:pt x="-195" y="15236"/>
                    <a:pt x="233" y="12454"/>
                  </a:cubicBezTo>
                  <a:cubicBezTo>
                    <a:pt x="660" y="9672"/>
                    <a:pt x="1730" y="5745"/>
                    <a:pt x="2799" y="3290"/>
                  </a:cubicBezTo>
                  <a:cubicBezTo>
                    <a:pt x="3868" y="836"/>
                    <a:pt x="4938" y="-146"/>
                    <a:pt x="5900" y="18"/>
                  </a:cubicBezTo>
                  <a:cubicBezTo>
                    <a:pt x="6862" y="181"/>
                    <a:pt x="7718" y="1490"/>
                    <a:pt x="8253" y="2963"/>
                  </a:cubicBezTo>
                  <a:cubicBezTo>
                    <a:pt x="8787" y="4436"/>
                    <a:pt x="9001" y="6072"/>
                    <a:pt x="9215" y="7709"/>
                  </a:cubicBezTo>
                  <a:cubicBezTo>
                    <a:pt x="9429" y="9345"/>
                    <a:pt x="9643" y="10981"/>
                    <a:pt x="10284" y="10654"/>
                  </a:cubicBezTo>
                  <a:cubicBezTo>
                    <a:pt x="10926" y="10327"/>
                    <a:pt x="11995" y="8036"/>
                    <a:pt x="12851" y="6236"/>
                  </a:cubicBezTo>
                  <a:cubicBezTo>
                    <a:pt x="13706" y="4436"/>
                    <a:pt x="14348" y="3127"/>
                    <a:pt x="15203" y="2309"/>
                  </a:cubicBezTo>
                  <a:cubicBezTo>
                    <a:pt x="16058" y="1490"/>
                    <a:pt x="17128" y="1163"/>
                    <a:pt x="17983" y="3618"/>
                  </a:cubicBezTo>
                  <a:cubicBezTo>
                    <a:pt x="18839" y="6072"/>
                    <a:pt x="19480" y="11309"/>
                    <a:pt x="20015" y="14745"/>
                  </a:cubicBezTo>
                  <a:cubicBezTo>
                    <a:pt x="20550" y="18181"/>
                    <a:pt x="20977" y="19818"/>
                    <a:pt x="21405" y="214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4" name="Line"/>
            <p:cNvSpPr/>
            <p:nvPr/>
          </p:nvSpPr>
          <p:spPr>
            <a:xfrm>
              <a:off x="4709995" y="6588020"/>
              <a:ext cx="206100" cy="507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7" h="21559" fill="norm" stroke="1" extrusionOk="0">
                  <a:moveTo>
                    <a:pt x="2082" y="7123"/>
                  </a:moveTo>
                  <a:cubicBezTo>
                    <a:pt x="1822" y="10596"/>
                    <a:pt x="1561" y="14070"/>
                    <a:pt x="1431" y="16295"/>
                  </a:cubicBezTo>
                  <a:cubicBezTo>
                    <a:pt x="1301" y="18520"/>
                    <a:pt x="1301" y="19497"/>
                    <a:pt x="1171" y="20256"/>
                  </a:cubicBezTo>
                  <a:cubicBezTo>
                    <a:pt x="1041" y="21016"/>
                    <a:pt x="781" y="21559"/>
                    <a:pt x="520" y="21559"/>
                  </a:cubicBezTo>
                  <a:cubicBezTo>
                    <a:pt x="260" y="21559"/>
                    <a:pt x="0" y="21016"/>
                    <a:pt x="0" y="18683"/>
                  </a:cubicBezTo>
                  <a:cubicBezTo>
                    <a:pt x="0" y="16349"/>
                    <a:pt x="260" y="12224"/>
                    <a:pt x="1692" y="8968"/>
                  </a:cubicBezTo>
                  <a:cubicBezTo>
                    <a:pt x="3123" y="5712"/>
                    <a:pt x="5725" y="3324"/>
                    <a:pt x="7677" y="1967"/>
                  </a:cubicBezTo>
                  <a:cubicBezTo>
                    <a:pt x="9629" y="610"/>
                    <a:pt x="10930" y="285"/>
                    <a:pt x="12361" y="122"/>
                  </a:cubicBezTo>
                  <a:cubicBezTo>
                    <a:pt x="13793" y="-41"/>
                    <a:pt x="15354" y="-41"/>
                    <a:pt x="16655" y="122"/>
                  </a:cubicBezTo>
                  <a:cubicBezTo>
                    <a:pt x="17957" y="285"/>
                    <a:pt x="18998" y="610"/>
                    <a:pt x="19908" y="1533"/>
                  </a:cubicBezTo>
                  <a:cubicBezTo>
                    <a:pt x="20819" y="2455"/>
                    <a:pt x="21600" y="3975"/>
                    <a:pt x="20299" y="5169"/>
                  </a:cubicBezTo>
                  <a:cubicBezTo>
                    <a:pt x="18998" y="6363"/>
                    <a:pt x="15614" y="7231"/>
                    <a:pt x="12752" y="7666"/>
                  </a:cubicBezTo>
                  <a:cubicBezTo>
                    <a:pt x="9889" y="8100"/>
                    <a:pt x="7547" y="8100"/>
                    <a:pt x="6116" y="7774"/>
                  </a:cubicBezTo>
                  <a:cubicBezTo>
                    <a:pt x="4684" y="7448"/>
                    <a:pt x="4164" y="6797"/>
                    <a:pt x="3643" y="61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5" name="Line"/>
            <p:cNvSpPr/>
            <p:nvPr/>
          </p:nvSpPr>
          <p:spPr>
            <a:xfrm>
              <a:off x="4983445" y="6410392"/>
              <a:ext cx="107337" cy="138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9" fill="norm" stroke="1" extrusionOk="0">
                  <a:moveTo>
                    <a:pt x="0" y="6993"/>
                  </a:moveTo>
                  <a:cubicBezTo>
                    <a:pt x="1029" y="6608"/>
                    <a:pt x="2057" y="6222"/>
                    <a:pt x="3343" y="5065"/>
                  </a:cubicBezTo>
                  <a:cubicBezTo>
                    <a:pt x="4629" y="3908"/>
                    <a:pt x="6171" y="1979"/>
                    <a:pt x="8229" y="822"/>
                  </a:cubicBezTo>
                  <a:cubicBezTo>
                    <a:pt x="10286" y="-335"/>
                    <a:pt x="12857" y="-721"/>
                    <a:pt x="15171" y="2750"/>
                  </a:cubicBezTo>
                  <a:cubicBezTo>
                    <a:pt x="17486" y="6222"/>
                    <a:pt x="19543" y="13550"/>
                    <a:pt x="21600" y="208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6" name="Line"/>
            <p:cNvSpPr/>
            <p:nvPr/>
          </p:nvSpPr>
          <p:spPr>
            <a:xfrm>
              <a:off x="5129115" y="6479727"/>
              <a:ext cx="12267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7" name="Line"/>
            <p:cNvSpPr/>
            <p:nvPr/>
          </p:nvSpPr>
          <p:spPr>
            <a:xfrm>
              <a:off x="5198117" y="6433726"/>
              <a:ext cx="30668" cy="99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8" name="Line"/>
            <p:cNvSpPr/>
            <p:nvPr/>
          </p:nvSpPr>
          <p:spPr>
            <a:xfrm>
              <a:off x="5336120" y="6387724"/>
              <a:ext cx="1" cy="214673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9" name="Line"/>
            <p:cNvSpPr/>
            <p:nvPr/>
          </p:nvSpPr>
          <p:spPr>
            <a:xfrm>
              <a:off x="3543038" y="7347220"/>
              <a:ext cx="106378" cy="129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0999" fill="norm" stroke="1" extrusionOk="0">
                  <a:moveTo>
                    <a:pt x="2893" y="6046"/>
                  </a:moveTo>
                  <a:cubicBezTo>
                    <a:pt x="2893" y="8123"/>
                    <a:pt x="2893" y="10200"/>
                    <a:pt x="2378" y="13107"/>
                  </a:cubicBezTo>
                  <a:cubicBezTo>
                    <a:pt x="1864" y="16015"/>
                    <a:pt x="836" y="19753"/>
                    <a:pt x="321" y="20584"/>
                  </a:cubicBezTo>
                  <a:cubicBezTo>
                    <a:pt x="-193" y="21415"/>
                    <a:pt x="-193" y="19338"/>
                    <a:pt x="1093" y="16015"/>
                  </a:cubicBezTo>
                  <a:cubicBezTo>
                    <a:pt x="2378" y="12692"/>
                    <a:pt x="4950" y="8123"/>
                    <a:pt x="7007" y="5007"/>
                  </a:cubicBezTo>
                  <a:cubicBezTo>
                    <a:pt x="9064" y="1892"/>
                    <a:pt x="10607" y="230"/>
                    <a:pt x="12407" y="23"/>
                  </a:cubicBezTo>
                  <a:cubicBezTo>
                    <a:pt x="14207" y="-185"/>
                    <a:pt x="16264" y="1061"/>
                    <a:pt x="17550" y="3761"/>
                  </a:cubicBezTo>
                  <a:cubicBezTo>
                    <a:pt x="18836" y="6461"/>
                    <a:pt x="19350" y="10615"/>
                    <a:pt x="19864" y="13730"/>
                  </a:cubicBezTo>
                  <a:cubicBezTo>
                    <a:pt x="20378" y="16846"/>
                    <a:pt x="20893" y="18923"/>
                    <a:pt x="21407" y="210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0" name="Line"/>
            <p:cNvSpPr/>
            <p:nvPr/>
          </p:nvSpPr>
          <p:spPr>
            <a:xfrm>
              <a:off x="3718417" y="7384413"/>
              <a:ext cx="191672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44" y="15840"/>
                    <a:pt x="7488" y="10080"/>
                    <a:pt x="11088" y="6480"/>
                  </a:cubicBezTo>
                  <a:cubicBezTo>
                    <a:pt x="14688" y="2880"/>
                    <a:pt x="18144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1" name="Line"/>
            <p:cNvSpPr/>
            <p:nvPr/>
          </p:nvSpPr>
          <p:spPr>
            <a:xfrm>
              <a:off x="3887087" y="7369079"/>
              <a:ext cx="23002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2" name="Line"/>
            <p:cNvSpPr/>
            <p:nvPr/>
          </p:nvSpPr>
          <p:spPr>
            <a:xfrm>
              <a:off x="3995450" y="7341241"/>
              <a:ext cx="173471" cy="102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0630" fill="norm" stroke="1" extrusionOk="0">
                  <a:moveTo>
                    <a:pt x="10204" y="974"/>
                  </a:moveTo>
                  <a:cubicBezTo>
                    <a:pt x="10517" y="3545"/>
                    <a:pt x="10830" y="6117"/>
                    <a:pt x="10048" y="9460"/>
                  </a:cubicBezTo>
                  <a:cubicBezTo>
                    <a:pt x="9265" y="12802"/>
                    <a:pt x="7387" y="16917"/>
                    <a:pt x="5509" y="18974"/>
                  </a:cubicBezTo>
                  <a:cubicBezTo>
                    <a:pt x="3631" y="21031"/>
                    <a:pt x="1752" y="21031"/>
                    <a:pt x="813" y="19745"/>
                  </a:cubicBezTo>
                  <a:cubicBezTo>
                    <a:pt x="-126" y="18460"/>
                    <a:pt x="-126" y="15888"/>
                    <a:pt x="187" y="13317"/>
                  </a:cubicBezTo>
                  <a:cubicBezTo>
                    <a:pt x="500" y="10745"/>
                    <a:pt x="1126" y="8174"/>
                    <a:pt x="2222" y="7145"/>
                  </a:cubicBezTo>
                  <a:cubicBezTo>
                    <a:pt x="3317" y="6117"/>
                    <a:pt x="4883" y="6631"/>
                    <a:pt x="7544" y="8174"/>
                  </a:cubicBezTo>
                  <a:cubicBezTo>
                    <a:pt x="10204" y="9717"/>
                    <a:pt x="13961" y="12288"/>
                    <a:pt x="16465" y="12802"/>
                  </a:cubicBezTo>
                  <a:cubicBezTo>
                    <a:pt x="18970" y="13317"/>
                    <a:pt x="20222" y="11774"/>
                    <a:pt x="20848" y="9717"/>
                  </a:cubicBezTo>
                  <a:cubicBezTo>
                    <a:pt x="21474" y="7660"/>
                    <a:pt x="21474" y="5088"/>
                    <a:pt x="20065" y="3031"/>
                  </a:cubicBezTo>
                  <a:cubicBezTo>
                    <a:pt x="18657" y="974"/>
                    <a:pt x="15839" y="-569"/>
                    <a:pt x="12865" y="202"/>
                  </a:cubicBezTo>
                  <a:cubicBezTo>
                    <a:pt x="9891" y="974"/>
                    <a:pt x="6761" y="4060"/>
                    <a:pt x="3630" y="71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3" name="Line"/>
            <p:cNvSpPr/>
            <p:nvPr/>
          </p:nvSpPr>
          <p:spPr>
            <a:xfrm>
              <a:off x="5926466" y="6748065"/>
              <a:ext cx="168672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4" name="Line"/>
            <p:cNvSpPr/>
            <p:nvPr/>
          </p:nvSpPr>
          <p:spPr>
            <a:xfrm>
              <a:off x="5980134" y="6939736"/>
              <a:ext cx="260674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5" name="Line"/>
            <p:cNvSpPr/>
            <p:nvPr/>
          </p:nvSpPr>
          <p:spPr>
            <a:xfrm>
              <a:off x="6980955" y="6043593"/>
              <a:ext cx="517215" cy="1622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499" fill="norm" stroke="1" extrusionOk="0">
                  <a:moveTo>
                    <a:pt x="21534" y="192"/>
                  </a:moveTo>
                  <a:cubicBezTo>
                    <a:pt x="19725" y="56"/>
                    <a:pt x="17916" y="-79"/>
                    <a:pt x="15735" y="56"/>
                  </a:cubicBezTo>
                  <a:cubicBezTo>
                    <a:pt x="13554" y="192"/>
                    <a:pt x="11000" y="598"/>
                    <a:pt x="8978" y="1309"/>
                  </a:cubicBezTo>
                  <a:cubicBezTo>
                    <a:pt x="6957" y="2020"/>
                    <a:pt x="5467" y="3036"/>
                    <a:pt x="4563" y="4187"/>
                  </a:cubicBezTo>
                  <a:cubicBezTo>
                    <a:pt x="3658" y="5338"/>
                    <a:pt x="3339" y="6624"/>
                    <a:pt x="3073" y="7860"/>
                  </a:cubicBezTo>
                  <a:cubicBezTo>
                    <a:pt x="2807" y="9096"/>
                    <a:pt x="2594" y="10281"/>
                    <a:pt x="2328" y="11449"/>
                  </a:cubicBezTo>
                  <a:cubicBezTo>
                    <a:pt x="2062" y="12617"/>
                    <a:pt x="1743" y="13768"/>
                    <a:pt x="1370" y="14970"/>
                  </a:cubicBezTo>
                  <a:cubicBezTo>
                    <a:pt x="998" y="16172"/>
                    <a:pt x="572" y="17424"/>
                    <a:pt x="306" y="18457"/>
                  </a:cubicBezTo>
                  <a:cubicBezTo>
                    <a:pt x="40" y="19490"/>
                    <a:pt x="-66" y="20302"/>
                    <a:pt x="40" y="20776"/>
                  </a:cubicBezTo>
                  <a:cubicBezTo>
                    <a:pt x="147" y="21250"/>
                    <a:pt x="466" y="21386"/>
                    <a:pt x="892" y="21453"/>
                  </a:cubicBezTo>
                  <a:cubicBezTo>
                    <a:pt x="1317" y="21521"/>
                    <a:pt x="1849" y="21521"/>
                    <a:pt x="3765" y="21403"/>
                  </a:cubicBezTo>
                  <a:cubicBezTo>
                    <a:pt x="5680" y="21284"/>
                    <a:pt x="8978" y="21047"/>
                    <a:pt x="12277" y="208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6" name="Line"/>
            <p:cNvSpPr/>
            <p:nvPr/>
          </p:nvSpPr>
          <p:spPr>
            <a:xfrm>
              <a:off x="9920890" y="5906137"/>
              <a:ext cx="668490" cy="1659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545" fill="norm" stroke="1" extrusionOk="0">
                  <a:moveTo>
                    <a:pt x="0" y="1873"/>
                  </a:moveTo>
                  <a:cubicBezTo>
                    <a:pt x="824" y="1641"/>
                    <a:pt x="1649" y="1409"/>
                    <a:pt x="3586" y="1160"/>
                  </a:cubicBezTo>
                  <a:cubicBezTo>
                    <a:pt x="5524" y="911"/>
                    <a:pt x="8574" y="646"/>
                    <a:pt x="11460" y="447"/>
                  </a:cubicBezTo>
                  <a:cubicBezTo>
                    <a:pt x="14345" y="247"/>
                    <a:pt x="17066" y="115"/>
                    <a:pt x="18632" y="48"/>
                  </a:cubicBezTo>
                  <a:cubicBezTo>
                    <a:pt x="20198" y="-18"/>
                    <a:pt x="20611" y="-18"/>
                    <a:pt x="20940" y="65"/>
                  </a:cubicBezTo>
                  <a:cubicBezTo>
                    <a:pt x="21270" y="148"/>
                    <a:pt x="21518" y="314"/>
                    <a:pt x="21559" y="845"/>
                  </a:cubicBezTo>
                  <a:cubicBezTo>
                    <a:pt x="21600" y="1376"/>
                    <a:pt x="21435" y="2271"/>
                    <a:pt x="21188" y="3300"/>
                  </a:cubicBezTo>
                  <a:cubicBezTo>
                    <a:pt x="20940" y="4329"/>
                    <a:pt x="20611" y="5490"/>
                    <a:pt x="20405" y="6751"/>
                  </a:cubicBezTo>
                  <a:cubicBezTo>
                    <a:pt x="20198" y="8011"/>
                    <a:pt x="20116" y="9372"/>
                    <a:pt x="20075" y="10782"/>
                  </a:cubicBezTo>
                  <a:cubicBezTo>
                    <a:pt x="20034" y="12192"/>
                    <a:pt x="20034" y="13652"/>
                    <a:pt x="20075" y="14979"/>
                  </a:cubicBezTo>
                  <a:cubicBezTo>
                    <a:pt x="20116" y="16306"/>
                    <a:pt x="20198" y="17501"/>
                    <a:pt x="20116" y="18496"/>
                  </a:cubicBezTo>
                  <a:cubicBezTo>
                    <a:pt x="20034" y="19492"/>
                    <a:pt x="19786" y="20288"/>
                    <a:pt x="19003" y="20786"/>
                  </a:cubicBezTo>
                  <a:cubicBezTo>
                    <a:pt x="18220" y="21283"/>
                    <a:pt x="16901" y="21482"/>
                    <a:pt x="14675" y="21532"/>
                  </a:cubicBezTo>
                  <a:cubicBezTo>
                    <a:pt x="12449" y="21582"/>
                    <a:pt x="9316" y="21482"/>
                    <a:pt x="6183" y="213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7" name="Line"/>
            <p:cNvSpPr/>
            <p:nvPr/>
          </p:nvSpPr>
          <p:spPr>
            <a:xfrm>
              <a:off x="7597837" y="6127638"/>
              <a:ext cx="69003" cy="214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8" fill="norm" stroke="1" extrusionOk="0">
                  <a:moveTo>
                    <a:pt x="21600" y="2229"/>
                  </a:moveTo>
                  <a:cubicBezTo>
                    <a:pt x="21600" y="959"/>
                    <a:pt x="21600" y="-312"/>
                    <a:pt x="21600" y="69"/>
                  </a:cubicBezTo>
                  <a:cubicBezTo>
                    <a:pt x="21600" y="450"/>
                    <a:pt x="21600" y="2483"/>
                    <a:pt x="18000" y="6295"/>
                  </a:cubicBezTo>
                  <a:cubicBezTo>
                    <a:pt x="14400" y="10107"/>
                    <a:pt x="7200" y="15697"/>
                    <a:pt x="0" y="212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8" name="Line"/>
            <p:cNvSpPr/>
            <p:nvPr/>
          </p:nvSpPr>
          <p:spPr>
            <a:xfrm>
              <a:off x="7682172" y="6134719"/>
              <a:ext cx="30669" cy="184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700"/>
                    <a:pt x="7200" y="11400"/>
                    <a:pt x="10800" y="15000"/>
                  </a:cubicBezTo>
                  <a:cubicBezTo>
                    <a:pt x="14400" y="18600"/>
                    <a:pt x="18000" y="201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9" name="Line"/>
            <p:cNvSpPr/>
            <p:nvPr/>
          </p:nvSpPr>
          <p:spPr>
            <a:xfrm>
              <a:off x="7521169" y="6096384"/>
              <a:ext cx="314342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34" y="15200"/>
                    <a:pt x="5268" y="8800"/>
                    <a:pt x="8868" y="5200"/>
                  </a:cubicBezTo>
                  <a:cubicBezTo>
                    <a:pt x="12468" y="1600"/>
                    <a:pt x="17034" y="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0" name="Line"/>
            <p:cNvSpPr/>
            <p:nvPr/>
          </p:nvSpPr>
          <p:spPr>
            <a:xfrm>
              <a:off x="7810878" y="6219054"/>
              <a:ext cx="80960" cy="111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5" h="21415" fill="norm" stroke="1" extrusionOk="0">
                  <a:moveTo>
                    <a:pt x="15653" y="0"/>
                  </a:moveTo>
                  <a:cubicBezTo>
                    <a:pt x="9935" y="4418"/>
                    <a:pt x="4217" y="8836"/>
                    <a:pt x="1676" y="12273"/>
                  </a:cubicBezTo>
                  <a:cubicBezTo>
                    <a:pt x="-865" y="15709"/>
                    <a:pt x="-230" y="18164"/>
                    <a:pt x="1676" y="19636"/>
                  </a:cubicBezTo>
                  <a:cubicBezTo>
                    <a:pt x="3582" y="21109"/>
                    <a:pt x="6759" y="21600"/>
                    <a:pt x="9935" y="21355"/>
                  </a:cubicBezTo>
                  <a:cubicBezTo>
                    <a:pt x="13111" y="21109"/>
                    <a:pt x="16288" y="20127"/>
                    <a:pt x="18194" y="18409"/>
                  </a:cubicBezTo>
                  <a:cubicBezTo>
                    <a:pt x="20100" y="16691"/>
                    <a:pt x="20735" y="14236"/>
                    <a:pt x="19464" y="12273"/>
                  </a:cubicBezTo>
                  <a:cubicBezTo>
                    <a:pt x="18194" y="10309"/>
                    <a:pt x="15017" y="8836"/>
                    <a:pt x="11841" y="8345"/>
                  </a:cubicBezTo>
                  <a:cubicBezTo>
                    <a:pt x="8664" y="7855"/>
                    <a:pt x="5488" y="8345"/>
                    <a:pt x="2311" y="88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1" name="Line"/>
            <p:cNvSpPr/>
            <p:nvPr/>
          </p:nvSpPr>
          <p:spPr>
            <a:xfrm>
              <a:off x="8327405" y="6054111"/>
              <a:ext cx="60118" cy="191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340" fill="norm" stroke="1" extrusionOk="0">
                  <a:moveTo>
                    <a:pt x="21171" y="2996"/>
                  </a:moveTo>
                  <a:cubicBezTo>
                    <a:pt x="21171" y="1575"/>
                    <a:pt x="21171" y="154"/>
                    <a:pt x="19821" y="12"/>
                  </a:cubicBezTo>
                  <a:cubicBezTo>
                    <a:pt x="18471" y="-130"/>
                    <a:pt x="15771" y="1007"/>
                    <a:pt x="12171" y="4275"/>
                  </a:cubicBezTo>
                  <a:cubicBezTo>
                    <a:pt x="8571" y="7544"/>
                    <a:pt x="4071" y="12944"/>
                    <a:pt x="1821" y="16354"/>
                  </a:cubicBezTo>
                  <a:cubicBezTo>
                    <a:pt x="-429" y="19765"/>
                    <a:pt x="-429" y="21186"/>
                    <a:pt x="921" y="21328"/>
                  </a:cubicBezTo>
                  <a:cubicBezTo>
                    <a:pt x="2271" y="21470"/>
                    <a:pt x="4971" y="20333"/>
                    <a:pt x="7221" y="19054"/>
                  </a:cubicBezTo>
                  <a:cubicBezTo>
                    <a:pt x="9471" y="17775"/>
                    <a:pt x="11271" y="16354"/>
                    <a:pt x="13071" y="149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2" name="Line"/>
            <p:cNvSpPr/>
            <p:nvPr/>
          </p:nvSpPr>
          <p:spPr>
            <a:xfrm>
              <a:off x="8418189" y="6088717"/>
              <a:ext cx="15335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3" name="Line"/>
            <p:cNvSpPr/>
            <p:nvPr/>
          </p:nvSpPr>
          <p:spPr>
            <a:xfrm>
              <a:off x="8222577" y="6031817"/>
              <a:ext cx="310616" cy="64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0989" fill="norm" stroke="1" extrusionOk="0">
                  <a:moveTo>
                    <a:pt x="1335" y="20989"/>
                  </a:moveTo>
                  <a:cubicBezTo>
                    <a:pt x="627" y="18497"/>
                    <a:pt x="-81" y="16004"/>
                    <a:pt x="8" y="13927"/>
                  </a:cubicBezTo>
                  <a:cubicBezTo>
                    <a:pt x="96" y="11851"/>
                    <a:pt x="981" y="10189"/>
                    <a:pt x="3903" y="7697"/>
                  </a:cubicBezTo>
                  <a:cubicBezTo>
                    <a:pt x="6824" y="5204"/>
                    <a:pt x="11781" y="1881"/>
                    <a:pt x="15057" y="635"/>
                  </a:cubicBezTo>
                  <a:cubicBezTo>
                    <a:pt x="18332" y="-611"/>
                    <a:pt x="19926" y="220"/>
                    <a:pt x="21519" y="10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4" name="Line"/>
            <p:cNvSpPr/>
            <p:nvPr/>
          </p:nvSpPr>
          <p:spPr>
            <a:xfrm>
              <a:off x="8534329" y="6226721"/>
              <a:ext cx="21865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20532" y="0"/>
                  </a:moveTo>
                  <a:cubicBezTo>
                    <a:pt x="10932" y="5400"/>
                    <a:pt x="1332" y="10800"/>
                    <a:pt x="132" y="14400"/>
                  </a:cubicBezTo>
                  <a:cubicBezTo>
                    <a:pt x="-1068" y="18000"/>
                    <a:pt x="6132" y="19800"/>
                    <a:pt x="1333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5" name="Line"/>
            <p:cNvSpPr/>
            <p:nvPr/>
          </p:nvSpPr>
          <p:spPr>
            <a:xfrm>
              <a:off x="8724863" y="6280388"/>
              <a:ext cx="145671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6" name="Line"/>
            <p:cNvSpPr/>
            <p:nvPr/>
          </p:nvSpPr>
          <p:spPr>
            <a:xfrm>
              <a:off x="9253875" y="6288055"/>
              <a:ext cx="53669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7" name="Line"/>
            <p:cNvSpPr/>
            <p:nvPr/>
          </p:nvSpPr>
          <p:spPr>
            <a:xfrm>
              <a:off x="9552881" y="6303389"/>
              <a:ext cx="23002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8" name="Line"/>
            <p:cNvSpPr/>
            <p:nvPr/>
          </p:nvSpPr>
          <p:spPr>
            <a:xfrm>
              <a:off x="10035892" y="6104051"/>
              <a:ext cx="69003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00" y="3600"/>
                    <a:pt x="18400" y="7200"/>
                    <a:pt x="14800" y="10800"/>
                  </a:cubicBezTo>
                  <a:cubicBezTo>
                    <a:pt x="11200" y="14400"/>
                    <a:pt x="5600" y="180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9" name="Line"/>
            <p:cNvSpPr/>
            <p:nvPr/>
          </p:nvSpPr>
          <p:spPr>
            <a:xfrm>
              <a:off x="10150895" y="6081051"/>
              <a:ext cx="76670" cy="253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655"/>
                    <a:pt x="15840" y="1309"/>
                    <a:pt x="12240" y="4909"/>
                  </a:cubicBezTo>
                  <a:cubicBezTo>
                    <a:pt x="8640" y="8509"/>
                    <a:pt x="4320" y="1505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0" name="Line"/>
            <p:cNvSpPr/>
            <p:nvPr/>
          </p:nvSpPr>
          <p:spPr>
            <a:xfrm>
              <a:off x="9943890" y="6108485"/>
              <a:ext cx="352676" cy="26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470" y="12302"/>
                    <a:pt x="939" y="4448"/>
                    <a:pt x="4226" y="1502"/>
                  </a:cubicBezTo>
                  <a:cubicBezTo>
                    <a:pt x="7513" y="-1443"/>
                    <a:pt x="13617" y="521"/>
                    <a:pt x="16983" y="2484"/>
                  </a:cubicBezTo>
                  <a:cubicBezTo>
                    <a:pt x="20348" y="4448"/>
                    <a:pt x="20974" y="6411"/>
                    <a:pt x="21600" y="83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1" name="Line"/>
            <p:cNvSpPr/>
            <p:nvPr/>
          </p:nvSpPr>
          <p:spPr>
            <a:xfrm>
              <a:off x="10250564" y="6249721"/>
              <a:ext cx="15335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2" name="Line"/>
            <p:cNvSpPr/>
            <p:nvPr/>
          </p:nvSpPr>
          <p:spPr>
            <a:xfrm>
              <a:off x="10287621" y="6319161"/>
              <a:ext cx="77947" cy="129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7" h="21113" fill="norm" stroke="1" extrusionOk="0">
                  <a:moveTo>
                    <a:pt x="20587" y="1175"/>
                  </a:moveTo>
                  <a:cubicBezTo>
                    <a:pt x="17212" y="344"/>
                    <a:pt x="13837" y="-487"/>
                    <a:pt x="10462" y="344"/>
                  </a:cubicBezTo>
                  <a:cubicBezTo>
                    <a:pt x="7087" y="1175"/>
                    <a:pt x="3712" y="3667"/>
                    <a:pt x="1687" y="6159"/>
                  </a:cubicBezTo>
                  <a:cubicBezTo>
                    <a:pt x="-338" y="8651"/>
                    <a:pt x="-1013" y="11144"/>
                    <a:pt x="2362" y="13636"/>
                  </a:cubicBezTo>
                  <a:cubicBezTo>
                    <a:pt x="5737" y="16128"/>
                    <a:pt x="13162" y="18621"/>
                    <a:pt x="20587" y="211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3" name="Line"/>
            <p:cNvSpPr/>
            <p:nvPr/>
          </p:nvSpPr>
          <p:spPr>
            <a:xfrm>
              <a:off x="7544170" y="7139075"/>
              <a:ext cx="107336" cy="30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71" y="4320"/>
                    <a:pt x="12343" y="8640"/>
                    <a:pt x="8743" y="12240"/>
                  </a:cubicBezTo>
                  <a:cubicBezTo>
                    <a:pt x="5143" y="15840"/>
                    <a:pt x="2571" y="1872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4" name="Line"/>
            <p:cNvSpPr/>
            <p:nvPr/>
          </p:nvSpPr>
          <p:spPr>
            <a:xfrm>
              <a:off x="7636172" y="7200409"/>
              <a:ext cx="46001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5" name="Line"/>
            <p:cNvSpPr/>
            <p:nvPr/>
          </p:nvSpPr>
          <p:spPr>
            <a:xfrm>
              <a:off x="7536503" y="7147593"/>
              <a:ext cx="268340" cy="83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53" fill="norm" stroke="1" extrusionOk="0">
                  <a:moveTo>
                    <a:pt x="0" y="20753"/>
                  </a:moveTo>
                  <a:cubicBezTo>
                    <a:pt x="0" y="17576"/>
                    <a:pt x="0" y="14400"/>
                    <a:pt x="1749" y="10588"/>
                  </a:cubicBezTo>
                  <a:cubicBezTo>
                    <a:pt x="3497" y="6776"/>
                    <a:pt x="6994" y="2329"/>
                    <a:pt x="10594" y="741"/>
                  </a:cubicBezTo>
                  <a:cubicBezTo>
                    <a:pt x="14194" y="-847"/>
                    <a:pt x="17897" y="424"/>
                    <a:pt x="21600" y="16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6" name="Line"/>
            <p:cNvSpPr/>
            <p:nvPr/>
          </p:nvSpPr>
          <p:spPr>
            <a:xfrm>
              <a:off x="7760439" y="7376746"/>
              <a:ext cx="152362" cy="88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1369" fill="norm" stroke="1" extrusionOk="0">
                  <a:moveTo>
                    <a:pt x="5090" y="0"/>
                  </a:moveTo>
                  <a:cubicBezTo>
                    <a:pt x="3320" y="3086"/>
                    <a:pt x="1549" y="6171"/>
                    <a:pt x="664" y="9257"/>
                  </a:cubicBezTo>
                  <a:cubicBezTo>
                    <a:pt x="-221" y="12343"/>
                    <a:pt x="-221" y="15429"/>
                    <a:pt x="664" y="17589"/>
                  </a:cubicBezTo>
                  <a:cubicBezTo>
                    <a:pt x="1549" y="19749"/>
                    <a:pt x="3320" y="20983"/>
                    <a:pt x="6330" y="21291"/>
                  </a:cubicBezTo>
                  <a:cubicBezTo>
                    <a:pt x="9340" y="21600"/>
                    <a:pt x="13589" y="20983"/>
                    <a:pt x="16422" y="19440"/>
                  </a:cubicBezTo>
                  <a:cubicBezTo>
                    <a:pt x="19254" y="17897"/>
                    <a:pt x="20671" y="15429"/>
                    <a:pt x="21025" y="12651"/>
                  </a:cubicBezTo>
                  <a:cubicBezTo>
                    <a:pt x="21379" y="9874"/>
                    <a:pt x="20671" y="6789"/>
                    <a:pt x="18369" y="4629"/>
                  </a:cubicBezTo>
                  <a:cubicBezTo>
                    <a:pt x="16067" y="2469"/>
                    <a:pt x="12172" y="1234"/>
                    <a:pt x="827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7" name="Line"/>
            <p:cNvSpPr/>
            <p:nvPr/>
          </p:nvSpPr>
          <p:spPr>
            <a:xfrm>
              <a:off x="8203518" y="7392080"/>
              <a:ext cx="76669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8" name="Line"/>
            <p:cNvSpPr/>
            <p:nvPr/>
          </p:nvSpPr>
          <p:spPr>
            <a:xfrm>
              <a:off x="8947201" y="7407414"/>
              <a:ext cx="61336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9" name="Line"/>
            <p:cNvSpPr/>
            <p:nvPr/>
          </p:nvSpPr>
          <p:spPr>
            <a:xfrm>
              <a:off x="9453212" y="7376746"/>
              <a:ext cx="6133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0" name="Line"/>
            <p:cNvSpPr/>
            <p:nvPr/>
          </p:nvSpPr>
          <p:spPr>
            <a:xfrm>
              <a:off x="9821221" y="7192742"/>
              <a:ext cx="207005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33" y="3703"/>
                    <a:pt x="13067" y="7406"/>
                    <a:pt x="9467" y="11006"/>
                  </a:cubicBezTo>
                  <a:cubicBezTo>
                    <a:pt x="5867" y="14606"/>
                    <a:pt x="2933" y="1810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1" name="Line"/>
            <p:cNvSpPr/>
            <p:nvPr/>
          </p:nvSpPr>
          <p:spPr>
            <a:xfrm>
              <a:off x="9966891" y="7169742"/>
              <a:ext cx="107336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943" y="6171"/>
                    <a:pt x="10286" y="12343"/>
                    <a:pt x="6686" y="15943"/>
                  </a:cubicBezTo>
                  <a:cubicBezTo>
                    <a:pt x="3086" y="19543"/>
                    <a:pt x="1543" y="2057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2" name="Line"/>
            <p:cNvSpPr/>
            <p:nvPr/>
          </p:nvSpPr>
          <p:spPr>
            <a:xfrm>
              <a:off x="9775220" y="7177409"/>
              <a:ext cx="444678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8" y="18831"/>
                    <a:pt x="497" y="16061"/>
                    <a:pt x="2110" y="12461"/>
                  </a:cubicBezTo>
                  <a:cubicBezTo>
                    <a:pt x="3724" y="8861"/>
                    <a:pt x="6703" y="4431"/>
                    <a:pt x="10179" y="2215"/>
                  </a:cubicBezTo>
                  <a:cubicBezTo>
                    <a:pt x="13655" y="0"/>
                    <a:pt x="17628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3" name="Line"/>
            <p:cNvSpPr/>
            <p:nvPr/>
          </p:nvSpPr>
          <p:spPr>
            <a:xfrm>
              <a:off x="10097227" y="7338412"/>
              <a:ext cx="38335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4" name="Line"/>
            <p:cNvSpPr/>
            <p:nvPr/>
          </p:nvSpPr>
          <p:spPr>
            <a:xfrm>
              <a:off x="10120547" y="7366794"/>
              <a:ext cx="114685" cy="132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3" h="21149" fill="norm" stroke="1" extrusionOk="0">
                  <a:moveTo>
                    <a:pt x="20623" y="364"/>
                  </a:moveTo>
                  <a:cubicBezTo>
                    <a:pt x="18325" y="-43"/>
                    <a:pt x="16027" y="-451"/>
                    <a:pt x="12580" y="1179"/>
                  </a:cubicBezTo>
                  <a:cubicBezTo>
                    <a:pt x="9134" y="2809"/>
                    <a:pt x="4538" y="6477"/>
                    <a:pt x="2010" y="9534"/>
                  </a:cubicBezTo>
                  <a:cubicBezTo>
                    <a:pt x="-517" y="12590"/>
                    <a:pt x="-977" y="15036"/>
                    <a:pt x="2470" y="16870"/>
                  </a:cubicBezTo>
                  <a:cubicBezTo>
                    <a:pt x="5917" y="18704"/>
                    <a:pt x="13270" y="19926"/>
                    <a:pt x="20623" y="211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5" name="Line"/>
            <p:cNvSpPr/>
            <p:nvPr/>
          </p:nvSpPr>
          <p:spPr>
            <a:xfrm>
              <a:off x="4285763" y="7592519"/>
              <a:ext cx="858687" cy="147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fill="norm" stroke="1" extrusionOk="0">
                  <a:moveTo>
                    <a:pt x="0" y="16599"/>
                  </a:moveTo>
                  <a:cubicBezTo>
                    <a:pt x="1414" y="15109"/>
                    <a:pt x="2829" y="13619"/>
                    <a:pt x="4661" y="11571"/>
                  </a:cubicBezTo>
                  <a:cubicBezTo>
                    <a:pt x="6493" y="9523"/>
                    <a:pt x="8743" y="6916"/>
                    <a:pt x="10864" y="4868"/>
                  </a:cubicBezTo>
                  <a:cubicBezTo>
                    <a:pt x="12986" y="2819"/>
                    <a:pt x="14979" y="1330"/>
                    <a:pt x="16296" y="585"/>
                  </a:cubicBezTo>
                  <a:cubicBezTo>
                    <a:pt x="17614" y="-160"/>
                    <a:pt x="18257" y="-160"/>
                    <a:pt x="18418" y="399"/>
                  </a:cubicBezTo>
                  <a:cubicBezTo>
                    <a:pt x="18579" y="957"/>
                    <a:pt x="18257" y="2075"/>
                    <a:pt x="17100" y="4123"/>
                  </a:cubicBezTo>
                  <a:cubicBezTo>
                    <a:pt x="15943" y="6171"/>
                    <a:pt x="13950" y="9150"/>
                    <a:pt x="12054" y="11385"/>
                  </a:cubicBezTo>
                  <a:cubicBezTo>
                    <a:pt x="10157" y="13619"/>
                    <a:pt x="8357" y="15109"/>
                    <a:pt x="6911" y="16412"/>
                  </a:cubicBezTo>
                  <a:cubicBezTo>
                    <a:pt x="5464" y="17716"/>
                    <a:pt x="4371" y="18833"/>
                    <a:pt x="3407" y="19764"/>
                  </a:cubicBezTo>
                  <a:cubicBezTo>
                    <a:pt x="2443" y="20695"/>
                    <a:pt x="1607" y="21440"/>
                    <a:pt x="1575" y="21440"/>
                  </a:cubicBezTo>
                  <a:cubicBezTo>
                    <a:pt x="1543" y="21440"/>
                    <a:pt x="2314" y="20695"/>
                    <a:pt x="3954" y="18833"/>
                  </a:cubicBezTo>
                  <a:cubicBezTo>
                    <a:pt x="5593" y="16971"/>
                    <a:pt x="8100" y="13992"/>
                    <a:pt x="10575" y="11571"/>
                  </a:cubicBezTo>
                  <a:cubicBezTo>
                    <a:pt x="13050" y="9150"/>
                    <a:pt x="15493" y="7288"/>
                    <a:pt x="17325" y="6171"/>
                  </a:cubicBezTo>
                  <a:cubicBezTo>
                    <a:pt x="19157" y="5054"/>
                    <a:pt x="20379" y="4681"/>
                    <a:pt x="21600" y="43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6" name="Line"/>
            <p:cNvSpPr/>
            <p:nvPr/>
          </p:nvSpPr>
          <p:spPr>
            <a:xfrm>
              <a:off x="1018323" y="7702268"/>
              <a:ext cx="734407" cy="204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044" fill="norm" stroke="1" extrusionOk="0">
                  <a:moveTo>
                    <a:pt x="712" y="14652"/>
                  </a:moveTo>
                  <a:cubicBezTo>
                    <a:pt x="339" y="15179"/>
                    <a:pt x="-35" y="15706"/>
                    <a:pt x="2" y="16233"/>
                  </a:cubicBezTo>
                  <a:cubicBezTo>
                    <a:pt x="40" y="16760"/>
                    <a:pt x="488" y="17286"/>
                    <a:pt x="1871" y="16364"/>
                  </a:cubicBezTo>
                  <a:cubicBezTo>
                    <a:pt x="3254" y="15442"/>
                    <a:pt x="5571" y="13072"/>
                    <a:pt x="8186" y="10306"/>
                  </a:cubicBezTo>
                  <a:cubicBezTo>
                    <a:pt x="10802" y="7540"/>
                    <a:pt x="13717" y="4379"/>
                    <a:pt x="15810" y="2535"/>
                  </a:cubicBezTo>
                  <a:cubicBezTo>
                    <a:pt x="17903" y="691"/>
                    <a:pt x="19173" y="164"/>
                    <a:pt x="20033" y="33"/>
                  </a:cubicBezTo>
                  <a:cubicBezTo>
                    <a:pt x="20892" y="-99"/>
                    <a:pt x="21341" y="164"/>
                    <a:pt x="21453" y="823"/>
                  </a:cubicBezTo>
                  <a:cubicBezTo>
                    <a:pt x="21565" y="1481"/>
                    <a:pt x="21341" y="2535"/>
                    <a:pt x="19958" y="4906"/>
                  </a:cubicBezTo>
                  <a:cubicBezTo>
                    <a:pt x="18575" y="7277"/>
                    <a:pt x="16034" y="10964"/>
                    <a:pt x="13829" y="13599"/>
                  </a:cubicBezTo>
                  <a:cubicBezTo>
                    <a:pt x="11625" y="16233"/>
                    <a:pt x="9756" y="17813"/>
                    <a:pt x="8448" y="19130"/>
                  </a:cubicBezTo>
                  <a:cubicBezTo>
                    <a:pt x="7140" y="20447"/>
                    <a:pt x="6393" y="21501"/>
                    <a:pt x="6991" y="20842"/>
                  </a:cubicBezTo>
                  <a:cubicBezTo>
                    <a:pt x="7589" y="20184"/>
                    <a:pt x="9532" y="17813"/>
                    <a:pt x="11774" y="15311"/>
                  </a:cubicBezTo>
                  <a:cubicBezTo>
                    <a:pt x="14016" y="12808"/>
                    <a:pt x="16557" y="10174"/>
                    <a:pt x="19099" y="75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8" name="Drawing"/>
          <p:cNvGrpSpPr/>
          <p:nvPr/>
        </p:nvGrpSpPr>
        <p:grpSpPr>
          <a:xfrm>
            <a:off x="145669" y="253005"/>
            <a:ext cx="12715563" cy="9008538"/>
            <a:chOff x="0" y="0"/>
            <a:chExt cx="12715561" cy="9008536"/>
          </a:xfrm>
        </p:grpSpPr>
        <p:sp>
          <p:nvSpPr>
            <p:cNvPr id="2589" name="Line"/>
            <p:cNvSpPr/>
            <p:nvPr/>
          </p:nvSpPr>
          <p:spPr>
            <a:xfrm>
              <a:off x="1037086" y="496081"/>
              <a:ext cx="201625" cy="649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2" h="21346" fill="norm" stroke="1" extrusionOk="0">
                  <a:moveTo>
                    <a:pt x="5319" y="5621"/>
                  </a:moveTo>
                  <a:cubicBezTo>
                    <a:pt x="5319" y="7806"/>
                    <a:pt x="5319" y="9992"/>
                    <a:pt x="5846" y="12345"/>
                  </a:cubicBezTo>
                  <a:cubicBezTo>
                    <a:pt x="6372" y="14698"/>
                    <a:pt x="7426" y="17220"/>
                    <a:pt x="7953" y="18859"/>
                  </a:cubicBezTo>
                  <a:cubicBezTo>
                    <a:pt x="8480" y="20497"/>
                    <a:pt x="8480" y="21254"/>
                    <a:pt x="8085" y="21338"/>
                  </a:cubicBezTo>
                  <a:cubicBezTo>
                    <a:pt x="7689" y="21422"/>
                    <a:pt x="6899" y="20834"/>
                    <a:pt x="5714" y="19405"/>
                  </a:cubicBezTo>
                  <a:cubicBezTo>
                    <a:pt x="4528" y="17976"/>
                    <a:pt x="2948" y="15707"/>
                    <a:pt x="1763" y="13185"/>
                  </a:cubicBezTo>
                  <a:cubicBezTo>
                    <a:pt x="577" y="10664"/>
                    <a:pt x="-213" y="7890"/>
                    <a:pt x="50" y="5705"/>
                  </a:cubicBezTo>
                  <a:cubicBezTo>
                    <a:pt x="314" y="3520"/>
                    <a:pt x="1631" y="1923"/>
                    <a:pt x="3870" y="999"/>
                  </a:cubicBezTo>
                  <a:cubicBezTo>
                    <a:pt x="6109" y="74"/>
                    <a:pt x="9270" y="-178"/>
                    <a:pt x="12431" y="116"/>
                  </a:cubicBezTo>
                  <a:cubicBezTo>
                    <a:pt x="15592" y="410"/>
                    <a:pt x="18753" y="1251"/>
                    <a:pt x="20070" y="2385"/>
                  </a:cubicBezTo>
                  <a:cubicBezTo>
                    <a:pt x="21387" y="3520"/>
                    <a:pt x="20860" y="4949"/>
                    <a:pt x="18621" y="6041"/>
                  </a:cubicBezTo>
                  <a:cubicBezTo>
                    <a:pt x="16382" y="7134"/>
                    <a:pt x="12431" y="7890"/>
                    <a:pt x="9402" y="8269"/>
                  </a:cubicBezTo>
                  <a:cubicBezTo>
                    <a:pt x="6372" y="8647"/>
                    <a:pt x="4265" y="8647"/>
                    <a:pt x="3738" y="8353"/>
                  </a:cubicBezTo>
                  <a:cubicBezTo>
                    <a:pt x="3211" y="8059"/>
                    <a:pt x="4265" y="7470"/>
                    <a:pt x="5319" y="68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0" name="Line"/>
            <p:cNvSpPr/>
            <p:nvPr/>
          </p:nvSpPr>
          <p:spPr>
            <a:xfrm>
              <a:off x="1257361" y="301574"/>
              <a:ext cx="176338" cy="164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72" fill="norm" stroke="1" extrusionOk="0">
                  <a:moveTo>
                    <a:pt x="0" y="4512"/>
                  </a:moveTo>
                  <a:cubicBezTo>
                    <a:pt x="313" y="7736"/>
                    <a:pt x="626" y="10960"/>
                    <a:pt x="939" y="14022"/>
                  </a:cubicBezTo>
                  <a:cubicBezTo>
                    <a:pt x="1252" y="17085"/>
                    <a:pt x="1565" y="19986"/>
                    <a:pt x="1722" y="20631"/>
                  </a:cubicBezTo>
                  <a:cubicBezTo>
                    <a:pt x="1878" y="21276"/>
                    <a:pt x="1878" y="19664"/>
                    <a:pt x="1722" y="16601"/>
                  </a:cubicBezTo>
                  <a:cubicBezTo>
                    <a:pt x="1565" y="13539"/>
                    <a:pt x="1252" y="9025"/>
                    <a:pt x="1252" y="5963"/>
                  </a:cubicBezTo>
                  <a:cubicBezTo>
                    <a:pt x="1252" y="2900"/>
                    <a:pt x="1565" y="1288"/>
                    <a:pt x="2817" y="482"/>
                  </a:cubicBezTo>
                  <a:cubicBezTo>
                    <a:pt x="4070" y="-324"/>
                    <a:pt x="6261" y="-324"/>
                    <a:pt x="9235" y="2094"/>
                  </a:cubicBezTo>
                  <a:cubicBezTo>
                    <a:pt x="12209" y="4512"/>
                    <a:pt x="15965" y="9348"/>
                    <a:pt x="18157" y="12733"/>
                  </a:cubicBezTo>
                  <a:cubicBezTo>
                    <a:pt x="20348" y="16118"/>
                    <a:pt x="20974" y="18052"/>
                    <a:pt x="21600" y="199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1" name="Line"/>
            <p:cNvSpPr/>
            <p:nvPr/>
          </p:nvSpPr>
          <p:spPr>
            <a:xfrm>
              <a:off x="1617703" y="736016"/>
              <a:ext cx="291341" cy="21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21" y="2314"/>
                    <a:pt x="6442" y="4629"/>
                    <a:pt x="10042" y="8229"/>
                  </a:cubicBezTo>
                  <a:cubicBezTo>
                    <a:pt x="13642" y="11829"/>
                    <a:pt x="17621" y="1671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2" name="Line"/>
            <p:cNvSpPr/>
            <p:nvPr/>
          </p:nvSpPr>
          <p:spPr>
            <a:xfrm>
              <a:off x="1696651" y="705349"/>
              <a:ext cx="181725" cy="39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600" fill="norm" stroke="1" extrusionOk="0">
                  <a:moveTo>
                    <a:pt x="21332" y="0"/>
                  </a:moveTo>
                  <a:cubicBezTo>
                    <a:pt x="19832" y="0"/>
                    <a:pt x="18332" y="0"/>
                    <a:pt x="16382" y="1059"/>
                  </a:cubicBezTo>
                  <a:cubicBezTo>
                    <a:pt x="14432" y="2118"/>
                    <a:pt x="12032" y="4235"/>
                    <a:pt x="9182" y="7200"/>
                  </a:cubicBezTo>
                  <a:cubicBezTo>
                    <a:pt x="6332" y="10165"/>
                    <a:pt x="3032" y="13976"/>
                    <a:pt x="1382" y="16447"/>
                  </a:cubicBezTo>
                  <a:cubicBezTo>
                    <a:pt x="-268" y="18918"/>
                    <a:pt x="-268" y="20047"/>
                    <a:pt x="482" y="20682"/>
                  </a:cubicBezTo>
                  <a:cubicBezTo>
                    <a:pt x="1232" y="21318"/>
                    <a:pt x="2732" y="21459"/>
                    <a:pt x="423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3" name="Line"/>
            <p:cNvSpPr/>
            <p:nvPr/>
          </p:nvSpPr>
          <p:spPr>
            <a:xfrm>
              <a:off x="2274097" y="500609"/>
              <a:ext cx="228229" cy="560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261" fill="norm" stroke="1" extrusionOk="0">
                  <a:moveTo>
                    <a:pt x="4498" y="2239"/>
                  </a:moveTo>
                  <a:cubicBezTo>
                    <a:pt x="3793" y="3304"/>
                    <a:pt x="3089" y="4369"/>
                    <a:pt x="2972" y="6791"/>
                  </a:cubicBezTo>
                  <a:cubicBezTo>
                    <a:pt x="2854" y="9213"/>
                    <a:pt x="3324" y="12990"/>
                    <a:pt x="3559" y="15460"/>
                  </a:cubicBezTo>
                  <a:cubicBezTo>
                    <a:pt x="3793" y="17930"/>
                    <a:pt x="3793" y="19092"/>
                    <a:pt x="3793" y="19964"/>
                  </a:cubicBezTo>
                  <a:cubicBezTo>
                    <a:pt x="3793" y="20836"/>
                    <a:pt x="3793" y="21417"/>
                    <a:pt x="3441" y="21223"/>
                  </a:cubicBezTo>
                  <a:cubicBezTo>
                    <a:pt x="3089" y="21030"/>
                    <a:pt x="2385" y="20061"/>
                    <a:pt x="1563" y="17736"/>
                  </a:cubicBezTo>
                  <a:cubicBezTo>
                    <a:pt x="741" y="15412"/>
                    <a:pt x="-198" y="11731"/>
                    <a:pt x="37" y="8680"/>
                  </a:cubicBezTo>
                  <a:cubicBezTo>
                    <a:pt x="272" y="5629"/>
                    <a:pt x="1680" y="3207"/>
                    <a:pt x="4145" y="1754"/>
                  </a:cubicBezTo>
                  <a:cubicBezTo>
                    <a:pt x="6611" y="301"/>
                    <a:pt x="10132" y="-183"/>
                    <a:pt x="13185" y="59"/>
                  </a:cubicBezTo>
                  <a:cubicBezTo>
                    <a:pt x="16237" y="301"/>
                    <a:pt x="18819" y="1270"/>
                    <a:pt x="20111" y="2335"/>
                  </a:cubicBezTo>
                  <a:cubicBezTo>
                    <a:pt x="21402" y="3401"/>
                    <a:pt x="21402" y="4563"/>
                    <a:pt x="18937" y="5774"/>
                  </a:cubicBezTo>
                  <a:cubicBezTo>
                    <a:pt x="16472" y="6985"/>
                    <a:pt x="11541" y="8244"/>
                    <a:pt x="8606" y="8728"/>
                  </a:cubicBezTo>
                  <a:cubicBezTo>
                    <a:pt x="5672" y="9213"/>
                    <a:pt x="4732" y="8922"/>
                    <a:pt x="3793" y="86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4" name="Line"/>
            <p:cNvSpPr/>
            <p:nvPr/>
          </p:nvSpPr>
          <p:spPr>
            <a:xfrm>
              <a:off x="3168538" y="759017"/>
              <a:ext cx="235539" cy="37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0914" fill="norm" stroke="1" extrusionOk="0">
                  <a:moveTo>
                    <a:pt x="1876" y="8640"/>
                  </a:moveTo>
                  <a:cubicBezTo>
                    <a:pt x="727" y="12960"/>
                    <a:pt x="-422" y="17280"/>
                    <a:pt x="152" y="19440"/>
                  </a:cubicBezTo>
                  <a:cubicBezTo>
                    <a:pt x="727" y="21600"/>
                    <a:pt x="3025" y="21600"/>
                    <a:pt x="6816" y="18000"/>
                  </a:cubicBezTo>
                  <a:cubicBezTo>
                    <a:pt x="10608" y="14400"/>
                    <a:pt x="15893" y="7200"/>
                    <a:pt x="2117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5" name="Line"/>
            <p:cNvSpPr/>
            <p:nvPr/>
          </p:nvSpPr>
          <p:spPr>
            <a:xfrm>
              <a:off x="3202637" y="904687"/>
              <a:ext cx="270442" cy="8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157" fill="norm" stroke="1" extrusionOk="0">
                  <a:moveTo>
                    <a:pt x="1377" y="16200"/>
                  </a:moveTo>
                  <a:cubicBezTo>
                    <a:pt x="569" y="18225"/>
                    <a:pt x="-238" y="20250"/>
                    <a:pt x="65" y="20925"/>
                  </a:cubicBezTo>
                  <a:cubicBezTo>
                    <a:pt x="368" y="21600"/>
                    <a:pt x="1781" y="20925"/>
                    <a:pt x="5515" y="17213"/>
                  </a:cubicBezTo>
                  <a:cubicBezTo>
                    <a:pt x="9250" y="13500"/>
                    <a:pt x="15306" y="6750"/>
                    <a:pt x="2136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6" name="Line"/>
            <p:cNvSpPr/>
            <p:nvPr/>
          </p:nvSpPr>
          <p:spPr>
            <a:xfrm>
              <a:off x="4301096" y="448625"/>
              <a:ext cx="207011" cy="730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1375" fill="norm" stroke="1" extrusionOk="0">
                  <a:moveTo>
                    <a:pt x="2342" y="6163"/>
                  </a:moveTo>
                  <a:cubicBezTo>
                    <a:pt x="1561" y="6462"/>
                    <a:pt x="781" y="6761"/>
                    <a:pt x="911" y="7919"/>
                  </a:cubicBezTo>
                  <a:cubicBezTo>
                    <a:pt x="1041" y="9078"/>
                    <a:pt x="2082" y="11096"/>
                    <a:pt x="2733" y="13338"/>
                  </a:cubicBezTo>
                  <a:cubicBezTo>
                    <a:pt x="3383" y="15580"/>
                    <a:pt x="3643" y="18047"/>
                    <a:pt x="3643" y="19504"/>
                  </a:cubicBezTo>
                  <a:cubicBezTo>
                    <a:pt x="3643" y="20962"/>
                    <a:pt x="3383" y="21410"/>
                    <a:pt x="2993" y="21373"/>
                  </a:cubicBezTo>
                  <a:cubicBezTo>
                    <a:pt x="2602" y="21335"/>
                    <a:pt x="2082" y="20812"/>
                    <a:pt x="1561" y="19280"/>
                  </a:cubicBezTo>
                  <a:cubicBezTo>
                    <a:pt x="1041" y="17748"/>
                    <a:pt x="520" y="15207"/>
                    <a:pt x="390" y="12591"/>
                  </a:cubicBezTo>
                  <a:cubicBezTo>
                    <a:pt x="260" y="9975"/>
                    <a:pt x="520" y="7284"/>
                    <a:pt x="1692" y="5191"/>
                  </a:cubicBezTo>
                  <a:cubicBezTo>
                    <a:pt x="2863" y="3099"/>
                    <a:pt x="4945" y="1604"/>
                    <a:pt x="6636" y="782"/>
                  </a:cubicBezTo>
                  <a:cubicBezTo>
                    <a:pt x="8328" y="-41"/>
                    <a:pt x="9629" y="-190"/>
                    <a:pt x="11711" y="221"/>
                  </a:cubicBezTo>
                  <a:cubicBezTo>
                    <a:pt x="13793" y="632"/>
                    <a:pt x="16655" y="1604"/>
                    <a:pt x="18607" y="2762"/>
                  </a:cubicBezTo>
                  <a:cubicBezTo>
                    <a:pt x="20559" y="3921"/>
                    <a:pt x="21600" y="5266"/>
                    <a:pt x="20819" y="6238"/>
                  </a:cubicBezTo>
                  <a:cubicBezTo>
                    <a:pt x="20039" y="7209"/>
                    <a:pt x="17436" y="7807"/>
                    <a:pt x="14183" y="8181"/>
                  </a:cubicBezTo>
                  <a:cubicBezTo>
                    <a:pt x="10930" y="8555"/>
                    <a:pt x="7027" y="8704"/>
                    <a:pt x="4554" y="8555"/>
                  </a:cubicBezTo>
                  <a:cubicBezTo>
                    <a:pt x="2082" y="8405"/>
                    <a:pt x="1041" y="7957"/>
                    <a:pt x="0" y="75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7" name="Line"/>
            <p:cNvSpPr/>
            <p:nvPr/>
          </p:nvSpPr>
          <p:spPr>
            <a:xfrm>
              <a:off x="4585488" y="279775"/>
              <a:ext cx="137286" cy="165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159" fill="norm" stroke="1" extrusionOk="0">
                  <a:moveTo>
                    <a:pt x="1087" y="6390"/>
                  </a:moveTo>
                  <a:cubicBezTo>
                    <a:pt x="1487" y="9663"/>
                    <a:pt x="1887" y="12936"/>
                    <a:pt x="1887" y="15718"/>
                  </a:cubicBezTo>
                  <a:cubicBezTo>
                    <a:pt x="1887" y="18500"/>
                    <a:pt x="1487" y="20790"/>
                    <a:pt x="1087" y="21118"/>
                  </a:cubicBezTo>
                  <a:cubicBezTo>
                    <a:pt x="687" y="21445"/>
                    <a:pt x="287" y="19809"/>
                    <a:pt x="87" y="16700"/>
                  </a:cubicBezTo>
                  <a:cubicBezTo>
                    <a:pt x="-113" y="13590"/>
                    <a:pt x="-113" y="9009"/>
                    <a:pt x="1687" y="5572"/>
                  </a:cubicBezTo>
                  <a:cubicBezTo>
                    <a:pt x="3487" y="2136"/>
                    <a:pt x="7087" y="-155"/>
                    <a:pt x="10287" y="9"/>
                  </a:cubicBezTo>
                  <a:cubicBezTo>
                    <a:pt x="13487" y="172"/>
                    <a:pt x="16287" y="2790"/>
                    <a:pt x="18087" y="6390"/>
                  </a:cubicBezTo>
                  <a:cubicBezTo>
                    <a:pt x="19887" y="9990"/>
                    <a:pt x="20687" y="14572"/>
                    <a:pt x="21487" y="191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8" name="Line"/>
            <p:cNvSpPr/>
            <p:nvPr/>
          </p:nvSpPr>
          <p:spPr>
            <a:xfrm>
              <a:off x="4753440" y="316543"/>
              <a:ext cx="176339" cy="82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1358"/>
                  </a:moveTo>
                  <a:cubicBezTo>
                    <a:pt x="1878" y="88"/>
                    <a:pt x="3757" y="-1183"/>
                    <a:pt x="7357" y="1993"/>
                  </a:cubicBezTo>
                  <a:cubicBezTo>
                    <a:pt x="10957" y="5170"/>
                    <a:pt x="16278" y="12793"/>
                    <a:pt x="21600" y="204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9" name="Line"/>
            <p:cNvSpPr/>
            <p:nvPr/>
          </p:nvSpPr>
          <p:spPr>
            <a:xfrm>
              <a:off x="4807108" y="248152"/>
              <a:ext cx="145671" cy="211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7" fill="norm" stroke="1" extrusionOk="0">
                  <a:moveTo>
                    <a:pt x="21600" y="1260"/>
                  </a:moveTo>
                  <a:cubicBezTo>
                    <a:pt x="20084" y="488"/>
                    <a:pt x="18568" y="-283"/>
                    <a:pt x="16863" y="103"/>
                  </a:cubicBezTo>
                  <a:cubicBezTo>
                    <a:pt x="15158" y="488"/>
                    <a:pt x="13263" y="2031"/>
                    <a:pt x="10421" y="5760"/>
                  </a:cubicBezTo>
                  <a:cubicBezTo>
                    <a:pt x="7579" y="9488"/>
                    <a:pt x="3789" y="15403"/>
                    <a:pt x="0" y="213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0" name="Line"/>
            <p:cNvSpPr/>
            <p:nvPr/>
          </p:nvSpPr>
          <p:spPr>
            <a:xfrm>
              <a:off x="5044780" y="207004"/>
              <a:ext cx="7668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000"/>
                    <a:pt x="0" y="12000"/>
                    <a:pt x="3600" y="15600"/>
                  </a:cubicBezTo>
                  <a:cubicBezTo>
                    <a:pt x="7200" y="19200"/>
                    <a:pt x="14400" y="20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1" name="Line"/>
            <p:cNvSpPr/>
            <p:nvPr/>
          </p:nvSpPr>
          <p:spPr>
            <a:xfrm>
              <a:off x="889353" y="1423300"/>
              <a:ext cx="391010" cy="40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06" fill="norm" stroke="1" extrusionOk="0">
                  <a:moveTo>
                    <a:pt x="5506" y="12793"/>
                  </a:moveTo>
                  <a:cubicBezTo>
                    <a:pt x="4235" y="12793"/>
                    <a:pt x="2965" y="12793"/>
                    <a:pt x="1906" y="14064"/>
                  </a:cubicBezTo>
                  <a:cubicBezTo>
                    <a:pt x="847" y="15335"/>
                    <a:pt x="0" y="17876"/>
                    <a:pt x="0" y="19146"/>
                  </a:cubicBezTo>
                  <a:cubicBezTo>
                    <a:pt x="0" y="20417"/>
                    <a:pt x="847" y="20417"/>
                    <a:pt x="3600" y="16605"/>
                  </a:cubicBezTo>
                  <a:cubicBezTo>
                    <a:pt x="6353" y="12793"/>
                    <a:pt x="11012" y="5170"/>
                    <a:pt x="14329" y="1993"/>
                  </a:cubicBezTo>
                  <a:cubicBezTo>
                    <a:pt x="17647" y="-1183"/>
                    <a:pt x="19624" y="88"/>
                    <a:pt x="21600" y="13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2" name="Line"/>
            <p:cNvSpPr/>
            <p:nvPr/>
          </p:nvSpPr>
          <p:spPr>
            <a:xfrm>
              <a:off x="917067" y="1533368"/>
              <a:ext cx="347962" cy="78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0736" fill="norm" stroke="1" extrusionOk="0">
                  <a:moveTo>
                    <a:pt x="3020" y="4050"/>
                  </a:moveTo>
                  <a:cubicBezTo>
                    <a:pt x="2390" y="6075"/>
                    <a:pt x="1759" y="8100"/>
                    <a:pt x="1128" y="10800"/>
                  </a:cubicBezTo>
                  <a:cubicBezTo>
                    <a:pt x="498" y="13500"/>
                    <a:pt x="-133" y="16875"/>
                    <a:pt x="25" y="18900"/>
                  </a:cubicBezTo>
                  <a:cubicBezTo>
                    <a:pt x="182" y="20925"/>
                    <a:pt x="1128" y="21600"/>
                    <a:pt x="3966" y="19237"/>
                  </a:cubicBezTo>
                  <a:cubicBezTo>
                    <a:pt x="6804" y="16875"/>
                    <a:pt x="11534" y="11475"/>
                    <a:pt x="14766" y="7762"/>
                  </a:cubicBezTo>
                  <a:cubicBezTo>
                    <a:pt x="17998" y="4050"/>
                    <a:pt x="19733" y="2025"/>
                    <a:pt x="2146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3" name="Line"/>
            <p:cNvSpPr/>
            <p:nvPr/>
          </p:nvSpPr>
          <p:spPr>
            <a:xfrm>
              <a:off x="4300786" y="1272695"/>
              <a:ext cx="306985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fill="norm" stroke="1" extrusionOk="0">
                  <a:moveTo>
                    <a:pt x="2699" y="21600"/>
                  </a:moveTo>
                  <a:cubicBezTo>
                    <a:pt x="1450" y="20880"/>
                    <a:pt x="200" y="20160"/>
                    <a:pt x="22" y="18720"/>
                  </a:cubicBezTo>
                  <a:cubicBezTo>
                    <a:pt x="-157" y="17280"/>
                    <a:pt x="736" y="15120"/>
                    <a:pt x="3860" y="11880"/>
                  </a:cubicBezTo>
                  <a:cubicBezTo>
                    <a:pt x="6983" y="8640"/>
                    <a:pt x="12339" y="4320"/>
                    <a:pt x="15641" y="2160"/>
                  </a:cubicBezTo>
                  <a:cubicBezTo>
                    <a:pt x="18944" y="0"/>
                    <a:pt x="20193" y="0"/>
                    <a:pt x="2144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4" name="Line"/>
            <p:cNvSpPr/>
            <p:nvPr/>
          </p:nvSpPr>
          <p:spPr>
            <a:xfrm>
              <a:off x="4400766" y="1318696"/>
              <a:ext cx="253006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5" name="Line"/>
            <p:cNvSpPr/>
            <p:nvPr/>
          </p:nvSpPr>
          <p:spPr>
            <a:xfrm>
              <a:off x="431898" y="2163448"/>
              <a:ext cx="380788" cy="1110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2" fill="norm" stroke="1" extrusionOk="0">
                  <a:moveTo>
                    <a:pt x="21600" y="1905"/>
                  </a:moveTo>
                  <a:cubicBezTo>
                    <a:pt x="21455" y="1410"/>
                    <a:pt x="21310" y="914"/>
                    <a:pt x="20948" y="592"/>
                  </a:cubicBezTo>
                  <a:cubicBezTo>
                    <a:pt x="20585" y="270"/>
                    <a:pt x="20005" y="122"/>
                    <a:pt x="18411" y="47"/>
                  </a:cubicBezTo>
                  <a:cubicBezTo>
                    <a:pt x="16816" y="-27"/>
                    <a:pt x="14207" y="-27"/>
                    <a:pt x="12105" y="146"/>
                  </a:cubicBezTo>
                  <a:cubicBezTo>
                    <a:pt x="10003" y="320"/>
                    <a:pt x="8408" y="667"/>
                    <a:pt x="7538" y="1434"/>
                  </a:cubicBezTo>
                  <a:cubicBezTo>
                    <a:pt x="6668" y="2202"/>
                    <a:pt x="6523" y="3391"/>
                    <a:pt x="6668" y="4878"/>
                  </a:cubicBezTo>
                  <a:cubicBezTo>
                    <a:pt x="6813" y="6364"/>
                    <a:pt x="7248" y="8147"/>
                    <a:pt x="7321" y="9906"/>
                  </a:cubicBezTo>
                  <a:cubicBezTo>
                    <a:pt x="7393" y="11665"/>
                    <a:pt x="7103" y="13399"/>
                    <a:pt x="5871" y="15108"/>
                  </a:cubicBezTo>
                  <a:cubicBezTo>
                    <a:pt x="4639" y="16817"/>
                    <a:pt x="2464" y="18501"/>
                    <a:pt x="1305" y="19467"/>
                  </a:cubicBezTo>
                  <a:cubicBezTo>
                    <a:pt x="145" y="20434"/>
                    <a:pt x="0" y="20681"/>
                    <a:pt x="0" y="20929"/>
                  </a:cubicBezTo>
                  <a:cubicBezTo>
                    <a:pt x="0" y="21177"/>
                    <a:pt x="145" y="21424"/>
                    <a:pt x="652" y="21499"/>
                  </a:cubicBezTo>
                  <a:cubicBezTo>
                    <a:pt x="1160" y="21573"/>
                    <a:pt x="2030" y="21474"/>
                    <a:pt x="4277" y="21127"/>
                  </a:cubicBezTo>
                  <a:cubicBezTo>
                    <a:pt x="6523" y="20780"/>
                    <a:pt x="10148" y="20186"/>
                    <a:pt x="12757" y="19765"/>
                  </a:cubicBezTo>
                  <a:cubicBezTo>
                    <a:pt x="15366" y="19344"/>
                    <a:pt x="16961" y="19096"/>
                    <a:pt x="18556" y="188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6" name="Line"/>
            <p:cNvSpPr/>
            <p:nvPr/>
          </p:nvSpPr>
          <p:spPr>
            <a:xfrm>
              <a:off x="951186" y="2338386"/>
              <a:ext cx="76171" cy="90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7" h="21318" fill="norm" stroke="1" extrusionOk="0">
                  <a:moveTo>
                    <a:pt x="20767" y="0"/>
                  </a:moveTo>
                  <a:cubicBezTo>
                    <a:pt x="17283" y="600"/>
                    <a:pt x="13799" y="1200"/>
                    <a:pt x="10664" y="3600"/>
                  </a:cubicBezTo>
                  <a:cubicBezTo>
                    <a:pt x="7528" y="6000"/>
                    <a:pt x="4741" y="10200"/>
                    <a:pt x="2651" y="14100"/>
                  </a:cubicBezTo>
                  <a:cubicBezTo>
                    <a:pt x="561" y="18000"/>
                    <a:pt x="-833" y="21600"/>
                    <a:pt x="561" y="21300"/>
                  </a:cubicBezTo>
                  <a:cubicBezTo>
                    <a:pt x="1954" y="21000"/>
                    <a:pt x="6135" y="16800"/>
                    <a:pt x="10315" y="12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7" name="Line"/>
            <p:cNvSpPr/>
            <p:nvPr/>
          </p:nvSpPr>
          <p:spPr>
            <a:xfrm>
              <a:off x="1019689" y="2320496"/>
              <a:ext cx="43447" cy="148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724"/>
                  </a:moveTo>
                  <a:cubicBezTo>
                    <a:pt x="6353" y="1862"/>
                    <a:pt x="12706" y="0"/>
                    <a:pt x="16518" y="0"/>
                  </a:cubicBezTo>
                  <a:cubicBezTo>
                    <a:pt x="20329" y="0"/>
                    <a:pt x="21600" y="1862"/>
                    <a:pt x="21600" y="5772"/>
                  </a:cubicBezTo>
                  <a:cubicBezTo>
                    <a:pt x="21600" y="9683"/>
                    <a:pt x="20329" y="15641"/>
                    <a:pt x="1905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8" name="Line"/>
            <p:cNvSpPr/>
            <p:nvPr/>
          </p:nvSpPr>
          <p:spPr>
            <a:xfrm>
              <a:off x="904687" y="2300051"/>
              <a:ext cx="245339" cy="8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25" y="15709"/>
                    <a:pt x="7650" y="9818"/>
                    <a:pt x="11250" y="6218"/>
                  </a:cubicBezTo>
                  <a:cubicBezTo>
                    <a:pt x="14850" y="2618"/>
                    <a:pt x="18225" y="130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9" name="Line"/>
            <p:cNvSpPr/>
            <p:nvPr/>
          </p:nvSpPr>
          <p:spPr>
            <a:xfrm>
              <a:off x="1162126" y="2445721"/>
              <a:ext cx="21800" cy="63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4" h="20619" fill="norm" stroke="1" extrusionOk="0">
                  <a:moveTo>
                    <a:pt x="2732" y="7477"/>
                  </a:moveTo>
                  <a:cubicBezTo>
                    <a:pt x="572" y="13292"/>
                    <a:pt x="-1588" y="19108"/>
                    <a:pt x="1652" y="20354"/>
                  </a:cubicBezTo>
                  <a:cubicBezTo>
                    <a:pt x="4892" y="21600"/>
                    <a:pt x="13532" y="18277"/>
                    <a:pt x="16772" y="14123"/>
                  </a:cubicBezTo>
                  <a:cubicBezTo>
                    <a:pt x="20012" y="9969"/>
                    <a:pt x="17852" y="4985"/>
                    <a:pt x="1569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0" name="Line"/>
            <p:cNvSpPr/>
            <p:nvPr/>
          </p:nvSpPr>
          <p:spPr>
            <a:xfrm>
              <a:off x="1541034" y="2468722"/>
              <a:ext cx="53669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1" name="Line"/>
            <p:cNvSpPr/>
            <p:nvPr/>
          </p:nvSpPr>
          <p:spPr>
            <a:xfrm>
              <a:off x="1763373" y="2453388"/>
              <a:ext cx="69002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2" name="Line"/>
            <p:cNvSpPr/>
            <p:nvPr/>
          </p:nvSpPr>
          <p:spPr>
            <a:xfrm>
              <a:off x="2001045" y="2315385"/>
              <a:ext cx="115003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20" y="5184"/>
                    <a:pt x="11040" y="10368"/>
                    <a:pt x="7440" y="13968"/>
                  </a:cubicBezTo>
                  <a:cubicBezTo>
                    <a:pt x="3840" y="17568"/>
                    <a:pt x="1920" y="1958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3" name="Line"/>
            <p:cNvSpPr/>
            <p:nvPr/>
          </p:nvSpPr>
          <p:spPr>
            <a:xfrm>
              <a:off x="2154381" y="2300051"/>
              <a:ext cx="7668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4" name="Line"/>
            <p:cNvSpPr/>
            <p:nvPr/>
          </p:nvSpPr>
          <p:spPr>
            <a:xfrm>
              <a:off x="1993378" y="2297100"/>
              <a:ext cx="245340" cy="71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0" fill="norm" stroke="1" extrusionOk="0">
                  <a:moveTo>
                    <a:pt x="0" y="20970"/>
                  </a:moveTo>
                  <a:cubicBezTo>
                    <a:pt x="0" y="17246"/>
                    <a:pt x="0" y="13522"/>
                    <a:pt x="1687" y="9798"/>
                  </a:cubicBezTo>
                  <a:cubicBezTo>
                    <a:pt x="3375" y="6073"/>
                    <a:pt x="6750" y="2349"/>
                    <a:pt x="10350" y="860"/>
                  </a:cubicBezTo>
                  <a:cubicBezTo>
                    <a:pt x="13950" y="-630"/>
                    <a:pt x="17775" y="115"/>
                    <a:pt x="21600" y="8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5" name="Line"/>
            <p:cNvSpPr/>
            <p:nvPr/>
          </p:nvSpPr>
          <p:spPr>
            <a:xfrm>
              <a:off x="2261717" y="2438055"/>
              <a:ext cx="1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6" name="Line"/>
            <p:cNvSpPr/>
            <p:nvPr/>
          </p:nvSpPr>
          <p:spPr>
            <a:xfrm>
              <a:off x="2287221" y="2453388"/>
              <a:ext cx="104834" cy="94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6" h="21032" fill="norm" stroke="1" extrusionOk="0">
                  <a:moveTo>
                    <a:pt x="14925" y="0"/>
                  </a:moveTo>
                  <a:cubicBezTo>
                    <a:pt x="12353" y="0"/>
                    <a:pt x="9782" y="0"/>
                    <a:pt x="7210" y="1705"/>
                  </a:cubicBezTo>
                  <a:cubicBezTo>
                    <a:pt x="4639" y="3411"/>
                    <a:pt x="2067" y="6821"/>
                    <a:pt x="782" y="10516"/>
                  </a:cubicBezTo>
                  <a:cubicBezTo>
                    <a:pt x="-504" y="14211"/>
                    <a:pt x="-504" y="18189"/>
                    <a:pt x="3096" y="19895"/>
                  </a:cubicBezTo>
                  <a:cubicBezTo>
                    <a:pt x="6696" y="21600"/>
                    <a:pt x="13896" y="21032"/>
                    <a:pt x="21096" y="204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7" name="Line"/>
            <p:cNvSpPr/>
            <p:nvPr/>
          </p:nvSpPr>
          <p:spPr>
            <a:xfrm>
              <a:off x="1058023" y="2645059"/>
              <a:ext cx="7668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8" name="Line"/>
            <p:cNvSpPr/>
            <p:nvPr/>
          </p:nvSpPr>
          <p:spPr>
            <a:xfrm>
              <a:off x="1088691" y="2790729"/>
              <a:ext cx="1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9" name="Line"/>
            <p:cNvSpPr/>
            <p:nvPr/>
          </p:nvSpPr>
          <p:spPr>
            <a:xfrm>
              <a:off x="935354" y="3020734"/>
              <a:ext cx="115004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60" y="1728"/>
                    <a:pt x="13920" y="3456"/>
                    <a:pt x="10320" y="7056"/>
                  </a:cubicBezTo>
                  <a:cubicBezTo>
                    <a:pt x="6720" y="10656"/>
                    <a:pt x="3360" y="1612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0" name="Line"/>
            <p:cNvSpPr/>
            <p:nvPr/>
          </p:nvSpPr>
          <p:spPr>
            <a:xfrm>
              <a:off x="1073357" y="3020734"/>
              <a:ext cx="23002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760"/>
                    <a:pt x="21600" y="11520"/>
                    <a:pt x="18000" y="15120"/>
                  </a:cubicBezTo>
                  <a:cubicBezTo>
                    <a:pt x="14400" y="18720"/>
                    <a:pt x="7200" y="2016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1" name="Line"/>
            <p:cNvSpPr/>
            <p:nvPr/>
          </p:nvSpPr>
          <p:spPr>
            <a:xfrm>
              <a:off x="920020" y="2997734"/>
              <a:ext cx="253007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6000"/>
                    <a:pt x="4800" y="10400"/>
                    <a:pt x="8400" y="6800"/>
                  </a:cubicBezTo>
                  <a:cubicBezTo>
                    <a:pt x="12000" y="3200"/>
                    <a:pt x="16800" y="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2" name="Line"/>
            <p:cNvSpPr/>
            <p:nvPr/>
          </p:nvSpPr>
          <p:spPr>
            <a:xfrm>
              <a:off x="1107749" y="3112736"/>
              <a:ext cx="168342" cy="111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416" fill="norm" stroke="1" extrusionOk="0">
                  <a:moveTo>
                    <a:pt x="2431" y="8836"/>
                  </a:moveTo>
                  <a:cubicBezTo>
                    <a:pt x="1142" y="12273"/>
                    <a:pt x="-148" y="15709"/>
                    <a:pt x="13" y="17918"/>
                  </a:cubicBezTo>
                  <a:cubicBezTo>
                    <a:pt x="174" y="20127"/>
                    <a:pt x="1786" y="21109"/>
                    <a:pt x="5171" y="21355"/>
                  </a:cubicBezTo>
                  <a:cubicBezTo>
                    <a:pt x="8556" y="21600"/>
                    <a:pt x="13715" y="21109"/>
                    <a:pt x="16777" y="19882"/>
                  </a:cubicBezTo>
                  <a:cubicBezTo>
                    <a:pt x="19840" y="18655"/>
                    <a:pt x="20807" y="16691"/>
                    <a:pt x="21130" y="14482"/>
                  </a:cubicBezTo>
                  <a:cubicBezTo>
                    <a:pt x="21452" y="12273"/>
                    <a:pt x="21130" y="9818"/>
                    <a:pt x="18873" y="7364"/>
                  </a:cubicBezTo>
                  <a:cubicBezTo>
                    <a:pt x="16616" y="4909"/>
                    <a:pt x="12425" y="2455"/>
                    <a:pt x="823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3" name="Line"/>
            <p:cNvSpPr/>
            <p:nvPr/>
          </p:nvSpPr>
          <p:spPr>
            <a:xfrm>
              <a:off x="2166712" y="2985652"/>
              <a:ext cx="60854" cy="187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3" h="21098" fill="norm" stroke="1" extrusionOk="0">
                  <a:moveTo>
                    <a:pt x="19159" y="10002"/>
                  </a:moveTo>
                  <a:cubicBezTo>
                    <a:pt x="19159" y="8562"/>
                    <a:pt x="19159" y="7122"/>
                    <a:pt x="19591" y="5106"/>
                  </a:cubicBezTo>
                  <a:cubicBezTo>
                    <a:pt x="20023" y="3090"/>
                    <a:pt x="20887" y="498"/>
                    <a:pt x="20455" y="66"/>
                  </a:cubicBezTo>
                  <a:cubicBezTo>
                    <a:pt x="20023" y="-366"/>
                    <a:pt x="18295" y="1362"/>
                    <a:pt x="14839" y="4530"/>
                  </a:cubicBezTo>
                  <a:cubicBezTo>
                    <a:pt x="11383" y="7698"/>
                    <a:pt x="6199" y="12306"/>
                    <a:pt x="3175" y="15618"/>
                  </a:cubicBezTo>
                  <a:cubicBezTo>
                    <a:pt x="151" y="18930"/>
                    <a:pt x="-713" y="20946"/>
                    <a:pt x="583" y="21090"/>
                  </a:cubicBezTo>
                  <a:cubicBezTo>
                    <a:pt x="1879" y="21234"/>
                    <a:pt x="5335" y="19506"/>
                    <a:pt x="8791" y="177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4" name="Line"/>
            <p:cNvSpPr/>
            <p:nvPr/>
          </p:nvSpPr>
          <p:spPr>
            <a:xfrm>
              <a:off x="2223383" y="3000988"/>
              <a:ext cx="30100" cy="211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273" fill="norm" stroke="1" extrusionOk="0">
                  <a:moveTo>
                    <a:pt x="0" y="5073"/>
                  </a:moveTo>
                  <a:cubicBezTo>
                    <a:pt x="7200" y="2759"/>
                    <a:pt x="14400" y="444"/>
                    <a:pt x="18000" y="59"/>
                  </a:cubicBezTo>
                  <a:cubicBezTo>
                    <a:pt x="21600" y="-327"/>
                    <a:pt x="21600" y="1216"/>
                    <a:pt x="20700" y="4302"/>
                  </a:cubicBezTo>
                  <a:cubicBezTo>
                    <a:pt x="19800" y="7387"/>
                    <a:pt x="18000" y="12016"/>
                    <a:pt x="17100" y="14973"/>
                  </a:cubicBezTo>
                  <a:cubicBezTo>
                    <a:pt x="16200" y="17930"/>
                    <a:pt x="16200" y="19216"/>
                    <a:pt x="15300" y="19987"/>
                  </a:cubicBezTo>
                  <a:cubicBezTo>
                    <a:pt x="14400" y="20759"/>
                    <a:pt x="12600" y="21016"/>
                    <a:pt x="10800" y="212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5" name="Line"/>
            <p:cNvSpPr/>
            <p:nvPr/>
          </p:nvSpPr>
          <p:spPr>
            <a:xfrm>
              <a:off x="2074762" y="2989387"/>
              <a:ext cx="294292" cy="85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134" fill="norm" stroke="1" extrusionOk="0">
                  <a:moveTo>
                    <a:pt x="215" y="21134"/>
                  </a:moveTo>
                  <a:cubicBezTo>
                    <a:pt x="29" y="17958"/>
                    <a:pt x="-157" y="14781"/>
                    <a:pt x="215" y="12240"/>
                  </a:cubicBezTo>
                  <a:cubicBezTo>
                    <a:pt x="588" y="9699"/>
                    <a:pt x="1519" y="7793"/>
                    <a:pt x="4219" y="5569"/>
                  </a:cubicBezTo>
                  <a:cubicBezTo>
                    <a:pt x="6919" y="3346"/>
                    <a:pt x="11388" y="805"/>
                    <a:pt x="14553" y="169"/>
                  </a:cubicBezTo>
                  <a:cubicBezTo>
                    <a:pt x="17719" y="-466"/>
                    <a:pt x="19581" y="805"/>
                    <a:pt x="21443" y="20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6" name="Line"/>
            <p:cNvSpPr/>
            <p:nvPr/>
          </p:nvSpPr>
          <p:spPr>
            <a:xfrm>
              <a:off x="2365439" y="3151071"/>
              <a:ext cx="18949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3789"/>
                    <a:pt x="-1582" y="7579"/>
                    <a:pt x="1118" y="11179"/>
                  </a:cubicBezTo>
                  <a:cubicBezTo>
                    <a:pt x="3818" y="14779"/>
                    <a:pt x="11918" y="18189"/>
                    <a:pt x="200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7" name="Line"/>
            <p:cNvSpPr/>
            <p:nvPr/>
          </p:nvSpPr>
          <p:spPr>
            <a:xfrm>
              <a:off x="2375089" y="3171339"/>
              <a:ext cx="108967" cy="10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2" h="20904" fill="norm" stroke="1" extrusionOk="0">
                  <a:moveTo>
                    <a:pt x="15041" y="550"/>
                  </a:moveTo>
                  <a:cubicBezTo>
                    <a:pt x="12587" y="35"/>
                    <a:pt x="10132" y="-479"/>
                    <a:pt x="7677" y="807"/>
                  </a:cubicBezTo>
                  <a:cubicBezTo>
                    <a:pt x="5223" y="2092"/>
                    <a:pt x="2768" y="5178"/>
                    <a:pt x="1296" y="8264"/>
                  </a:cubicBezTo>
                  <a:cubicBezTo>
                    <a:pt x="-177" y="11350"/>
                    <a:pt x="-668" y="14435"/>
                    <a:pt x="1296" y="16750"/>
                  </a:cubicBezTo>
                  <a:cubicBezTo>
                    <a:pt x="3259" y="19064"/>
                    <a:pt x="7677" y="20607"/>
                    <a:pt x="11359" y="20864"/>
                  </a:cubicBezTo>
                  <a:cubicBezTo>
                    <a:pt x="15041" y="21121"/>
                    <a:pt x="17987" y="20092"/>
                    <a:pt x="20932" y="190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8" name="Line"/>
            <p:cNvSpPr/>
            <p:nvPr/>
          </p:nvSpPr>
          <p:spPr>
            <a:xfrm>
              <a:off x="2522390" y="2362030"/>
              <a:ext cx="395293" cy="911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585" fill="norm" stroke="1" extrusionOk="0">
                  <a:moveTo>
                    <a:pt x="825" y="2526"/>
                  </a:moveTo>
                  <a:cubicBezTo>
                    <a:pt x="413" y="2284"/>
                    <a:pt x="0" y="2042"/>
                    <a:pt x="0" y="1800"/>
                  </a:cubicBezTo>
                  <a:cubicBezTo>
                    <a:pt x="0" y="1558"/>
                    <a:pt x="413" y="1316"/>
                    <a:pt x="2064" y="1014"/>
                  </a:cubicBezTo>
                  <a:cubicBezTo>
                    <a:pt x="3715" y="711"/>
                    <a:pt x="6604" y="348"/>
                    <a:pt x="8668" y="167"/>
                  </a:cubicBezTo>
                  <a:cubicBezTo>
                    <a:pt x="10731" y="-15"/>
                    <a:pt x="11969" y="-15"/>
                    <a:pt x="12932" y="15"/>
                  </a:cubicBezTo>
                  <a:cubicBezTo>
                    <a:pt x="13896" y="46"/>
                    <a:pt x="14583" y="106"/>
                    <a:pt x="15134" y="772"/>
                  </a:cubicBezTo>
                  <a:cubicBezTo>
                    <a:pt x="15684" y="1437"/>
                    <a:pt x="16097" y="2708"/>
                    <a:pt x="16303" y="4523"/>
                  </a:cubicBezTo>
                  <a:cubicBezTo>
                    <a:pt x="16510" y="6338"/>
                    <a:pt x="16510" y="8698"/>
                    <a:pt x="16854" y="10876"/>
                  </a:cubicBezTo>
                  <a:cubicBezTo>
                    <a:pt x="17197" y="13054"/>
                    <a:pt x="17885" y="15051"/>
                    <a:pt x="18504" y="16382"/>
                  </a:cubicBezTo>
                  <a:cubicBezTo>
                    <a:pt x="19124" y="17713"/>
                    <a:pt x="19674" y="18378"/>
                    <a:pt x="20293" y="19044"/>
                  </a:cubicBezTo>
                  <a:cubicBezTo>
                    <a:pt x="20912" y="19709"/>
                    <a:pt x="21600" y="20375"/>
                    <a:pt x="21118" y="20768"/>
                  </a:cubicBezTo>
                  <a:cubicBezTo>
                    <a:pt x="20637" y="21161"/>
                    <a:pt x="18986" y="21282"/>
                    <a:pt x="17473" y="21373"/>
                  </a:cubicBezTo>
                  <a:cubicBezTo>
                    <a:pt x="15959" y="21464"/>
                    <a:pt x="14583" y="21524"/>
                    <a:pt x="13208" y="215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9" name="Line"/>
            <p:cNvSpPr/>
            <p:nvPr/>
          </p:nvSpPr>
          <p:spPr>
            <a:xfrm>
              <a:off x="3050168" y="1472619"/>
              <a:ext cx="1380677" cy="1164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542" fill="norm" stroke="1" extrusionOk="0">
                  <a:moveTo>
                    <a:pt x="20068" y="415"/>
                  </a:moveTo>
                  <a:cubicBezTo>
                    <a:pt x="20068" y="178"/>
                    <a:pt x="20068" y="-58"/>
                    <a:pt x="20128" y="13"/>
                  </a:cubicBezTo>
                  <a:cubicBezTo>
                    <a:pt x="20188" y="84"/>
                    <a:pt x="20307" y="462"/>
                    <a:pt x="20486" y="1454"/>
                  </a:cubicBezTo>
                  <a:cubicBezTo>
                    <a:pt x="20665" y="2447"/>
                    <a:pt x="20904" y="4054"/>
                    <a:pt x="21122" y="5708"/>
                  </a:cubicBezTo>
                  <a:cubicBezTo>
                    <a:pt x="21341" y="7363"/>
                    <a:pt x="21540" y="9064"/>
                    <a:pt x="21480" y="10340"/>
                  </a:cubicBezTo>
                  <a:cubicBezTo>
                    <a:pt x="21421" y="11616"/>
                    <a:pt x="21102" y="12467"/>
                    <a:pt x="20347" y="13223"/>
                  </a:cubicBezTo>
                  <a:cubicBezTo>
                    <a:pt x="19591" y="13980"/>
                    <a:pt x="18397" y="14641"/>
                    <a:pt x="17025" y="15161"/>
                  </a:cubicBezTo>
                  <a:cubicBezTo>
                    <a:pt x="15653" y="15681"/>
                    <a:pt x="14101" y="16059"/>
                    <a:pt x="12530" y="16508"/>
                  </a:cubicBezTo>
                  <a:cubicBezTo>
                    <a:pt x="10959" y="16957"/>
                    <a:pt x="9368" y="17477"/>
                    <a:pt x="7796" y="18021"/>
                  </a:cubicBezTo>
                  <a:cubicBezTo>
                    <a:pt x="6225" y="18564"/>
                    <a:pt x="4674" y="19131"/>
                    <a:pt x="3421" y="19628"/>
                  </a:cubicBezTo>
                  <a:cubicBezTo>
                    <a:pt x="2168" y="20124"/>
                    <a:pt x="1213" y="20549"/>
                    <a:pt x="656" y="20833"/>
                  </a:cubicBezTo>
                  <a:cubicBezTo>
                    <a:pt x="99" y="21117"/>
                    <a:pt x="-60" y="21258"/>
                    <a:pt x="20" y="21353"/>
                  </a:cubicBezTo>
                  <a:cubicBezTo>
                    <a:pt x="99" y="21447"/>
                    <a:pt x="417" y="21495"/>
                    <a:pt x="736" y="215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0" name="Line"/>
            <p:cNvSpPr/>
            <p:nvPr/>
          </p:nvSpPr>
          <p:spPr>
            <a:xfrm>
              <a:off x="3024935" y="2356428"/>
              <a:ext cx="379142" cy="272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0924" fill="norm" stroke="1" extrusionOk="0">
                  <a:moveTo>
                    <a:pt x="16611" y="381"/>
                  </a:moveTo>
                  <a:cubicBezTo>
                    <a:pt x="15171" y="-11"/>
                    <a:pt x="13731" y="-404"/>
                    <a:pt x="11571" y="872"/>
                  </a:cubicBezTo>
                  <a:cubicBezTo>
                    <a:pt x="9411" y="2149"/>
                    <a:pt x="6531" y="5094"/>
                    <a:pt x="4443" y="8138"/>
                  </a:cubicBezTo>
                  <a:cubicBezTo>
                    <a:pt x="2355" y="11181"/>
                    <a:pt x="1059" y="14323"/>
                    <a:pt x="411" y="16385"/>
                  </a:cubicBezTo>
                  <a:cubicBezTo>
                    <a:pt x="-237" y="18447"/>
                    <a:pt x="-237" y="19429"/>
                    <a:pt x="1275" y="20116"/>
                  </a:cubicBezTo>
                  <a:cubicBezTo>
                    <a:pt x="2787" y="20803"/>
                    <a:pt x="5811" y="21196"/>
                    <a:pt x="9411" y="20705"/>
                  </a:cubicBezTo>
                  <a:cubicBezTo>
                    <a:pt x="13011" y="20214"/>
                    <a:pt x="17187" y="18840"/>
                    <a:pt x="21363" y="174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1" name="Line"/>
            <p:cNvSpPr/>
            <p:nvPr/>
          </p:nvSpPr>
          <p:spPr>
            <a:xfrm>
              <a:off x="0" y="0"/>
              <a:ext cx="5537631" cy="3956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9" h="21600" fill="norm" stroke="1" extrusionOk="0">
                  <a:moveTo>
                    <a:pt x="0" y="21600"/>
                  </a:moveTo>
                  <a:cubicBezTo>
                    <a:pt x="50" y="21460"/>
                    <a:pt x="100" y="21321"/>
                    <a:pt x="269" y="21230"/>
                  </a:cubicBezTo>
                  <a:cubicBezTo>
                    <a:pt x="438" y="21140"/>
                    <a:pt x="727" y="21098"/>
                    <a:pt x="1076" y="21070"/>
                  </a:cubicBezTo>
                  <a:cubicBezTo>
                    <a:pt x="1425" y="21042"/>
                    <a:pt x="1833" y="21028"/>
                    <a:pt x="2252" y="21028"/>
                  </a:cubicBezTo>
                  <a:cubicBezTo>
                    <a:pt x="2670" y="21028"/>
                    <a:pt x="3099" y="21042"/>
                    <a:pt x="3502" y="21049"/>
                  </a:cubicBezTo>
                  <a:cubicBezTo>
                    <a:pt x="3906" y="21056"/>
                    <a:pt x="4284" y="21056"/>
                    <a:pt x="4678" y="21056"/>
                  </a:cubicBezTo>
                  <a:cubicBezTo>
                    <a:pt x="5071" y="21056"/>
                    <a:pt x="5480" y="21056"/>
                    <a:pt x="5828" y="21042"/>
                  </a:cubicBezTo>
                  <a:cubicBezTo>
                    <a:pt x="6177" y="21028"/>
                    <a:pt x="6466" y="21000"/>
                    <a:pt x="6775" y="20965"/>
                  </a:cubicBezTo>
                  <a:cubicBezTo>
                    <a:pt x="7084" y="20930"/>
                    <a:pt x="7413" y="20888"/>
                    <a:pt x="7816" y="20826"/>
                  </a:cubicBezTo>
                  <a:cubicBezTo>
                    <a:pt x="8220" y="20763"/>
                    <a:pt x="8698" y="20679"/>
                    <a:pt x="9091" y="20609"/>
                  </a:cubicBezTo>
                  <a:cubicBezTo>
                    <a:pt x="9485" y="20540"/>
                    <a:pt x="9794" y="20484"/>
                    <a:pt x="10207" y="20400"/>
                  </a:cubicBezTo>
                  <a:cubicBezTo>
                    <a:pt x="10621" y="20316"/>
                    <a:pt x="11139" y="20205"/>
                    <a:pt x="11552" y="20114"/>
                  </a:cubicBezTo>
                  <a:cubicBezTo>
                    <a:pt x="11966" y="20023"/>
                    <a:pt x="12275" y="19953"/>
                    <a:pt x="12593" y="19891"/>
                  </a:cubicBezTo>
                  <a:cubicBezTo>
                    <a:pt x="12912" y="19828"/>
                    <a:pt x="13241" y="19772"/>
                    <a:pt x="13610" y="19716"/>
                  </a:cubicBezTo>
                  <a:cubicBezTo>
                    <a:pt x="13978" y="19660"/>
                    <a:pt x="14387" y="19605"/>
                    <a:pt x="14770" y="19563"/>
                  </a:cubicBezTo>
                  <a:cubicBezTo>
                    <a:pt x="15154" y="19521"/>
                    <a:pt x="15513" y="19493"/>
                    <a:pt x="15871" y="19472"/>
                  </a:cubicBezTo>
                  <a:cubicBezTo>
                    <a:pt x="16230" y="19451"/>
                    <a:pt x="16589" y="19437"/>
                    <a:pt x="16952" y="19402"/>
                  </a:cubicBezTo>
                  <a:cubicBezTo>
                    <a:pt x="17316" y="19367"/>
                    <a:pt x="17685" y="19312"/>
                    <a:pt x="18013" y="19193"/>
                  </a:cubicBezTo>
                  <a:cubicBezTo>
                    <a:pt x="18342" y="19074"/>
                    <a:pt x="18631" y="18893"/>
                    <a:pt x="18880" y="18663"/>
                  </a:cubicBezTo>
                  <a:cubicBezTo>
                    <a:pt x="19129" y="18433"/>
                    <a:pt x="19338" y="18153"/>
                    <a:pt x="19518" y="17763"/>
                  </a:cubicBezTo>
                  <a:cubicBezTo>
                    <a:pt x="19697" y="17372"/>
                    <a:pt x="19846" y="16870"/>
                    <a:pt x="19946" y="16374"/>
                  </a:cubicBezTo>
                  <a:cubicBezTo>
                    <a:pt x="20046" y="15879"/>
                    <a:pt x="20096" y="15391"/>
                    <a:pt x="20145" y="14867"/>
                  </a:cubicBezTo>
                  <a:cubicBezTo>
                    <a:pt x="20195" y="14344"/>
                    <a:pt x="20245" y="13786"/>
                    <a:pt x="20300" y="13277"/>
                  </a:cubicBezTo>
                  <a:cubicBezTo>
                    <a:pt x="20355" y="12767"/>
                    <a:pt x="20414" y="12307"/>
                    <a:pt x="20474" y="11833"/>
                  </a:cubicBezTo>
                  <a:cubicBezTo>
                    <a:pt x="20534" y="11358"/>
                    <a:pt x="20594" y="10870"/>
                    <a:pt x="20654" y="10353"/>
                  </a:cubicBezTo>
                  <a:cubicBezTo>
                    <a:pt x="20713" y="9837"/>
                    <a:pt x="20773" y="9293"/>
                    <a:pt x="20833" y="8749"/>
                  </a:cubicBezTo>
                  <a:cubicBezTo>
                    <a:pt x="20893" y="8205"/>
                    <a:pt x="20952" y="7660"/>
                    <a:pt x="21017" y="7144"/>
                  </a:cubicBezTo>
                  <a:cubicBezTo>
                    <a:pt x="21082" y="6628"/>
                    <a:pt x="21152" y="6140"/>
                    <a:pt x="21226" y="5595"/>
                  </a:cubicBezTo>
                  <a:cubicBezTo>
                    <a:pt x="21301" y="5051"/>
                    <a:pt x="21381" y="4451"/>
                    <a:pt x="21441" y="3893"/>
                  </a:cubicBezTo>
                  <a:cubicBezTo>
                    <a:pt x="21500" y="3335"/>
                    <a:pt x="21540" y="2819"/>
                    <a:pt x="21565" y="2309"/>
                  </a:cubicBezTo>
                  <a:cubicBezTo>
                    <a:pt x="21590" y="1800"/>
                    <a:pt x="21600" y="1298"/>
                    <a:pt x="21570" y="914"/>
                  </a:cubicBezTo>
                  <a:cubicBezTo>
                    <a:pt x="21540" y="530"/>
                    <a:pt x="21470" y="265"/>
                    <a:pt x="2140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2" name="Line"/>
            <p:cNvSpPr/>
            <p:nvPr/>
          </p:nvSpPr>
          <p:spPr>
            <a:xfrm>
              <a:off x="7307954" y="1083655"/>
              <a:ext cx="305218" cy="333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359" fill="norm" stroke="1" extrusionOk="0">
                  <a:moveTo>
                    <a:pt x="15429" y="2777"/>
                  </a:moveTo>
                  <a:cubicBezTo>
                    <a:pt x="14894" y="1796"/>
                    <a:pt x="14358" y="814"/>
                    <a:pt x="13555" y="323"/>
                  </a:cubicBezTo>
                  <a:cubicBezTo>
                    <a:pt x="12751" y="-168"/>
                    <a:pt x="11680" y="-168"/>
                    <a:pt x="9984" y="814"/>
                  </a:cubicBezTo>
                  <a:cubicBezTo>
                    <a:pt x="8289" y="1796"/>
                    <a:pt x="5968" y="3759"/>
                    <a:pt x="4004" y="6214"/>
                  </a:cubicBezTo>
                  <a:cubicBezTo>
                    <a:pt x="2041" y="8668"/>
                    <a:pt x="434" y="11614"/>
                    <a:pt x="77" y="13987"/>
                  </a:cubicBezTo>
                  <a:cubicBezTo>
                    <a:pt x="-280" y="16359"/>
                    <a:pt x="613" y="18159"/>
                    <a:pt x="2665" y="19387"/>
                  </a:cubicBezTo>
                  <a:cubicBezTo>
                    <a:pt x="4718" y="20614"/>
                    <a:pt x="7932" y="21268"/>
                    <a:pt x="11234" y="21350"/>
                  </a:cubicBezTo>
                  <a:cubicBezTo>
                    <a:pt x="14537" y="21432"/>
                    <a:pt x="17928" y="20941"/>
                    <a:pt x="21320" y="2045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3" name="Line"/>
            <p:cNvSpPr/>
            <p:nvPr/>
          </p:nvSpPr>
          <p:spPr>
            <a:xfrm>
              <a:off x="7101777" y="828018"/>
              <a:ext cx="734276" cy="807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405" fill="norm" stroke="1" extrusionOk="0">
                  <a:moveTo>
                    <a:pt x="15076" y="3250"/>
                  </a:moveTo>
                  <a:cubicBezTo>
                    <a:pt x="13889" y="2776"/>
                    <a:pt x="12701" y="2302"/>
                    <a:pt x="11254" y="2133"/>
                  </a:cubicBezTo>
                  <a:cubicBezTo>
                    <a:pt x="9806" y="1964"/>
                    <a:pt x="8099" y="2099"/>
                    <a:pt x="6392" y="2912"/>
                  </a:cubicBezTo>
                  <a:cubicBezTo>
                    <a:pt x="4685" y="3724"/>
                    <a:pt x="2977" y="5214"/>
                    <a:pt x="1827" y="7110"/>
                  </a:cubicBezTo>
                  <a:cubicBezTo>
                    <a:pt x="676" y="9006"/>
                    <a:pt x="82" y="11308"/>
                    <a:pt x="8" y="13373"/>
                  </a:cubicBezTo>
                  <a:cubicBezTo>
                    <a:pt x="-66" y="15438"/>
                    <a:pt x="379" y="17266"/>
                    <a:pt x="1493" y="18655"/>
                  </a:cubicBezTo>
                  <a:cubicBezTo>
                    <a:pt x="2606" y="20043"/>
                    <a:pt x="4388" y="20991"/>
                    <a:pt x="6280" y="21295"/>
                  </a:cubicBezTo>
                  <a:cubicBezTo>
                    <a:pt x="8173" y="21600"/>
                    <a:pt x="10177" y="21261"/>
                    <a:pt x="12293" y="20381"/>
                  </a:cubicBezTo>
                  <a:cubicBezTo>
                    <a:pt x="14408" y="19501"/>
                    <a:pt x="16635" y="18079"/>
                    <a:pt x="18268" y="16488"/>
                  </a:cubicBezTo>
                  <a:cubicBezTo>
                    <a:pt x="19901" y="14897"/>
                    <a:pt x="20940" y="13136"/>
                    <a:pt x="21237" y="11342"/>
                  </a:cubicBezTo>
                  <a:cubicBezTo>
                    <a:pt x="21534" y="9547"/>
                    <a:pt x="21089" y="7719"/>
                    <a:pt x="20012" y="5992"/>
                  </a:cubicBezTo>
                  <a:cubicBezTo>
                    <a:pt x="18936" y="4266"/>
                    <a:pt x="17229" y="2641"/>
                    <a:pt x="15707" y="1659"/>
                  </a:cubicBezTo>
                  <a:cubicBezTo>
                    <a:pt x="14186" y="677"/>
                    <a:pt x="12849" y="339"/>
                    <a:pt x="11513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4" name="Line"/>
            <p:cNvSpPr/>
            <p:nvPr/>
          </p:nvSpPr>
          <p:spPr>
            <a:xfrm>
              <a:off x="7244839" y="228070"/>
              <a:ext cx="527166" cy="737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434" fill="norm" stroke="1" extrusionOk="0">
                  <a:moveTo>
                    <a:pt x="4374" y="21434"/>
                  </a:moveTo>
                  <a:cubicBezTo>
                    <a:pt x="3232" y="19727"/>
                    <a:pt x="2090" y="18020"/>
                    <a:pt x="1259" y="15793"/>
                  </a:cubicBezTo>
                  <a:cubicBezTo>
                    <a:pt x="428" y="13566"/>
                    <a:pt x="-91" y="10820"/>
                    <a:pt x="13" y="8444"/>
                  </a:cubicBezTo>
                  <a:cubicBezTo>
                    <a:pt x="117" y="6069"/>
                    <a:pt x="844" y="4065"/>
                    <a:pt x="2661" y="2618"/>
                  </a:cubicBezTo>
                  <a:cubicBezTo>
                    <a:pt x="4478" y="1170"/>
                    <a:pt x="7386" y="279"/>
                    <a:pt x="9982" y="57"/>
                  </a:cubicBezTo>
                  <a:cubicBezTo>
                    <a:pt x="12578" y="-166"/>
                    <a:pt x="14863" y="279"/>
                    <a:pt x="16732" y="1281"/>
                  </a:cubicBezTo>
                  <a:cubicBezTo>
                    <a:pt x="18601" y="2283"/>
                    <a:pt x="20055" y="3842"/>
                    <a:pt x="20782" y="5735"/>
                  </a:cubicBezTo>
                  <a:cubicBezTo>
                    <a:pt x="21509" y="7628"/>
                    <a:pt x="21509" y="9855"/>
                    <a:pt x="21301" y="11599"/>
                  </a:cubicBezTo>
                  <a:cubicBezTo>
                    <a:pt x="21094" y="13343"/>
                    <a:pt x="20678" y="14605"/>
                    <a:pt x="20055" y="15533"/>
                  </a:cubicBezTo>
                  <a:cubicBezTo>
                    <a:pt x="19432" y="16461"/>
                    <a:pt x="18601" y="17055"/>
                    <a:pt x="17771" y="17648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5" name="Line"/>
            <p:cNvSpPr/>
            <p:nvPr/>
          </p:nvSpPr>
          <p:spPr>
            <a:xfrm>
              <a:off x="7613946" y="756461"/>
              <a:ext cx="160230" cy="7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0359" fill="norm" stroke="1" extrusionOk="0">
                  <a:moveTo>
                    <a:pt x="2982" y="6968"/>
                  </a:moveTo>
                  <a:cubicBezTo>
                    <a:pt x="1953" y="3484"/>
                    <a:pt x="925" y="0"/>
                    <a:pt x="410" y="0"/>
                  </a:cubicBezTo>
                  <a:cubicBezTo>
                    <a:pt x="-104" y="0"/>
                    <a:pt x="-104" y="3484"/>
                    <a:pt x="239" y="6968"/>
                  </a:cubicBezTo>
                  <a:cubicBezTo>
                    <a:pt x="582" y="10452"/>
                    <a:pt x="1267" y="13935"/>
                    <a:pt x="3325" y="16723"/>
                  </a:cubicBezTo>
                  <a:cubicBezTo>
                    <a:pt x="5382" y="19510"/>
                    <a:pt x="8810" y="21600"/>
                    <a:pt x="12067" y="19510"/>
                  </a:cubicBezTo>
                  <a:cubicBezTo>
                    <a:pt x="15325" y="17419"/>
                    <a:pt x="18410" y="11148"/>
                    <a:pt x="21496" y="4877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6" name="Line"/>
            <p:cNvSpPr/>
            <p:nvPr/>
          </p:nvSpPr>
          <p:spPr>
            <a:xfrm>
              <a:off x="7744147" y="3028401"/>
              <a:ext cx="83697" cy="368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455" fill="norm" stroke="1" extrusionOk="0">
                  <a:moveTo>
                    <a:pt x="21436" y="0"/>
                  </a:moveTo>
                  <a:cubicBezTo>
                    <a:pt x="15545" y="5214"/>
                    <a:pt x="9654" y="10428"/>
                    <a:pt x="6054" y="13705"/>
                  </a:cubicBezTo>
                  <a:cubicBezTo>
                    <a:pt x="2454" y="16982"/>
                    <a:pt x="1145" y="18323"/>
                    <a:pt x="491" y="19366"/>
                  </a:cubicBezTo>
                  <a:cubicBezTo>
                    <a:pt x="-164" y="20408"/>
                    <a:pt x="-164" y="21153"/>
                    <a:pt x="491" y="21377"/>
                  </a:cubicBezTo>
                  <a:cubicBezTo>
                    <a:pt x="1145" y="21600"/>
                    <a:pt x="2454" y="21302"/>
                    <a:pt x="3763" y="2100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7" name="Line"/>
            <p:cNvSpPr/>
            <p:nvPr/>
          </p:nvSpPr>
          <p:spPr>
            <a:xfrm>
              <a:off x="7904511" y="3112736"/>
              <a:ext cx="7668" cy="26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871"/>
                    <a:pt x="7200" y="9741"/>
                    <a:pt x="3600" y="13341"/>
                  </a:cubicBezTo>
                  <a:cubicBezTo>
                    <a:pt x="0" y="16941"/>
                    <a:pt x="0" y="1927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8" name="Line"/>
            <p:cNvSpPr/>
            <p:nvPr/>
          </p:nvSpPr>
          <p:spPr>
            <a:xfrm>
              <a:off x="7621363" y="3081389"/>
              <a:ext cx="352151" cy="92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171" fill="norm" stroke="1" extrusionOk="0">
                  <a:moveTo>
                    <a:pt x="2765" y="21171"/>
                  </a:moveTo>
                  <a:cubicBezTo>
                    <a:pt x="1989" y="18836"/>
                    <a:pt x="1212" y="16501"/>
                    <a:pt x="668" y="13874"/>
                  </a:cubicBezTo>
                  <a:cubicBezTo>
                    <a:pt x="124" y="11247"/>
                    <a:pt x="-187" y="8328"/>
                    <a:pt x="124" y="6284"/>
                  </a:cubicBezTo>
                  <a:cubicBezTo>
                    <a:pt x="435" y="4241"/>
                    <a:pt x="1367" y="3074"/>
                    <a:pt x="4164" y="1906"/>
                  </a:cubicBezTo>
                  <a:cubicBezTo>
                    <a:pt x="6961" y="739"/>
                    <a:pt x="11623" y="-429"/>
                    <a:pt x="14809" y="155"/>
                  </a:cubicBezTo>
                  <a:cubicBezTo>
                    <a:pt x="17994" y="739"/>
                    <a:pt x="19704" y="3074"/>
                    <a:pt x="21413" y="5409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9" name="Line"/>
            <p:cNvSpPr/>
            <p:nvPr/>
          </p:nvSpPr>
          <p:spPr>
            <a:xfrm>
              <a:off x="8013312" y="3336276"/>
              <a:ext cx="174873" cy="18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0782" fill="norm" stroke="1" extrusionOk="0">
                  <a:moveTo>
                    <a:pt x="14634" y="739"/>
                  </a:moveTo>
                  <a:cubicBezTo>
                    <a:pt x="12165" y="155"/>
                    <a:pt x="9697" y="-429"/>
                    <a:pt x="7383" y="447"/>
                  </a:cubicBezTo>
                  <a:cubicBezTo>
                    <a:pt x="5068" y="1322"/>
                    <a:pt x="2908" y="3657"/>
                    <a:pt x="1520" y="6430"/>
                  </a:cubicBezTo>
                  <a:cubicBezTo>
                    <a:pt x="131" y="9203"/>
                    <a:pt x="-486" y="12414"/>
                    <a:pt x="440" y="15041"/>
                  </a:cubicBezTo>
                  <a:cubicBezTo>
                    <a:pt x="1365" y="17668"/>
                    <a:pt x="3834" y="19712"/>
                    <a:pt x="7537" y="20441"/>
                  </a:cubicBezTo>
                  <a:cubicBezTo>
                    <a:pt x="11240" y="21171"/>
                    <a:pt x="16177" y="20587"/>
                    <a:pt x="21114" y="20003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0" name="Line"/>
            <p:cNvSpPr/>
            <p:nvPr/>
          </p:nvSpPr>
          <p:spPr>
            <a:xfrm>
              <a:off x="1964368" y="4316430"/>
              <a:ext cx="52011" cy="286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439" fill="norm" stroke="1" extrusionOk="0">
                  <a:moveTo>
                    <a:pt x="20933" y="0"/>
                  </a:moveTo>
                  <a:cubicBezTo>
                    <a:pt x="13733" y="6308"/>
                    <a:pt x="6533" y="12616"/>
                    <a:pt x="2933" y="16343"/>
                  </a:cubicBezTo>
                  <a:cubicBezTo>
                    <a:pt x="-667" y="20071"/>
                    <a:pt x="-667" y="21218"/>
                    <a:pt x="1390" y="21409"/>
                  </a:cubicBezTo>
                  <a:cubicBezTo>
                    <a:pt x="3447" y="21600"/>
                    <a:pt x="7562" y="20835"/>
                    <a:pt x="10647" y="20262"/>
                  </a:cubicBezTo>
                  <a:cubicBezTo>
                    <a:pt x="13733" y="19688"/>
                    <a:pt x="15790" y="19306"/>
                    <a:pt x="17847" y="1892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1" name="Line"/>
            <p:cNvSpPr/>
            <p:nvPr/>
          </p:nvSpPr>
          <p:spPr>
            <a:xfrm>
              <a:off x="2077713" y="4368734"/>
              <a:ext cx="22227" cy="260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182" fill="norm" stroke="1" extrusionOk="0">
                  <a:moveTo>
                    <a:pt x="0" y="2603"/>
                  </a:moveTo>
                  <a:cubicBezTo>
                    <a:pt x="7200" y="1357"/>
                    <a:pt x="14400" y="111"/>
                    <a:pt x="18000" y="7"/>
                  </a:cubicBezTo>
                  <a:cubicBezTo>
                    <a:pt x="21600" y="-97"/>
                    <a:pt x="21600" y="941"/>
                    <a:pt x="19200" y="3953"/>
                  </a:cubicBezTo>
                  <a:cubicBezTo>
                    <a:pt x="16800" y="6965"/>
                    <a:pt x="12000" y="11949"/>
                    <a:pt x="9600" y="15376"/>
                  </a:cubicBezTo>
                  <a:cubicBezTo>
                    <a:pt x="7200" y="18803"/>
                    <a:pt x="7200" y="20672"/>
                    <a:pt x="6000" y="21088"/>
                  </a:cubicBezTo>
                  <a:cubicBezTo>
                    <a:pt x="4800" y="21503"/>
                    <a:pt x="2400" y="20465"/>
                    <a:pt x="0" y="1942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2" name="Line"/>
            <p:cNvSpPr/>
            <p:nvPr/>
          </p:nvSpPr>
          <p:spPr>
            <a:xfrm>
              <a:off x="1878375" y="4354764"/>
              <a:ext cx="260674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4" y="17100"/>
                    <a:pt x="847" y="12600"/>
                    <a:pt x="4447" y="9000"/>
                  </a:cubicBezTo>
                  <a:cubicBezTo>
                    <a:pt x="8047" y="5400"/>
                    <a:pt x="14824" y="27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3" name="Line"/>
            <p:cNvSpPr/>
            <p:nvPr/>
          </p:nvSpPr>
          <p:spPr>
            <a:xfrm>
              <a:off x="2181004" y="4600103"/>
              <a:ext cx="218717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0820" y="2160"/>
                  </a:moveTo>
                  <a:cubicBezTo>
                    <a:pt x="9579" y="1080"/>
                    <a:pt x="8338" y="0"/>
                    <a:pt x="7220" y="0"/>
                  </a:cubicBezTo>
                  <a:cubicBezTo>
                    <a:pt x="6103" y="0"/>
                    <a:pt x="5110" y="1080"/>
                    <a:pt x="3869" y="3780"/>
                  </a:cubicBezTo>
                  <a:cubicBezTo>
                    <a:pt x="2627" y="6480"/>
                    <a:pt x="1138" y="10800"/>
                    <a:pt x="393" y="13860"/>
                  </a:cubicBezTo>
                  <a:cubicBezTo>
                    <a:pt x="-352" y="16920"/>
                    <a:pt x="-352" y="18720"/>
                    <a:pt x="3248" y="19800"/>
                  </a:cubicBezTo>
                  <a:cubicBezTo>
                    <a:pt x="6848" y="20880"/>
                    <a:pt x="14048" y="21240"/>
                    <a:pt x="21248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4" name="Line"/>
            <p:cNvSpPr/>
            <p:nvPr/>
          </p:nvSpPr>
          <p:spPr>
            <a:xfrm>
              <a:off x="2949001" y="4439100"/>
              <a:ext cx="41067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fill="norm" stroke="1" extrusionOk="0">
                  <a:moveTo>
                    <a:pt x="20417" y="0"/>
                  </a:moveTo>
                  <a:cubicBezTo>
                    <a:pt x="12793" y="6000"/>
                    <a:pt x="5170" y="12000"/>
                    <a:pt x="1993" y="15600"/>
                  </a:cubicBezTo>
                  <a:cubicBezTo>
                    <a:pt x="-1183" y="19200"/>
                    <a:pt x="88" y="20400"/>
                    <a:pt x="1358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5" name="Line"/>
            <p:cNvSpPr/>
            <p:nvPr/>
          </p:nvSpPr>
          <p:spPr>
            <a:xfrm>
              <a:off x="3065259" y="4431433"/>
              <a:ext cx="16811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5959"/>
                    <a:pt x="1783" y="11917"/>
                    <a:pt x="240" y="15517"/>
                  </a:cubicBezTo>
                  <a:cubicBezTo>
                    <a:pt x="-1303" y="19117"/>
                    <a:pt x="4868" y="20359"/>
                    <a:pt x="1104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6" name="Line"/>
            <p:cNvSpPr/>
            <p:nvPr/>
          </p:nvSpPr>
          <p:spPr>
            <a:xfrm>
              <a:off x="2867398" y="4431433"/>
              <a:ext cx="314341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56" y="17280"/>
                    <a:pt x="3512" y="12960"/>
                    <a:pt x="7112" y="9360"/>
                  </a:cubicBezTo>
                  <a:cubicBezTo>
                    <a:pt x="10712" y="5760"/>
                    <a:pt x="16156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7" name="Line"/>
            <p:cNvSpPr/>
            <p:nvPr/>
          </p:nvSpPr>
          <p:spPr>
            <a:xfrm>
              <a:off x="3125514" y="4623104"/>
              <a:ext cx="94559" cy="21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600" fill="norm" stroke="1" extrusionOk="0">
                  <a:moveTo>
                    <a:pt x="21032" y="0"/>
                  </a:moveTo>
                  <a:cubicBezTo>
                    <a:pt x="18190" y="0"/>
                    <a:pt x="15348" y="0"/>
                    <a:pt x="11937" y="1029"/>
                  </a:cubicBezTo>
                  <a:cubicBezTo>
                    <a:pt x="8527" y="2057"/>
                    <a:pt x="4548" y="4114"/>
                    <a:pt x="2274" y="5786"/>
                  </a:cubicBezTo>
                  <a:cubicBezTo>
                    <a:pt x="0" y="7457"/>
                    <a:pt x="-568" y="8743"/>
                    <a:pt x="569" y="9771"/>
                  </a:cubicBezTo>
                  <a:cubicBezTo>
                    <a:pt x="1706" y="10800"/>
                    <a:pt x="4548" y="11571"/>
                    <a:pt x="7674" y="12214"/>
                  </a:cubicBezTo>
                  <a:cubicBezTo>
                    <a:pt x="10800" y="12857"/>
                    <a:pt x="14211" y="13371"/>
                    <a:pt x="16485" y="14271"/>
                  </a:cubicBezTo>
                  <a:cubicBezTo>
                    <a:pt x="18758" y="15171"/>
                    <a:pt x="19895" y="16457"/>
                    <a:pt x="19043" y="17486"/>
                  </a:cubicBezTo>
                  <a:cubicBezTo>
                    <a:pt x="18190" y="18514"/>
                    <a:pt x="15348" y="19286"/>
                    <a:pt x="11937" y="19929"/>
                  </a:cubicBezTo>
                  <a:cubicBezTo>
                    <a:pt x="8527" y="20571"/>
                    <a:pt x="4548" y="21086"/>
                    <a:pt x="569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8" name="Line"/>
            <p:cNvSpPr/>
            <p:nvPr/>
          </p:nvSpPr>
          <p:spPr>
            <a:xfrm>
              <a:off x="1978044" y="5205783"/>
              <a:ext cx="76669" cy="230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480"/>
                    <a:pt x="14400" y="960"/>
                    <a:pt x="10800" y="4560"/>
                  </a:cubicBezTo>
                  <a:cubicBezTo>
                    <a:pt x="7200" y="8160"/>
                    <a:pt x="3600" y="1488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9" name="Line"/>
            <p:cNvSpPr/>
            <p:nvPr/>
          </p:nvSpPr>
          <p:spPr>
            <a:xfrm>
              <a:off x="2119541" y="5198117"/>
              <a:ext cx="11841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6075"/>
                    <a:pt x="-1585" y="12150"/>
                    <a:pt x="575" y="15750"/>
                  </a:cubicBezTo>
                  <a:cubicBezTo>
                    <a:pt x="2735" y="19350"/>
                    <a:pt x="11375" y="20475"/>
                    <a:pt x="20015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0" name="Line"/>
            <p:cNvSpPr/>
            <p:nvPr/>
          </p:nvSpPr>
          <p:spPr>
            <a:xfrm>
              <a:off x="1901315" y="5213450"/>
              <a:ext cx="368070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600" fill="norm" stroke="1" extrusionOk="0">
                  <a:moveTo>
                    <a:pt x="451" y="21600"/>
                  </a:moveTo>
                  <a:cubicBezTo>
                    <a:pt x="153" y="19200"/>
                    <a:pt x="-145" y="16800"/>
                    <a:pt x="78" y="14880"/>
                  </a:cubicBezTo>
                  <a:cubicBezTo>
                    <a:pt x="302" y="12960"/>
                    <a:pt x="1047" y="11520"/>
                    <a:pt x="3430" y="9360"/>
                  </a:cubicBezTo>
                  <a:cubicBezTo>
                    <a:pt x="5814" y="7200"/>
                    <a:pt x="9836" y="4320"/>
                    <a:pt x="13113" y="2640"/>
                  </a:cubicBezTo>
                  <a:cubicBezTo>
                    <a:pt x="16390" y="960"/>
                    <a:pt x="18923" y="480"/>
                    <a:pt x="21455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1" name="Line"/>
            <p:cNvSpPr/>
            <p:nvPr/>
          </p:nvSpPr>
          <p:spPr>
            <a:xfrm>
              <a:off x="2229584" y="5382121"/>
              <a:ext cx="208471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600" fill="norm" stroke="1" extrusionOk="0">
                  <a:moveTo>
                    <a:pt x="16545" y="0"/>
                  </a:moveTo>
                  <a:cubicBezTo>
                    <a:pt x="12381" y="1600"/>
                    <a:pt x="8217" y="3200"/>
                    <a:pt x="5354" y="5800"/>
                  </a:cubicBezTo>
                  <a:cubicBezTo>
                    <a:pt x="2492" y="8400"/>
                    <a:pt x="930" y="12000"/>
                    <a:pt x="280" y="14800"/>
                  </a:cubicBezTo>
                  <a:cubicBezTo>
                    <a:pt x="-371" y="17600"/>
                    <a:pt x="-111" y="19600"/>
                    <a:pt x="3533" y="20600"/>
                  </a:cubicBezTo>
                  <a:cubicBezTo>
                    <a:pt x="7176" y="21600"/>
                    <a:pt x="14202" y="21600"/>
                    <a:pt x="21229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2" name="Line"/>
            <p:cNvSpPr/>
            <p:nvPr/>
          </p:nvSpPr>
          <p:spPr>
            <a:xfrm>
              <a:off x="3006011" y="5228784"/>
              <a:ext cx="76059" cy="168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285" fill="norm" stroke="1" extrusionOk="0">
                  <a:moveTo>
                    <a:pt x="21428" y="0"/>
                  </a:moveTo>
                  <a:cubicBezTo>
                    <a:pt x="14948" y="4191"/>
                    <a:pt x="8468" y="8382"/>
                    <a:pt x="4868" y="11284"/>
                  </a:cubicBezTo>
                  <a:cubicBezTo>
                    <a:pt x="1268" y="14185"/>
                    <a:pt x="548" y="15797"/>
                    <a:pt x="188" y="17409"/>
                  </a:cubicBezTo>
                  <a:cubicBezTo>
                    <a:pt x="-172" y="19021"/>
                    <a:pt x="-172" y="20633"/>
                    <a:pt x="1628" y="21116"/>
                  </a:cubicBezTo>
                  <a:cubicBezTo>
                    <a:pt x="3428" y="21600"/>
                    <a:pt x="7028" y="20955"/>
                    <a:pt x="10628" y="2031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3" name="Line"/>
            <p:cNvSpPr/>
            <p:nvPr/>
          </p:nvSpPr>
          <p:spPr>
            <a:xfrm>
              <a:off x="3120403" y="5205783"/>
              <a:ext cx="46002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4" name="Line"/>
            <p:cNvSpPr/>
            <p:nvPr/>
          </p:nvSpPr>
          <p:spPr>
            <a:xfrm>
              <a:off x="2944066" y="5236451"/>
              <a:ext cx="260674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4" y="14400"/>
                    <a:pt x="847" y="7200"/>
                    <a:pt x="4447" y="3600"/>
                  </a:cubicBezTo>
                  <a:cubicBezTo>
                    <a:pt x="8047" y="0"/>
                    <a:pt x="14824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5" name="Line"/>
            <p:cNvSpPr/>
            <p:nvPr/>
          </p:nvSpPr>
          <p:spPr>
            <a:xfrm>
              <a:off x="3198988" y="5320106"/>
              <a:ext cx="120754" cy="130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0814" fill="norm" stroke="1" extrusionOk="0">
                  <a:moveTo>
                    <a:pt x="21262" y="1331"/>
                  </a:moveTo>
                  <a:cubicBezTo>
                    <a:pt x="16762" y="516"/>
                    <a:pt x="12262" y="-299"/>
                    <a:pt x="8662" y="109"/>
                  </a:cubicBezTo>
                  <a:cubicBezTo>
                    <a:pt x="5062" y="516"/>
                    <a:pt x="2362" y="2146"/>
                    <a:pt x="1012" y="3980"/>
                  </a:cubicBezTo>
                  <a:cubicBezTo>
                    <a:pt x="-338" y="5814"/>
                    <a:pt x="-338" y="7852"/>
                    <a:pt x="1012" y="9278"/>
                  </a:cubicBezTo>
                  <a:cubicBezTo>
                    <a:pt x="2362" y="10705"/>
                    <a:pt x="5062" y="11520"/>
                    <a:pt x="7987" y="12335"/>
                  </a:cubicBezTo>
                  <a:cubicBezTo>
                    <a:pt x="10912" y="13150"/>
                    <a:pt x="14062" y="13965"/>
                    <a:pt x="16537" y="15188"/>
                  </a:cubicBezTo>
                  <a:cubicBezTo>
                    <a:pt x="19012" y="16410"/>
                    <a:pt x="20812" y="18041"/>
                    <a:pt x="20362" y="19263"/>
                  </a:cubicBezTo>
                  <a:cubicBezTo>
                    <a:pt x="19912" y="20486"/>
                    <a:pt x="17212" y="21301"/>
                    <a:pt x="14962" y="20486"/>
                  </a:cubicBezTo>
                  <a:cubicBezTo>
                    <a:pt x="12712" y="19671"/>
                    <a:pt x="10912" y="17226"/>
                    <a:pt x="9112" y="1478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6" name="Line"/>
            <p:cNvSpPr/>
            <p:nvPr/>
          </p:nvSpPr>
          <p:spPr>
            <a:xfrm>
              <a:off x="3281407" y="4413020"/>
              <a:ext cx="335254" cy="1217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522" fill="norm" stroke="1" extrusionOk="0">
                  <a:moveTo>
                    <a:pt x="0" y="1274"/>
                  </a:moveTo>
                  <a:cubicBezTo>
                    <a:pt x="327" y="1003"/>
                    <a:pt x="655" y="732"/>
                    <a:pt x="1636" y="506"/>
                  </a:cubicBezTo>
                  <a:cubicBezTo>
                    <a:pt x="2618" y="280"/>
                    <a:pt x="4255" y="100"/>
                    <a:pt x="7036" y="32"/>
                  </a:cubicBezTo>
                  <a:cubicBezTo>
                    <a:pt x="9818" y="-36"/>
                    <a:pt x="13745" y="9"/>
                    <a:pt x="16200" y="122"/>
                  </a:cubicBezTo>
                  <a:cubicBezTo>
                    <a:pt x="18655" y="235"/>
                    <a:pt x="19636" y="416"/>
                    <a:pt x="20209" y="800"/>
                  </a:cubicBezTo>
                  <a:cubicBezTo>
                    <a:pt x="20782" y="1184"/>
                    <a:pt x="20945" y="1772"/>
                    <a:pt x="20373" y="2833"/>
                  </a:cubicBezTo>
                  <a:cubicBezTo>
                    <a:pt x="19800" y="3895"/>
                    <a:pt x="18491" y="5432"/>
                    <a:pt x="17836" y="7104"/>
                  </a:cubicBezTo>
                  <a:cubicBezTo>
                    <a:pt x="17182" y="8776"/>
                    <a:pt x="17182" y="10583"/>
                    <a:pt x="17591" y="12255"/>
                  </a:cubicBezTo>
                  <a:cubicBezTo>
                    <a:pt x="18000" y="13927"/>
                    <a:pt x="18818" y="15464"/>
                    <a:pt x="19636" y="16638"/>
                  </a:cubicBezTo>
                  <a:cubicBezTo>
                    <a:pt x="20455" y="17813"/>
                    <a:pt x="21273" y="18627"/>
                    <a:pt x="21436" y="19259"/>
                  </a:cubicBezTo>
                  <a:cubicBezTo>
                    <a:pt x="21600" y="19892"/>
                    <a:pt x="21109" y="20344"/>
                    <a:pt x="19555" y="20705"/>
                  </a:cubicBezTo>
                  <a:cubicBezTo>
                    <a:pt x="18000" y="21067"/>
                    <a:pt x="15382" y="21338"/>
                    <a:pt x="13173" y="21451"/>
                  </a:cubicBezTo>
                  <a:cubicBezTo>
                    <a:pt x="10964" y="21564"/>
                    <a:pt x="9164" y="21519"/>
                    <a:pt x="7364" y="2147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7" name="Line"/>
            <p:cNvSpPr/>
            <p:nvPr/>
          </p:nvSpPr>
          <p:spPr>
            <a:xfrm>
              <a:off x="3151071" y="5504790"/>
              <a:ext cx="53669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8" name="Line"/>
            <p:cNvSpPr/>
            <p:nvPr/>
          </p:nvSpPr>
          <p:spPr>
            <a:xfrm>
              <a:off x="3097403" y="5343787"/>
              <a:ext cx="199338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31" y="0"/>
                    <a:pt x="16062" y="0"/>
                    <a:pt x="14123" y="348"/>
                  </a:cubicBezTo>
                  <a:cubicBezTo>
                    <a:pt x="12185" y="697"/>
                    <a:pt x="11077" y="1394"/>
                    <a:pt x="10246" y="2439"/>
                  </a:cubicBezTo>
                  <a:cubicBezTo>
                    <a:pt x="9415" y="3484"/>
                    <a:pt x="8862" y="4877"/>
                    <a:pt x="9277" y="5923"/>
                  </a:cubicBezTo>
                  <a:cubicBezTo>
                    <a:pt x="9692" y="6968"/>
                    <a:pt x="11077" y="7665"/>
                    <a:pt x="12877" y="8245"/>
                  </a:cubicBezTo>
                  <a:cubicBezTo>
                    <a:pt x="14677" y="8826"/>
                    <a:pt x="16892" y="9290"/>
                    <a:pt x="18000" y="10103"/>
                  </a:cubicBezTo>
                  <a:cubicBezTo>
                    <a:pt x="19108" y="10916"/>
                    <a:pt x="19108" y="12077"/>
                    <a:pt x="15923" y="14052"/>
                  </a:cubicBezTo>
                  <a:cubicBezTo>
                    <a:pt x="12738" y="16026"/>
                    <a:pt x="6369" y="1881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9" name="Line"/>
            <p:cNvSpPr/>
            <p:nvPr/>
          </p:nvSpPr>
          <p:spPr>
            <a:xfrm>
              <a:off x="1478182" y="4299194"/>
              <a:ext cx="446195" cy="1407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519" fill="norm" stroke="1" extrusionOk="0">
                  <a:moveTo>
                    <a:pt x="15448" y="849"/>
                  </a:moveTo>
                  <a:cubicBezTo>
                    <a:pt x="15082" y="576"/>
                    <a:pt x="14716" y="303"/>
                    <a:pt x="14228" y="146"/>
                  </a:cubicBezTo>
                  <a:cubicBezTo>
                    <a:pt x="13740" y="-10"/>
                    <a:pt x="13130" y="-49"/>
                    <a:pt x="11421" y="68"/>
                  </a:cubicBezTo>
                  <a:cubicBezTo>
                    <a:pt x="9713" y="185"/>
                    <a:pt x="6906" y="459"/>
                    <a:pt x="4709" y="947"/>
                  </a:cubicBezTo>
                  <a:cubicBezTo>
                    <a:pt x="2513" y="1435"/>
                    <a:pt x="926" y="2138"/>
                    <a:pt x="316" y="3095"/>
                  </a:cubicBezTo>
                  <a:cubicBezTo>
                    <a:pt x="-294" y="4052"/>
                    <a:pt x="72" y="5263"/>
                    <a:pt x="621" y="6611"/>
                  </a:cubicBezTo>
                  <a:cubicBezTo>
                    <a:pt x="1170" y="7958"/>
                    <a:pt x="1903" y="9443"/>
                    <a:pt x="2391" y="10849"/>
                  </a:cubicBezTo>
                  <a:cubicBezTo>
                    <a:pt x="2879" y="12255"/>
                    <a:pt x="3123" y="13583"/>
                    <a:pt x="3001" y="14813"/>
                  </a:cubicBezTo>
                  <a:cubicBezTo>
                    <a:pt x="2879" y="16044"/>
                    <a:pt x="2391" y="17176"/>
                    <a:pt x="1964" y="18153"/>
                  </a:cubicBezTo>
                  <a:cubicBezTo>
                    <a:pt x="1537" y="19129"/>
                    <a:pt x="1170" y="19950"/>
                    <a:pt x="1048" y="20477"/>
                  </a:cubicBezTo>
                  <a:cubicBezTo>
                    <a:pt x="926" y="21004"/>
                    <a:pt x="1048" y="21239"/>
                    <a:pt x="1475" y="21375"/>
                  </a:cubicBezTo>
                  <a:cubicBezTo>
                    <a:pt x="1903" y="21512"/>
                    <a:pt x="2635" y="21551"/>
                    <a:pt x="4953" y="21492"/>
                  </a:cubicBezTo>
                  <a:cubicBezTo>
                    <a:pt x="7272" y="21434"/>
                    <a:pt x="11177" y="21278"/>
                    <a:pt x="14167" y="21141"/>
                  </a:cubicBezTo>
                  <a:cubicBezTo>
                    <a:pt x="17157" y="21004"/>
                    <a:pt x="19231" y="20887"/>
                    <a:pt x="21306" y="2077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0" name="Line"/>
            <p:cNvSpPr/>
            <p:nvPr/>
          </p:nvSpPr>
          <p:spPr>
            <a:xfrm>
              <a:off x="3856569" y="4378362"/>
              <a:ext cx="383194" cy="1251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546" fill="norm" stroke="1" extrusionOk="0">
                  <a:moveTo>
                    <a:pt x="21449" y="650"/>
                  </a:moveTo>
                  <a:cubicBezTo>
                    <a:pt x="20162" y="386"/>
                    <a:pt x="18874" y="122"/>
                    <a:pt x="16442" y="34"/>
                  </a:cubicBezTo>
                  <a:cubicBezTo>
                    <a:pt x="14011" y="-54"/>
                    <a:pt x="10434" y="34"/>
                    <a:pt x="7931" y="254"/>
                  </a:cubicBezTo>
                  <a:cubicBezTo>
                    <a:pt x="5428" y="474"/>
                    <a:pt x="3997" y="826"/>
                    <a:pt x="3211" y="1398"/>
                  </a:cubicBezTo>
                  <a:cubicBezTo>
                    <a:pt x="2424" y="1970"/>
                    <a:pt x="2281" y="2761"/>
                    <a:pt x="2638" y="3795"/>
                  </a:cubicBezTo>
                  <a:cubicBezTo>
                    <a:pt x="2996" y="4829"/>
                    <a:pt x="3854" y="6105"/>
                    <a:pt x="4426" y="7491"/>
                  </a:cubicBezTo>
                  <a:cubicBezTo>
                    <a:pt x="4999" y="8876"/>
                    <a:pt x="5285" y="10372"/>
                    <a:pt x="4784" y="11912"/>
                  </a:cubicBezTo>
                  <a:cubicBezTo>
                    <a:pt x="4283" y="13452"/>
                    <a:pt x="2996" y="15035"/>
                    <a:pt x="1995" y="16333"/>
                  </a:cubicBezTo>
                  <a:cubicBezTo>
                    <a:pt x="993" y="17631"/>
                    <a:pt x="278" y="18643"/>
                    <a:pt x="64" y="19390"/>
                  </a:cubicBezTo>
                  <a:cubicBezTo>
                    <a:pt x="-151" y="20138"/>
                    <a:pt x="135" y="20622"/>
                    <a:pt x="1637" y="20974"/>
                  </a:cubicBezTo>
                  <a:cubicBezTo>
                    <a:pt x="3139" y="21326"/>
                    <a:pt x="5857" y="21546"/>
                    <a:pt x="8217" y="21546"/>
                  </a:cubicBezTo>
                  <a:cubicBezTo>
                    <a:pt x="10577" y="21546"/>
                    <a:pt x="12580" y="21326"/>
                    <a:pt x="14583" y="2110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1" name="Line"/>
            <p:cNvSpPr/>
            <p:nvPr/>
          </p:nvSpPr>
          <p:spPr>
            <a:xfrm>
              <a:off x="4312895" y="4554102"/>
              <a:ext cx="87872" cy="195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196" fill="norm" stroke="1" extrusionOk="0">
                  <a:moveTo>
                    <a:pt x="8259" y="2492"/>
                  </a:moveTo>
                  <a:cubicBezTo>
                    <a:pt x="8259" y="1108"/>
                    <a:pt x="8259" y="-277"/>
                    <a:pt x="7025" y="277"/>
                  </a:cubicBezTo>
                  <a:cubicBezTo>
                    <a:pt x="5790" y="831"/>
                    <a:pt x="3322" y="3323"/>
                    <a:pt x="1779" y="6785"/>
                  </a:cubicBezTo>
                  <a:cubicBezTo>
                    <a:pt x="236" y="10246"/>
                    <a:pt x="-381" y="14677"/>
                    <a:pt x="236" y="17446"/>
                  </a:cubicBezTo>
                  <a:cubicBezTo>
                    <a:pt x="853" y="20215"/>
                    <a:pt x="2705" y="21323"/>
                    <a:pt x="4865" y="21185"/>
                  </a:cubicBezTo>
                  <a:cubicBezTo>
                    <a:pt x="7025" y="21046"/>
                    <a:pt x="9493" y="19661"/>
                    <a:pt x="12270" y="15923"/>
                  </a:cubicBezTo>
                  <a:cubicBezTo>
                    <a:pt x="15048" y="12185"/>
                    <a:pt x="18133" y="6092"/>
                    <a:pt x="21219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2" name="Line"/>
            <p:cNvSpPr/>
            <p:nvPr/>
          </p:nvSpPr>
          <p:spPr>
            <a:xfrm>
              <a:off x="4423766" y="4646104"/>
              <a:ext cx="3833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3" name="Line"/>
            <p:cNvSpPr/>
            <p:nvPr/>
          </p:nvSpPr>
          <p:spPr>
            <a:xfrm>
              <a:off x="4590534" y="4531627"/>
              <a:ext cx="147573" cy="198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270" fill="norm" stroke="1" extrusionOk="0">
                  <a:moveTo>
                    <a:pt x="9059" y="8966"/>
                  </a:moveTo>
                  <a:cubicBezTo>
                    <a:pt x="9059" y="7599"/>
                    <a:pt x="9059" y="6232"/>
                    <a:pt x="8876" y="4865"/>
                  </a:cubicBezTo>
                  <a:cubicBezTo>
                    <a:pt x="8693" y="3498"/>
                    <a:pt x="8326" y="2131"/>
                    <a:pt x="6862" y="1174"/>
                  </a:cubicBezTo>
                  <a:cubicBezTo>
                    <a:pt x="5398" y="217"/>
                    <a:pt x="2835" y="-330"/>
                    <a:pt x="1371" y="217"/>
                  </a:cubicBezTo>
                  <a:cubicBezTo>
                    <a:pt x="-94" y="764"/>
                    <a:pt x="-460" y="2404"/>
                    <a:pt x="638" y="3224"/>
                  </a:cubicBezTo>
                  <a:cubicBezTo>
                    <a:pt x="1737" y="4045"/>
                    <a:pt x="4299" y="4045"/>
                    <a:pt x="6313" y="3635"/>
                  </a:cubicBezTo>
                  <a:cubicBezTo>
                    <a:pt x="8326" y="3224"/>
                    <a:pt x="9791" y="2404"/>
                    <a:pt x="11438" y="1721"/>
                  </a:cubicBezTo>
                  <a:cubicBezTo>
                    <a:pt x="13086" y="1037"/>
                    <a:pt x="14916" y="490"/>
                    <a:pt x="15832" y="1037"/>
                  </a:cubicBezTo>
                  <a:cubicBezTo>
                    <a:pt x="16747" y="1584"/>
                    <a:pt x="16747" y="3224"/>
                    <a:pt x="17479" y="6779"/>
                  </a:cubicBezTo>
                  <a:cubicBezTo>
                    <a:pt x="18211" y="10333"/>
                    <a:pt x="19676" y="15802"/>
                    <a:pt x="21140" y="2127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4" name="Line"/>
            <p:cNvSpPr/>
            <p:nvPr/>
          </p:nvSpPr>
          <p:spPr>
            <a:xfrm>
              <a:off x="5321925" y="4524578"/>
              <a:ext cx="100605" cy="194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9" h="21069" fill="norm" stroke="1" extrusionOk="0">
                  <a:moveTo>
                    <a:pt x="15570" y="2368"/>
                  </a:moveTo>
                  <a:cubicBezTo>
                    <a:pt x="13989" y="1261"/>
                    <a:pt x="12409" y="153"/>
                    <a:pt x="10565" y="14"/>
                  </a:cubicBezTo>
                  <a:cubicBezTo>
                    <a:pt x="8721" y="-124"/>
                    <a:pt x="6614" y="707"/>
                    <a:pt x="4506" y="3199"/>
                  </a:cubicBezTo>
                  <a:cubicBezTo>
                    <a:pt x="2399" y="5691"/>
                    <a:pt x="292" y="9845"/>
                    <a:pt x="28" y="13168"/>
                  </a:cubicBezTo>
                  <a:cubicBezTo>
                    <a:pt x="-235" y="16491"/>
                    <a:pt x="1345" y="18984"/>
                    <a:pt x="3453" y="20230"/>
                  </a:cubicBezTo>
                  <a:cubicBezTo>
                    <a:pt x="5560" y="21476"/>
                    <a:pt x="8194" y="21476"/>
                    <a:pt x="11355" y="19261"/>
                  </a:cubicBezTo>
                  <a:cubicBezTo>
                    <a:pt x="14516" y="17045"/>
                    <a:pt x="18204" y="12614"/>
                    <a:pt x="19785" y="9568"/>
                  </a:cubicBezTo>
                  <a:cubicBezTo>
                    <a:pt x="21365" y="6522"/>
                    <a:pt x="20838" y="4861"/>
                    <a:pt x="19258" y="3891"/>
                  </a:cubicBezTo>
                  <a:cubicBezTo>
                    <a:pt x="17677" y="2922"/>
                    <a:pt x="15043" y="2645"/>
                    <a:pt x="12409" y="2368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5" name="Line"/>
            <p:cNvSpPr/>
            <p:nvPr/>
          </p:nvSpPr>
          <p:spPr>
            <a:xfrm>
              <a:off x="5566125" y="4607770"/>
              <a:ext cx="15335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6" name="Line"/>
            <p:cNvSpPr/>
            <p:nvPr/>
          </p:nvSpPr>
          <p:spPr>
            <a:xfrm>
              <a:off x="5742462" y="4462100"/>
              <a:ext cx="38335" cy="322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4971"/>
                    <a:pt x="2880" y="9943"/>
                    <a:pt x="6480" y="13543"/>
                  </a:cubicBezTo>
                  <a:cubicBezTo>
                    <a:pt x="10080" y="17143"/>
                    <a:pt x="15840" y="1937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7" name="Line"/>
            <p:cNvSpPr/>
            <p:nvPr/>
          </p:nvSpPr>
          <p:spPr>
            <a:xfrm>
              <a:off x="4179570" y="5302502"/>
              <a:ext cx="125116" cy="186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5" h="21000" fill="norm" stroke="1" extrusionOk="0">
                  <a:moveTo>
                    <a:pt x="15058" y="333"/>
                  </a:moveTo>
                  <a:cubicBezTo>
                    <a:pt x="12940" y="45"/>
                    <a:pt x="10823" y="-243"/>
                    <a:pt x="8917" y="333"/>
                  </a:cubicBezTo>
                  <a:cubicBezTo>
                    <a:pt x="7011" y="909"/>
                    <a:pt x="5317" y="2349"/>
                    <a:pt x="3623" y="5517"/>
                  </a:cubicBezTo>
                  <a:cubicBezTo>
                    <a:pt x="1929" y="8685"/>
                    <a:pt x="235" y="13581"/>
                    <a:pt x="23" y="16749"/>
                  </a:cubicBezTo>
                  <a:cubicBezTo>
                    <a:pt x="-189" y="19917"/>
                    <a:pt x="1082" y="21357"/>
                    <a:pt x="4893" y="20925"/>
                  </a:cubicBezTo>
                  <a:cubicBezTo>
                    <a:pt x="8705" y="20493"/>
                    <a:pt x="15058" y="18189"/>
                    <a:pt x="18235" y="15453"/>
                  </a:cubicBezTo>
                  <a:cubicBezTo>
                    <a:pt x="21411" y="12717"/>
                    <a:pt x="21411" y="9549"/>
                    <a:pt x="19082" y="7389"/>
                  </a:cubicBezTo>
                  <a:cubicBezTo>
                    <a:pt x="16752" y="5229"/>
                    <a:pt x="12093" y="4077"/>
                    <a:pt x="8705" y="3789"/>
                  </a:cubicBezTo>
                  <a:cubicBezTo>
                    <a:pt x="5317" y="3501"/>
                    <a:pt x="3199" y="4077"/>
                    <a:pt x="1082" y="4653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8" name="Line"/>
            <p:cNvSpPr/>
            <p:nvPr/>
          </p:nvSpPr>
          <p:spPr>
            <a:xfrm>
              <a:off x="4400766" y="5389788"/>
              <a:ext cx="23001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9" name="Line"/>
            <p:cNvSpPr/>
            <p:nvPr/>
          </p:nvSpPr>
          <p:spPr>
            <a:xfrm>
              <a:off x="4487380" y="5272499"/>
              <a:ext cx="143392" cy="247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103" fill="norm" stroke="1" extrusionOk="0">
                  <a:moveTo>
                    <a:pt x="21262" y="195"/>
                  </a:moveTo>
                  <a:cubicBezTo>
                    <a:pt x="15578" y="-23"/>
                    <a:pt x="9894" y="-241"/>
                    <a:pt x="5915" y="632"/>
                  </a:cubicBezTo>
                  <a:cubicBezTo>
                    <a:pt x="1936" y="1504"/>
                    <a:pt x="-338" y="3468"/>
                    <a:pt x="41" y="5432"/>
                  </a:cubicBezTo>
                  <a:cubicBezTo>
                    <a:pt x="420" y="7395"/>
                    <a:pt x="3451" y="9359"/>
                    <a:pt x="6862" y="11432"/>
                  </a:cubicBezTo>
                  <a:cubicBezTo>
                    <a:pt x="10273" y="13504"/>
                    <a:pt x="14062" y="15686"/>
                    <a:pt x="15957" y="17432"/>
                  </a:cubicBezTo>
                  <a:cubicBezTo>
                    <a:pt x="17851" y="19177"/>
                    <a:pt x="17851" y="20486"/>
                    <a:pt x="16525" y="20923"/>
                  </a:cubicBezTo>
                  <a:cubicBezTo>
                    <a:pt x="15199" y="21359"/>
                    <a:pt x="12546" y="20923"/>
                    <a:pt x="9894" y="2048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0" name="Line"/>
            <p:cNvSpPr/>
            <p:nvPr/>
          </p:nvSpPr>
          <p:spPr>
            <a:xfrm>
              <a:off x="4423766" y="5205783"/>
              <a:ext cx="329675" cy="176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81" y="16904"/>
                    <a:pt x="6363" y="12209"/>
                    <a:pt x="9963" y="8609"/>
                  </a:cubicBezTo>
                  <a:cubicBezTo>
                    <a:pt x="13563" y="5009"/>
                    <a:pt x="17581" y="250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1" name="Line"/>
            <p:cNvSpPr/>
            <p:nvPr/>
          </p:nvSpPr>
          <p:spPr>
            <a:xfrm>
              <a:off x="5341799" y="5288829"/>
              <a:ext cx="124985" cy="167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3" h="20822" fill="norm" stroke="1" extrusionOk="0">
                  <a:moveTo>
                    <a:pt x="7953" y="5878"/>
                  </a:moveTo>
                  <a:cubicBezTo>
                    <a:pt x="9223" y="3337"/>
                    <a:pt x="10494" y="796"/>
                    <a:pt x="10282" y="160"/>
                  </a:cubicBezTo>
                  <a:cubicBezTo>
                    <a:pt x="10070" y="-475"/>
                    <a:pt x="8376" y="796"/>
                    <a:pt x="6258" y="3654"/>
                  </a:cubicBezTo>
                  <a:cubicBezTo>
                    <a:pt x="4141" y="6513"/>
                    <a:pt x="1600" y="10960"/>
                    <a:pt x="541" y="14137"/>
                  </a:cubicBezTo>
                  <a:cubicBezTo>
                    <a:pt x="-518" y="17313"/>
                    <a:pt x="-94" y="19219"/>
                    <a:pt x="2447" y="20172"/>
                  </a:cubicBezTo>
                  <a:cubicBezTo>
                    <a:pt x="4988" y="21125"/>
                    <a:pt x="9647" y="21125"/>
                    <a:pt x="13458" y="19537"/>
                  </a:cubicBezTo>
                  <a:cubicBezTo>
                    <a:pt x="17270" y="17949"/>
                    <a:pt x="20235" y="14772"/>
                    <a:pt x="20658" y="11119"/>
                  </a:cubicBezTo>
                  <a:cubicBezTo>
                    <a:pt x="21082" y="7466"/>
                    <a:pt x="18964" y="3337"/>
                    <a:pt x="16423" y="1431"/>
                  </a:cubicBezTo>
                  <a:cubicBezTo>
                    <a:pt x="13882" y="-475"/>
                    <a:pt x="10917" y="-157"/>
                    <a:pt x="9223" y="796"/>
                  </a:cubicBezTo>
                  <a:cubicBezTo>
                    <a:pt x="7529" y="1749"/>
                    <a:pt x="7106" y="3337"/>
                    <a:pt x="6682" y="4925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2" name="Line"/>
            <p:cNvSpPr/>
            <p:nvPr/>
          </p:nvSpPr>
          <p:spPr>
            <a:xfrm>
              <a:off x="5589126" y="5313119"/>
              <a:ext cx="92003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3" name="Line"/>
            <p:cNvSpPr/>
            <p:nvPr/>
          </p:nvSpPr>
          <p:spPr>
            <a:xfrm>
              <a:off x="5718503" y="5218562"/>
              <a:ext cx="136195" cy="247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5" h="21600" fill="norm" stroke="1" extrusionOk="0">
                  <a:moveTo>
                    <a:pt x="18659" y="891"/>
                  </a:moveTo>
                  <a:cubicBezTo>
                    <a:pt x="14802" y="445"/>
                    <a:pt x="10944" y="0"/>
                    <a:pt x="7859" y="0"/>
                  </a:cubicBezTo>
                  <a:cubicBezTo>
                    <a:pt x="4773" y="0"/>
                    <a:pt x="2459" y="445"/>
                    <a:pt x="1109" y="1225"/>
                  </a:cubicBezTo>
                  <a:cubicBezTo>
                    <a:pt x="-241" y="2004"/>
                    <a:pt x="-627" y="3118"/>
                    <a:pt x="1494" y="4788"/>
                  </a:cubicBezTo>
                  <a:cubicBezTo>
                    <a:pt x="3616" y="6458"/>
                    <a:pt x="8244" y="8685"/>
                    <a:pt x="11909" y="10800"/>
                  </a:cubicBezTo>
                  <a:cubicBezTo>
                    <a:pt x="15573" y="12915"/>
                    <a:pt x="18273" y="14920"/>
                    <a:pt x="19623" y="16478"/>
                  </a:cubicBezTo>
                  <a:cubicBezTo>
                    <a:pt x="20973" y="18037"/>
                    <a:pt x="20973" y="19150"/>
                    <a:pt x="18852" y="19930"/>
                  </a:cubicBezTo>
                  <a:cubicBezTo>
                    <a:pt x="16730" y="20709"/>
                    <a:pt x="12487" y="21155"/>
                    <a:pt x="8244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4" name="Line"/>
            <p:cNvSpPr/>
            <p:nvPr/>
          </p:nvSpPr>
          <p:spPr>
            <a:xfrm>
              <a:off x="5750129" y="5144449"/>
              <a:ext cx="237673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81" y="16800"/>
                    <a:pt x="8361" y="12000"/>
                    <a:pt x="11961" y="8400"/>
                  </a:cubicBezTo>
                  <a:cubicBezTo>
                    <a:pt x="15561" y="4800"/>
                    <a:pt x="18581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5" name="Line"/>
            <p:cNvSpPr/>
            <p:nvPr/>
          </p:nvSpPr>
          <p:spPr>
            <a:xfrm>
              <a:off x="6003135" y="4273959"/>
              <a:ext cx="473824" cy="1438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552" fill="norm" stroke="1" extrusionOk="0">
                  <a:moveTo>
                    <a:pt x="0" y="751"/>
                  </a:moveTo>
                  <a:cubicBezTo>
                    <a:pt x="230" y="559"/>
                    <a:pt x="460" y="368"/>
                    <a:pt x="1264" y="234"/>
                  </a:cubicBezTo>
                  <a:cubicBezTo>
                    <a:pt x="2068" y="100"/>
                    <a:pt x="3447" y="23"/>
                    <a:pt x="6089" y="4"/>
                  </a:cubicBezTo>
                  <a:cubicBezTo>
                    <a:pt x="8732" y="-15"/>
                    <a:pt x="12638" y="23"/>
                    <a:pt x="15338" y="176"/>
                  </a:cubicBezTo>
                  <a:cubicBezTo>
                    <a:pt x="18038" y="330"/>
                    <a:pt x="19532" y="598"/>
                    <a:pt x="20164" y="962"/>
                  </a:cubicBezTo>
                  <a:cubicBezTo>
                    <a:pt x="20796" y="1325"/>
                    <a:pt x="20566" y="1785"/>
                    <a:pt x="19877" y="2647"/>
                  </a:cubicBezTo>
                  <a:cubicBezTo>
                    <a:pt x="19187" y="3508"/>
                    <a:pt x="18038" y="4772"/>
                    <a:pt x="17521" y="6170"/>
                  </a:cubicBezTo>
                  <a:cubicBezTo>
                    <a:pt x="17004" y="7568"/>
                    <a:pt x="17119" y="9100"/>
                    <a:pt x="17177" y="10574"/>
                  </a:cubicBezTo>
                  <a:cubicBezTo>
                    <a:pt x="17234" y="12049"/>
                    <a:pt x="17234" y="13466"/>
                    <a:pt x="17808" y="14845"/>
                  </a:cubicBezTo>
                  <a:cubicBezTo>
                    <a:pt x="18383" y="16223"/>
                    <a:pt x="19532" y="17564"/>
                    <a:pt x="20336" y="18579"/>
                  </a:cubicBezTo>
                  <a:cubicBezTo>
                    <a:pt x="21140" y="19594"/>
                    <a:pt x="21600" y="20283"/>
                    <a:pt x="21083" y="20762"/>
                  </a:cubicBezTo>
                  <a:cubicBezTo>
                    <a:pt x="20566" y="21240"/>
                    <a:pt x="19072" y="21508"/>
                    <a:pt x="17177" y="21547"/>
                  </a:cubicBezTo>
                  <a:cubicBezTo>
                    <a:pt x="15281" y="21585"/>
                    <a:pt x="12983" y="21394"/>
                    <a:pt x="10685" y="21202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6" name="Line"/>
            <p:cNvSpPr/>
            <p:nvPr/>
          </p:nvSpPr>
          <p:spPr>
            <a:xfrm>
              <a:off x="6815820" y="4945111"/>
              <a:ext cx="161004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7" name="Line"/>
            <p:cNvSpPr/>
            <p:nvPr/>
          </p:nvSpPr>
          <p:spPr>
            <a:xfrm>
              <a:off x="6838820" y="5021780"/>
              <a:ext cx="237674" cy="92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8" name="Line"/>
            <p:cNvSpPr/>
            <p:nvPr/>
          </p:nvSpPr>
          <p:spPr>
            <a:xfrm>
              <a:off x="7331375" y="4331448"/>
              <a:ext cx="450468" cy="114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485" fill="norm" stroke="1" extrusionOk="0">
                  <a:moveTo>
                    <a:pt x="21510" y="723"/>
                  </a:moveTo>
                  <a:cubicBezTo>
                    <a:pt x="17727" y="388"/>
                    <a:pt x="13944" y="54"/>
                    <a:pt x="11320" y="6"/>
                  </a:cubicBezTo>
                  <a:cubicBezTo>
                    <a:pt x="8696" y="-42"/>
                    <a:pt x="7232" y="197"/>
                    <a:pt x="6378" y="842"/>
                  </a:cubicBezTo>
                  <a:cubicBezTo>
                    <a:pt x="5524" y="1487"/>
                    <a:pt x="5279" y="2539"/>
                    <a:pt x="5279" y="3853"/>
                  </a:cubicBezTo>
                  <a:cubicBezTo>
                    <a:pt x="5279" y="5167"/>
                    <a:pt x="5524" y="6744"/>
                    <a:pt x="5585" y="8440"/>
                  </a:cubicBezTo>
                  <a:cubicBezTo>
                    <a:pt x="5646" y="10137"/>
                    <a:pt x="5524" y="11953"/>
                    <a:pt x="4974" y="13506"/>
                  </a:cubicBezTo>
                  <a:cubicBezTo>
                    <a:pt x="4425" y="15059"/>
                    <a:pt x="3449" y="16349"/>
                    <a:pt x="2534" y="17496"/>
                  </a:cubicBezTo>
                  <a:cubicBezTo>
                    <a:pt x="1618" y="18643"/>
                    <a:pt x="764" y="19646"/>
                    <a:pt x="337" y="20268"/>
                  </a:cubicBezTo>
                  <a:cubicBezTo>
                    <a:pt x="-90" y="20889"/>
                    <a:pt x="-90" y="21128"/>
                    <a:pt x="215" y="21295"/>
                  </a:cubicBezTo>
                  <a:cubicBezTo>
                    <a:pt x="520" y="21462"/>
                    <a:pt x="1130" y="21558"/>
                    <a:pt x="3022" y="21415"/>
                  </a:cubicBezTo>
                  <a:cubicBezTo>
                    <a:pt x="4913" y="21271"/>
                    <a:pt x="8086" y="20889"/>
                    <a:pt x="10100" y="20602"/>
                  </a:cubicBezTo>
                  <a:cubicBezTo>
                    <a:pt x="12113" y="20316"/>
                    <a:pt x="12968" y="20124"/>
                    <a:pt x="13822" y="19933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9" name="Line"/>
            <p:cNvSpPr/>
            <p:nvPr/>
          </p:nvSpPr>
          <p:spPr>
            <a:xfrm>
              <a:off x="7996513" y="4422488"/>
              <a:ext cx="76669" cy="185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2" fill="norm" stroke="1" extrusionOk="0">
                  <a:moveTo>
                    <a:pt x="21600" y="5400"/>
                  </a:moveTo>
                  <a:cubicBezTo>
                    <a:pt x="20880" y="3065"/>
                    <a:pt x="20160" y="730"/>
                    <a:pt x="18720" y="146"/>
                  </a:cubicBezTo>
                  <a:cubicBezTo>
                    <a:pt x="17280" y="-438"/>
                    <a:pt x="15120" y="730"/>
                    <a:pt x="12240" y="3648"/>
                  </a:cubicBezTo>
                  <a:cubicBezTo>
                    <a:pt x="9360" y="6567"/>
                    <a:pt x="5760" y="11238"/>
                    <a:pt x="3960" y="14303"/>
                  </a:cubicBezTo>
                  <a:cubicBezTo>
                    <a:pt x="2160" y="17367"/>
                    <a:pt x="2160" y="18827"/>
                    <a:pt x="1800" y="19703"/>
                  </a:cubicBezTo>
                  <a:cubicBezTo>
                    <a:pt x="1440" y="20578"/>
                    <a:pt x="720" y="20870"/>
                    <a:pt x="0" y="21162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0" name="Line"/>
            <p:cNvSpPr/>
            <p:nvPr/>
          </p:nvSpPr>
          <p:spPr>
            <a:xfrm>
              <a:off x="8103849" y="4446767"/>
              <a:ext cx="23001" cy="14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1" name="Line"/>
            <p:cNvSpPr/>
            <p:nvPr/>
          </p:nvSpPr>
          <p:spPr>
            <a:xfrm>
              <a:off x="7821028" y="4377704"/>
              <a:ext cx="397825" cy="99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073" fill="norm" stroke="1" extrusionOk="0">
                  <a:moveTo>
                    <a:pt x="367" y="21073"/>
                  </a:moveTo>
                  <a:cubicBezTo>
                    <a:pt x="92" y="17833"/>
                    <a:pt x="-183" y="14593"/>
                    <a:pt x="161" y="12163"/>
                  </a:cubicBezTo>
                  <a:cubicBezTo>
                    <a:pt x="505" y="9733"/>
                    <a:pt x="1468" y="8113"/>
                    <a:pt x="4082" y="5953"/>
                  </a:cubicBezTo>
                  <a:cubicBezTo>
                    <a:pt x="6696" y="3793"/>
                    <a:pt x="10961" y="1093"/>
                    <a:pt x="14125" y="283"/>
                  </a:cubicBezTo>
                  <a:cubicBezTo>
                    <a:pt x="17290" y="-527"/>
                    <a:pt x="19353" y="553"/>
                    <a:pt x="21417" y="1633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2" name="Line"/>
            <p:cNvSpPr/>
            <p:nvPr/>
          </p:nvSpPr>
          <p:spPr>
            <a:xfrm>
              <a:off x="8190740" y="4546435"/>
              <a:ext cx="166116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12" y="0"/>
                  </a:moveTo>
                  <a:cubicBezTo>
                    <a:pt x="12628" y="686"/>
                    <a:pt x="7643" y="1371"/>
                    <a:pt x="4486" y="2400"/>
                  </a:cubicBezTo>
                  <a:cubicBezTo>
                    <a:pt x="1329" y="3429"/>
                    <a:pt x="0" y="4800"/>
                    <a:pt x="0" y="7543"/>
                  </a:cubicBezTo>
                  <a:cubicBezTo>
                    <a:pt x="0" y="10286"/>
                    <a:pt x="1329" y="14400"/>
                    <a:pt x="5151" y="16971"/>
                  </a:cubicBezTo>
                  <a:cubicBezTo>
                    <a:pt x="8972" y="19543"/>
                    <a:pt x="15286" y="2057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3" name="Line"/>
            <p:cNvSpPr/>
            <p:nvPr/>
          </p:nvSpPr>
          <p:spPr>
            <a:xfrm>
              <a:off x="9075596" y="4416099"/>
              <a:ext cx="93945" cy="171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5" h="21304" fill="norm" stroke="1" extrusionOk="0">
                  <a:moveTo>
                    <a:pt x="20895" y="0"/>
                  </a:moveTo>
                  <a:cubicBezTo>
                    <a:pt x="14074" y="5400"/>
                    <a:pt x="7253" y="10800"/>
                    <a:pt x="3558" y="14453"/>
                  </a:cubicBezTo>
                  <a:cubicBezTo>
                    <a:pt x="-137" y="18106"/>
                    <a:pt x="-705" y="20012"/>
                    <a:pt x="716" y="20806"/>
                  </a:cubicBezTo>
                  <a:cubicBezTo>
                    <a:pt x="2137" y="21600"/>
                    <a:pt x="5548" y="21282"/>
                    <a:pt x="8958" y="20965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4" name="Line"/>
            <p:cNvSpPr/>
            <p:nvPr/>
          </p:nvSpPr>
          <p:spPr>
            <a:xfrm>
              <a:off x="9246208" y="4408432"/>
              <a:ext cx="30668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5" name="Line"/>
            <p:cNvSpPr/>
            <p:nvPr/>
          </p:nvSpPr>
          <p:spPr>
            <a:xfrm>
              <a:off x="9046870" y="4385432"/>
              <a:ext cx="345009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60" y="14400"/>
                    <a:pt x="8320" y="7200"/>
                    <a:pt x="11920" y="3600"/>
                  </a:cubicBezTo>
                  <a:cubicBezTo>
                    <a:pt x="15520" y="0"/>
                    <a:pt x="1856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6" name="Line"/>
            <p:cNvSpPr/>
            <p:nvPr/>
          </p:nvSpPr>
          <p:spPr>
            <a:xfrm>
              <a:off x="9315209" y="4566203"/>
              <a:ext cx="153339" cy="210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9" fill="norm" stroke="1" extrusionOk="0">
                  <a:moveTo>
                    <a:pt x="21600" y="329"/>
                  </a:moveTo>
                  <a:cubicBezTo>
                    <a:pt x="17640" y="69"/>
                    <a:pt x="13680" y="-191"/>
                    <a:pt x="11160" y="199"/>
                  </a:cubicBezTo>
                  <a:cubicBezTo>
                    <a:pt x="8640" y="590"/>
                    <a:pt x="7560" y="1631"/>
                    <a:pt x="7560" y="3452"/>
                  </a:cubicBezTo>
                  <a:cubicBezTo>
                    <a:pt x="7560" y="5274"/>
                    <a:pt x="8640" y="7876"/>
                    <a:pt x="9900" y="9698"/>
                  </a:cubicBezTo>
                  <a:cubicBezTo>
                    <a:pt x="11160" y="11520"/>
                    <a:pt x="12600" y="12561"/>
                    <a:pt x="13500" y="13862"/>
                  </a:cubicBezTo>
                  <a:cubicBezTo>
                    <a:pt x="14400" y="15163"/>
                    <a:pt x="14760" y="16725"/>
                    <a:pt x="12420" y="18026"/>
                  </a:cubicBezTo>
                  <a:cubicBezTo>
                    <a:pt x="10080" y="19327"/>
                    <a:pt x="5040" y="20368"/>
                    <a:pt x="0" y="21409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7" name="Line"/>
            <p:cNvSpPr/>
            <p:nvPr/>
          </p:nvSpPr>
          <p:spPr>
            <a:xfrm>
              <a:off x="8020614" y="5052447"/>
              <a:ext cx="60235" cy="203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476" fill="norm" stroke="1" extrusionOk="0">
                  <a:moveTo>
                    <a:pt x="21212" y="0"/>
                  </a:moveTo>
                  <a:cubicBezTo>
                    <a:pt x="16712" y="4320"/>
                    <a:pt x="12212" y="8640"/>
                    <a:pt x="8612" y="11745"/>
                  </a:cubicBezTo>
                  <a:cubicBezTo>
                    <a:pt x="5012" y="14850"/>
                    <a:pt x="2312" y="16740"/>
                    <a:pt x="962" y="18360"/>
                  </a:cubicBezTo>
                  <a:cubicBezTo>
                    <a:pt x="-388" y="19980"/>
                    <a:pt x="-388" y="21330"/>
                    <a:pt x="1412" y="21465"/>
                  </a:cubicBezTo>
                  <a:cubicBezTo>
                    <a:pt x="3212" y="21600"/>
                    <a:pt x="6812" y="20520"/>
                    <a:pt x="10412" y="19305"/>
                  </a:cubicBezTo>
                  <a:cubicBezTo>
                    <a:pt x="14012" y="18090"/>
                    <a:pt x="17612" y="16740"/>
                    <a:pt x="21212" y="1539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8" name="Line"/>
            <p:cNvSpPr/>
            <p:nvPr/>
          </p:nvSpPr>
          <p:spPr>
            <a:xfrm>
              <a:off x="8142183" y="5067781"/>
              <a:ext cx="30668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9" name="Line"/>
            <p:cNvSpPr/>
            <p:nvPr/>
          </p:nvSpPr>
          <p:spPr>
            <a:xfrm>
              <a:off x="7958179" y="5028767"/>
              <a:ext cx="337342" cy="62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6" fill="norm" stroke="1" extrusionOk="0">
                  <a:moveTo>
                    <a:pt x="0" y="20966"/>
                  </a:moveTo>
                  <a:cubicBezTo>
                    <a:pt x="491" y="16646"/>
                    <a:pt x="982" y="12326"/>
                    <a:pt x="2782" y="8438"/>
                  </a:cubicBezTo>
                  <a:cubicBezTo>
                    <a:pt x="4582" y="4550"/>
                    <a:pt x="7691" y="1094"/>
                    <a:pt x="11045" y="230"/>
                  </a:cubicBezTo>
                  <a:cubicBezTo>
                    <a:pt x="14400" y="-634"/>
                    <a:pt x="18000" y="1094"/>
                    <a:pt x="21600" y="2822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0" name="Line"/>
            <p:cNvSpPr/>
            <p:nvPr/>
          </p:nvSpPr>
          <p:spPr>
            <a:xfrm>
              <a:off x="8274591" y="5167449"/>
              <a:ext cx="181934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600" fill="norm" stroke="1" extrusionOk="0">
                  <a:moveTo>
                    <a:pt x="18657" y="0"/>
                  </a:moveTo>
                  <a:cubicBezTo>
                    <a:pt x="15657" y="0"/>
                    <a:pt x="12657" y="0"/>
                    <a:pt x="9807" y="1145"/>
                  </a:cubicBezTo>
                  <a:cubicBezTo>
                    <a:pt x="6957" y="2291"/>
                    <a:pt x="4257" y="4582"/>
                    <a:pt x="2457" y="7200"/>
                  </a:cubicBezTo>
                  <a:cubicBezTo>
                    <a:pt x="657" y="9818"/>
                    <a:pt x="-243" y="12764"/>
                    <a:pt x="57" y="14727"/>
                  </a:cubicBezTo>
                  <a:cubicBezTo>
                    <a:pt x="357" y="16691"/>
                    <a:pt x="1857" y="17673"/>
                    <a:pt x="5607" y="18655"/>
                  </a:cubicBezTo>
                  <a:cubicBezTo>
                    <a:pt x="9357" y="19636"/>
                    <a:pt x="15357" y="20618"/>
                    <a:pt x="21357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1" name="Line"/>
            <p:cNvSpPr/>
            <p:nvPr/>
          </p:nvSpPr>
          <p:spPr>
            <a:xfrm>
              <a:off x="9144071" y="5052447"/>
              <a:ext cx="71470" cy="230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0" h="21364" fill="norm" stroke="1" extrusionOk="0">
                  <a:moveTo>
                    <a:pt x="20830" y="0"/>
                  </a:moveTo>
                  <a:cubicBezTo>
                    <a:pt x="14127" y="6171"/>
                    <a:pt x="7423" y="12343"/>
                    <a:pt x="3699" y="16022"/>
                  </a:cubicBezTo>
                  <a:cubicBezTo>
                    <a:pt x="-25" y="19701"/>
                    <a:pt x="-770" y="20888"/>
                    <a:pt x="720" y="21244"/>
                  </a:cubicBezTo>
                  <a:cubicBezTo>
                    <a:pt x="2209" y="21600"/>
                    <a:pt x="5933" y="21125"/>
                    <a:pt x="8913" y="20295"/>
                  </a:cubicBezTo>
                  <a:cubicBezTo>
                    <a:pt x="11892" y="19464"/>
                    <a:pt x="14127" y="18277"/>
                    <a:pt x="16361" y="1709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2" name="Line"/>
            <p:cNvSpPr/>
            <p:nvPr/>
          </p:nvSpPr>
          <p:spPr>
            <a:xfrm>
              <a:off x="9269208" y="5083114"/>
              <a:ext cx="49617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600" fill="norm" stroke="1" extrusionOk="0">
                  <a:moveTo>
                    <a:pt x="19440" y="0"/>
                  </a:moveTo>
                  <a:cubicBezTo>
                    <a:pt x="20520" y="3168"/>
                    <a:pt x="21600" y="6336"/>
                    <a:pt x="20520" y="9504"/>
                  </a:cubicBezTo>
                  <a:cubicBezTo>
                    <a:pt x="19440" y="12672"/>
                    <a:pt x="16200" y="15840"/>
                    <a:pt x="12420" y="17856"/>
                  </a:cubicBezTo>
                  <a:cubicBezTo>
                    <a:pt x="8640" y="19872"/>
                    <a:pt x="4320" y="2073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3" name="Line"/>
            <p:cNvSpPr/>
            <p:nvPr/>
          </p:nvSpPr>
          <p:spPr>
            <a:xfrm>
              <a:off x="9092871" y="5041122"/>
              <a:ext cx="391010" cy="49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86" fill="norm" stroke="1" extrusionOk="0">
                  <a:moveTo>
                    <a:pt x="0" y="19986"/>
                  </a:moveTo>
                  <a:cubicBezTo>
                    <a:pt x="3812" y="11757"/>
                    <a:pt x="7624" y="3529"/>
                    <a:pt x="11224" y="957"/>
                  </a:cubicBezTo>
                  <a:cubicBezTo>
                    <a:pt x="14824" y="-1614"/>
                    <a:pt x="18212" y="1472"/>
                    <a:pt x="21600" y="4557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4" name="Line"/>
            <p:cNvSpPr/>
            <p:nvPr/>
          </p:nvSpPr>
          <p:spPr>
            <a:xfrm>
              <a:off x="9464972" y="5232278"/>
              <a:ext cx="87911" cy="164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9" h="21330" fill="norm" stroke="1" extrusionOk="0">
                  <a:moveTo>
                    <a:pt x="20639" y="543"/>
                  </a:moveTo>
                  <a:cubicBezTo>
                    <a:pt x="17639" y="210"/>
                    <a:pt x="14639" y="-122"/>
                    <a:pt x="10739" y="44"/>
                  </a:cubicBezTo>
                  <a:cubicBezTo>
                    <a:pt x="6839" y="210"/>
                    <a:pt x="2039" y="875"/>
                    <a:pt x="539" y="1872"/>
                  </a:cubicBezTo>
                  <a:cubicBezTo>
                    <a:pt x="-961" y="2869"/>
                    <a:pt x="839" y="4198"/>
                    <a:pt x="3839" y="6192"/>
                  </a:cubicBezTo>
                  <a:cubicBezTo>
                    <a:pt x="6839" y="8186"/>
                    <a:pt x="11039" y="10844"/>
                    <a:pt x="13439" y="13004"/>
                  </a:cubicBezTo>
                  <a:cubicBezTo>
                    <a:pt x="15839" y="15164"/>
                    <a:pt x="16439" y="16826"/>
                    <a:pt x="15839" y="18321"/>
                  </a:cubicBezTo>
                  <a:cubicBezTo>
                    <a:pt x="15239" y="19816"/>
                    <a:pt x="13439" y="21146"/>
                    <a:pt x="11339" y="21312"/>
                  </a:cubicBezTo>
                  <a:cubicBezTo>
                    <a:pt x="9239" y="21478"/>
                    <a:pt x="6839" y="20481"/>
                    <a:pt x="5039" y="19152"/>
                  </a:cubicBezTo>
                  <a:cubicBezTo>
                    <a:pt x="3239" y="17823"/>
                    <a:pt x="2039" y="16161"/>
                    <a:pt x="839" y="145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5" name="Line"/>
            <p:cNvSpPr/>
            <p:nvPr/>
          </p:nvSpPr>
          <p:spPr>
            <a:xfrm>
              <a:off x="9522215" y="4233674"/>
              <a:ext cx="503934" cy="1169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486" fill="norm" stroke="1" extrusionOk="0">
                  <a:moveTo>
                    <a:pt x="7815" y="1380"/>
                  </a:moveTo>
                  <a:cubicBezTo>
                    <a:pt x="7815" y="1098"/>
                    <a:pt x="7815" y="816"/>
                    <a:pt x="8521" y="605"/>
                  </a:cubicBezTo>
                  <a:cubicBezTo>
                    <a:pt x="9226" y="394"/>
                    <a:pt x="10637" y="253"/>
                    <a:pt x="12482" y="135"/>
                  </a:cubicBezTo>
                  <a:cubicBezTo>
                    <a:pt x="14328" y="18"/>
                    <a:pt x="16607" y="-76"/>
                    <a:pt x="18235" y="88"/>
                  </a:cubicBezTo>
                  <a:cubicBezTo>
                    <a:pt x="19863" y="253"/>
                    <a:pt x="20840" y="675"/>
                    <a:pt x="21220" y="1427"/>
                  </a:cubicBezTo>
                  <a:cubicBezTo>
                    <a:pt x="21600" y="2178"/>
                    <a:pt x="21383" y="3258"/>
                    <a:pt x="20623" y="4643"/>
                  </a:cubicBezTo>
                  <a:cubicBezTo>
                    <a:pt x="19863" y="6028"/>
                    <a:pt x="18561" y="7719"/>
                    <a:pt x="17692" y="9268"/>
                  </a:cubicBezTo>
                  <a:cubicBezTo>
                    <a:pt x="16824" y="10818"/>
                    <a:pt x="16390" y="12227"/>
                    <a:pt x="16281" y="13706"/>
                  </a:cubicBezTo>
                  <a:cubicBezTo>
                    <a:pt x="16173" y="15185"/>
                    <a:pt x="16390" y="16734"/>
                    <a:pt x="16607" y="17838"/>
                  </a:cubicBezTo>
                  <a:cubicBezTo>
                    <a:pt x="16824" y="18941"/>
                    <a:pt x="17041" y="19599"/>
                    <a:pt x="17204" y="20045"/>
                  </a:cubicBezTo>
                  <a:cubicBezTo>
                    <a:pt x="17367" y="20491"/>
                    <a:pt x="17475" y="20726"/>
                    <a:pt x="17150" y="20961"/>
                  </a:cubicBezTo>
                  <a:cubicBezTo>
                    <a:pt x="16824" y="21195"/>
                    <a:pt x="16064" y="21430"/>
                    <a:pt x="13351" y="21477"/>
                  </a:cubicBezTo>
                  <a:cubicBezTo>
                    <a:pt x="10637" y="21524"/>
                    <a:pt x="5970" y="21383"/>
                    <a:pt x="3419" y="21266"/>
                  </a:cubicBezTo>
                  <a:cubicBezTo>
                    <a:pt x="868" y="21148"/>
                    <a:pt x="434" y="21054"/>
                    <a:pt x="0" y="20961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6" name="Line"/>
            <p:cNvSpPr/>
            <p:nvPr/>
          </p:nvSpPr>
          <p:spPr>
            <a:xfrm>
              <a:off x="7665480" y="4083386"/>
              <a:ext cx="856538" cy="708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537" fill="norm" stroke="1" extrusionOk="0">
                  <a:moveTo>
                    <a:pt x="996" y="20372"/>
                  </a:moveTo>
                  <a:cubicBezTo>
                    <a:pt x="3047" y="20138"/>
                    <a:pt x="5098" y="19905"/>
                    <a:pt x="7277" y="19789"/>
                  </a:cubicBezTo>
                  <a:cubicBezTo>
                    <a:pt x="9456" y="19672"/>
                    <a:pt x="11764" y="19672"/>
                    <a:pt x="13751" y="19828"/>
                  </a:cubicBezTo>
                  <a:cubicBezTo>
                    <a:pt x="15737" y="19983"/>
                    <a:pt x="17404" y="20294"/>
                    <a:pt x="18333" y="20294"/>
                  </a:cubicBezTo>
                  <a:cubicBezTo>
                    <a:pt x="19263" y="20294"/>
                    <a:pt x="19455" y="19983"/>
                    <a:pt x="19647" y="19090"/>
                  </a:cubicBezTo>
                  <a:cubicBezTo>
                    <a:pt x="19840" y="18196"/>
                    <a:pt x="20032" y="16720"/>
                    <a:pt x="20288" y="14816"/>
                  </a:cubicBezTo>
                  <a:cubicBezTo>
                    <a:pt x="20545" y="12913"/>
                    <a:pt x="20865" y="10582"/>
                    <a:pt x="21089" y="8406"/>
                  </a:cubicBezTo>
                  <a:cubicBezTo>
                    <a:pt x="21314" y="6231"/>
                    <a:pt x="21442" y="4210"/>
                    <a:pt x="21474" y="2967"/>
                  </a:cubicBezTo>
                  <a:cubicBezTo>
                    <a:pt x="21506" y="1724"/>
                    <a:pt x="21442" y="1258"/>
                    <a:pt x="21314" y="869"/>
                  </a:cubicBezTo>
                  <a:cubicBezTo>
                    <a:pt x="21186" y="481"/>
                    <a:pt x="20993" y="170"/>
                    <a:pt x="20384" y="54"/>
                  </a:cubicBezTo>
                  <a:cubicBezTo>
                    <a:pt x="19775" y="-63"/>
                    <a:pt x="18750" y="15"/>
                    <a:pt x="17276" y="248"/>
                  </a:cubicBezTo>
                  <a:cubicBezTo>
                    <a:pt x="15802" y="481"/>
                    <a:pt x="13879" y="869"/>
                    <a:pt x="11924" y="1219"/>
                  </a:cubicBezTo>
                  <a:cubicBezTo>
                    <a:pt x="9969" y="1569"/>
                    <a:pt x="7982" y="1879"/>
                    <a:pt x="6668" y="2074"/>
                  </a:cubicBezTo>
                  <a:cubicBezTo>
                    <a:pt x="5354" y="2268"/>
                    <a:pt x="4713" y="2346"/>
                    <a:pt x="4232" y="2462"/>
                  </a:cubicBezTo>
                  <a:cubicBezTo>
                    <a:pt x="3752" y="2579"/>
                    <a:pt x="3431" y="2734"/>
                    <a:pt x="3271" y="3006"/>
                  </a:cubicBezTo>
                  <a:cubicBezTo>
                    <a:pt x="3111" y="3278"/>
                    <a:pt x="3111" y="3666"/>
                    <a:pt x="2790" y="4793"/>
                  </a:cubicBezTo>
                  <a:cubicBezTo>
                    <a:pt x="2470" y="5920"/>
                    <a:pt x="1829" y="7784"/>
                    <a:pt x="1252" y="9960"/>
                  </a:cubicBezTo>
                  <a:cubicBezTo>
                    <a:pt x="675" y="12136"/>
                    <a:pt x="162" y="14622"/>
                    <a:pt x="34" y="16603"/>
                  </a:cubicBezTo>
                  <a:cubicBezTo>
                    <a:pt x="-94" y="18584"/>
                    <a:pt x="162" y="20061"/>
                    <a:pt x="419" y="21537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7" name="Line"/>
            <p:cNvSpPr/>
            <p:nvPr/>
          </p:nvSpPr>
          <p:spPr>
            <a:xfrm>
              <a:off x="1591778" y="4041567"/>
              <a:ext cx="1914524" cy="901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529" fill="norm" stroke="1" extrusionOk="0">
                  <a:moveTo>
                    <a:pt x="10632" y="3085"/>
                  </a:moveTo>
                  <a:cubicBezTo>
                    <a:pt x="10431" y="2597"/>
                    <a:pt x="10230" y="2109"/>
                    <a:pt x="9871" y="1773"/>
                  </a:cubicBezTo>
                  <a:cubicBezTo>
                    <a:pt x="9512" y="1437"/>
                    <a:pt x="8995" y="1254"/>
                    <a:pt x="8262" y="1163"/>
                  </a:cubicBezTo>
                  <a:cubicBezTo>
                    <a:pt x="7530" y="1071"/>
                    <a:pt x="6582" y="1071"/>
                    <a:pt x="5734" y="1285"/>
                  </a:cubicBezTo>
                  <a:cubicBezTo>
                    <a:pt x="4887" y="1498"/>
                    <a:pt x="4140" y="1926"/>
                    <a:pt x="3465" y="2597"/>
                  </a:cubicBezTo>
                  <a:cubicBezTo>
                    <a:pt x="2790" y="3268"/>
                    <a:pt x="2187" y="4183"/>
                    <a:pt x="1627" y="5251"/>
                  </a:cubicBezTo>
                  <a:cubicBezTo>
                    <a:pt x="1067" y="6319"/>
                    <a:pt x="550" y="7539"/>
                    <a:pt x="263" y="8820"/>
                  </a:cubicBezTo>
                  <a:cubicBezTo>
                    <a:pt x="-25" y="10102"/>
                    <a:pt x="-82" y="11444"/>
                    <a:pt x="119" y="12665"/>
                  </a:cubicBezTo>
                  <a:cubicBezTo>
                    <a:pt x="320" y="13885"/>
                    <a:pt x="780" y="14983"/>
                    <a:pt x="1325" y="15959"/>
                  </a:cubicBezTo>
                  <a:cubicBezTo>
                    <a:pt x="1871" y="16936"/>
                    <a:pt x="2503" y="17790"/>
                    <a:pt x="3293" y="18522"/>
                  </a:cubicBezTo>
                  <a:cubicBezTo>
                    <a:pt x="4083" y="19254"/>
                    <a:pt x="5031" y="19865"/>
                    <a:pt x="5979" y="20200"/>
                  </a:cubicBezTo>
                  <a:cubicBezTo>
                    <a:pt x="6927" y="20536"/>
                    <a:pt x="7874" y="20597"/>
                    <a:pt x="8837" y="20658"/>
                  </a:cubicBezTo>
                  <a:cubicBezTo>
                    <a:pt x="9799" y="20719"/>
                    <a:pt x="10775" y="20780"/>
                    <a:pt x="11766" y="20932"/>
                  </a:cubicBezTo>
                  <a:cubicBezTo>
                    <a:pt x="12757" y="21085"/>
                    <a:pt x="13763" y="21329"/>
                    <a:pt x="14711" y="21451"/>
                  </a:cubicBezTo>
                  <a:cubicBezTo>
                    <a:pt x="15658" y="21573"/>
                    <a:pt x="16549" y="21573"/>
                    <a:pt x="17425" y="21298"/>
                  </a:cubicBezTo>
                  <a:cubicBezTo>
                    <a:pt x="18301" y="21024"/>
                    <a:pt x="19163" y="20475"/>
                    <a:pt x="19795" y="19742"/>
                  </a:cubicBezTo>
                  <a:cubicBezTo>
                    <a:pt x="20427" y="19010"/>
                    <a:pt x="20829" y="18095"/>
                    <a:pt x="21102" y="17119"/>
                  </a:cubicBezTo>
                  <a:cubicBezTo>
                    <a:pt x="21374" y="16142"/>
                    <a:pt x="21518" y="15105"/>
                    <a:pt x="21518" y="13732"/>
                  </a:cubicBezTo>
                  <a:cubicBezTo>
                    <a:pt x="21518" y="12359"/>
                    <a:pt x="21374" y="10651"/>
                    <a:pt x="21001" y="8851"/>
                  </a:cubicBezTo>
                  <a:cubicBezTo>
                    <a:pt x="20628" y="7051"/>
                    <a:pt x="20024" y="5159"/>
                    <a:pt x="19249" y="3726"/>
                  </a:cubicBezTo>
                  <a:cubicBezTo>
                    <a:pt x="18473" y="2292"/>
                    <a:pt x="17525" y="1315"/>
                    <a:pt x="16534" y="736"/>
                  </a:cubicBezTo>
                  <a:cubicBezTo>
                    <a:pt x="15544" y="156"/>
                    <a:pt x="14509" y="-27"/>
                    <a:pt x="13375" y="4"/>
                  </a:cubicBezTo>
                  <a:cubicBezTo>
                    <a:pt x="12240" y="34"/>
                    <a:pt x="11005" y="278"/>
                    <a:pt x="9899" y="736"/>
                  </a:cubicBezTo>
                  <a:cubicBezTo>
                    <a:pt x="8794" y="1193"/>
                    <a:pt x="7817" y="1865"/>
                    <a:pt x="7257" y="2322"/>
                  </a:cubicBezTo>
                  <a:cubicBezTo>
                    <a:pt x="6697" y="2780"/>
                    <a:pt x="6553" y="3024"/>
                    <a:pt x="6409" y="3268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8" name="Line"/>
            <p:cNvSpPr/>
            <p:nvPr/>
          </p:nvSpPr>
          <p:spPr>
            <a:xfrm>
              <a:off x="3912290" y="4222356"/>
              <a:ext cx="1155492" cy="1624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483" fill="norm" stroke="1" extrusionOk="0">
                  <a:moveTo>
                    <a:pt x="19413" y="2766"/>
                  </a:moveTo>
                  <a:cubicBezTo>
                    <a:pt x="19461" y="2292"/>
                    <a:pt x="19509" y="1819"/>
                    <a:pt x="19366" y="1447"/>
                  </a:cubicBezTo>
                  <a:cubicBezTo>
                    <a:pt x="19223" y="1075"/>
                    <a:pt x="18889" y="805"/>
                    <a:pt x="18269" y="552"/>
                  </a:cubicBezTo>
                  <a:cubicBezTo>
                    <a:pt x="17649" y="298"/>
                    <a:pt x="16743" y="61"/>
                    <a:pt x="15623" y="11"/>
                  </a:cubicBezTo>
                  <a:cubicBezTo>
                    <a:pt x="14502" y="-40"/>
                    <a:pt x="13167" y="95"/>
                    <a:pt x="11665" y="366"/>
                  </a:cubicBezTo>
                  <a:cubicBezTo>
                    <a:pt x="10163" y="636"/>
                    <a:pt x="8494" y="1042"/>
                    <a:pt x="7254" y="1447"/>
                  </a:cubicBezTo>
                  <a:cubicBezTo>
                    <a:pt x="6015" y="1853"/>
                    <a:pt x="5204" y="2259"/>
                    <a:pt x="4489" y="2884"/>
                  </a:cubicBezTo>
                  <a:cubicBezTo>
                    <a:pt x="3774" y="3509"/>
                    <a:pt x="3154" y="4354"/>
                    <a:pt x="2605" y="5250"/>
                  </a:cubicBezTo>
                  <a:cubicBezTo>
                    <a:pt x="2057" y="6146"/>
                    <a:pt x="1580" y="7092"/>
                    <a:pt x="1151" y="8123"/>
                  </a:cubicBezTo>
                  <a:cubicBezTo>
                    <a:pt x="722" y="9154"/>
                    <a:pt x="340" y="10270"/>
                    <a:pt x="150" y="11267"/>
                  </a:cubicBezTo>
                  <a:cubicBezTo>
                    <a:pt x="-41" y="12264"/>
                    <a:pt x="-41" y="13143"/>
                    <a:pt x="102" y="14056"/>
                  </a:cubicBezTo>
                  <a:cubicBezTo>
                    <a:pt x="245" y="14968"/>
                    <a:pt x="531" y="15915"/>
                    <a:pt x="841" y="16811"/>
                  </a:cubicBezTo>
                  <a:cubicBezTo>
                    <a:pt x="1151" y="17706"/>
                    <a:pt x="1485" y="18552"/>
                    <a:pt x="2152" y="19312"/>
                  </a:cubicBezTo>
                  <a:cubicBezTo>
                    <a:pt x="2820" y="20073"/>
                    <a:pt x="3821" y="20749"/>
                    <a:pt x="4989" y="21121"/>
                  </a:cubicBezTo>
                  <a:cubicBezTo>
                    <a:pt x="6158" y="21492"/>
                    <a:pt x="7493" y="21560"/>
                    <a:pt x="8876" y="21408"/>
                  </a:cubicBezTo>
                  <a:cubicBezTo>
                    <a:pt x="10258" y="21256"/>
                    <a:pt x="11689" y="20884"/>
                    <a:pt x="13048" y="20411"/>
                  </a:cubicBezTo>
                  <a:cubicBezTo>
                    <a:pt x="14407" y="19937"/>
                    <a:pt x="15694" y="19363"/>
                    <a:pt x="16743" y="18619"/>
                  </a:cubicBezTo>
                  <a:cubicBezTo>
                    <a:pt x="17792" y="17875"/>
                    <a:pt x="18603" y="16963"/>
                    <a:pt x="19270" y="16016"/>
                  </a:cubicBezTo>
                  <a:cubicBezTo>
                    <a:pt x="19938" y="15070"/>
                    <a:pt x="20462" y="14090"/>
                    <a:pt x="20868" y="12974"/>
                  </a:cubicBezTo>
                  <a:cubicBezTo>
                    <a:pt x="21273" y="11859"/>
                    <a:pt x="21559" y="10608"/>
                    <a:pt x="21559" y="9442"/>
                  </a:cubicBezTo>
                  <a:cubicBezTo>
                    <a:pt x="21559" y="8275"/>
                    <a:pt x="21273" y="7194"/>
                    <a:pt x="20891" y="6146"/>
                  </a:cubicBezTo>
                  <a:cubicBezTo>
                    <a:pt x="20510" y="5098"/>
                    <a:pt x="20033" y="4084"/>
                    <a:pt x="19318" y="3290"/>
                  </a:cubicBezTo>
                  <a:cubicBezTo>
                    <a:pt x="18603" y="2495"/>
                    <a:pt x="17649" y="1921"/>
                    <a:pt x="16910" y="1650"/>
                  </a:cubicBezTo>
                  <a:cubicBezTo>
                    <a:pt x="16171" y="1380"/>
                    <a:pt x="15646" y="1414"/>
                    <a:pt x="15122" y="1447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9" name="Line"/>
            <p:cNvSpPr/>
            <p:nvPr/>
          </p:nvSpPr>
          <p:spPr>
            <a:xfrm>
              <a:off x="1740372" y="6141138"/>
              <a:ext cx="56078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600" fill="norm" stroke="1" extrusionOk="0">
                  <a:moveTo>
                    <a:pt x="19722" y="0"/>
                  </a:moveTo>
                  <a:cubicBezTo>
                    <a:pt x="20661" y="2084"/>
                    <a:pt x="21600" y="4168"/>
                    <a:pt x="18313" y="7389"/>
                  </a:cubicBezTo>
                  <a:cubicBezTo>
                    <a:pt x="15026" y="10611"/>
                    <a:pt x="7513" y="14968"/>
                    <a:pt x="3757" y="17526"/>
                  </a:cubicBezTo>
                  <a:cubicBezTo>
                    <a:pt x="0" y="20084"/>
                    <a:pt x="0" y="2084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0" name="Line"/>
            <p:cNvSpPr/>
            <p:nvPr/>
          </p:nvSpPr>
          <p:spPr>
            <a:xfrm>
              <a:off x="1863041" y="6164139"/>
              <a:ext cx="53669" cy="30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4680"/>
                    <a:pt x="13371" y="9360"/>
                    <a:pt x="9771" y="12960"/>
                  </a:cubicBezTo>
                  <a:cubicBezTo>
                    <a:pt x="6171" y="16560"/>
                    <a:pt x="3086" y="1908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1" name="Line"/>
            <p:cNvSpPr/>
            <p:nvPr/>
          </p:nvSpPr>
          <p:spPr>
            <a:xfrm>
              <a:off x="1541034" y="6087470"/>
              <a:ext cx="506013" cy="8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9" y="18327"/>
                    <a:pt x="218" y="15055"/>
                    <a:pt x="1200" y="11782"/>
                  </a:cubicBezTo>
                  <a:cubicBezTo>
                    <a:pt x="2182" y="8509"/>
                    <a:pt x="4036" y="5236"/>
                    <a:pt x="7582" y="3273"/>
                  </a:cubicBezTo>
                  <a:cubicBezTo>
                    <a:pt x="11127" y="1309"/>
                    <a:pt x="16364" y="65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2" name="Line"/>
            <p:cNvSpPr/>
            <p:nvPr/>
          </p:nvSpPr>
          <p:spPr>
            <a:xfrm>
              <a:off x="2040888" y="6426313"/>
              <a:ext cx="159495" cy="205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182" fill="norm" stroke="1" extrusionOk="0">
                  <a:moveTo>
                    <a:pt x="13976" y="636"/>
                  </a:moveTo>
                  <a:cubicBezTo>
                    <a:pt x="12288" y="109"/>
                    <a:pt x="10600" y="-418"/>
                    <a:pt x="8407" y="504"/>
                  </a:cubicBezTo>
                  <a:cubicBezTo>
                    <a:pt x="6213" y="1426"/>
                    <a:pt x="3513" y="3797"/>
                    <a:pt x="1826" y="6299"/>
                  </a:cubicBezTo>
                  <a:cubicBezTo>
                    <a:pt x="138" y="8802"/>
                    <a:pt x="-537" y="11436"/>
                    <a:pt x="476" y="13938"/>
                  </a:cubicBezTo>
                  <a:cubicBezTo>
                    <a:pt x="1488" y="16441"/>
                    <a:pt x="4188" y="18811"/>
                    <a:pt x="7901" y="19997"/>
                  </a:cubicBezTo>
                  <a:cubicBezTo>
                    <a:pt x="11613" y="21182"/>
                    <a:pt x="16338" y="21182"/>
                    <a:pt x="21063" y="21182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3" name="Line"/>
            <p:cNvSpPr/>
            <p:nvPr/>
          </p:nvSpPr>
          <p:spPr>
            <a:xfrm>
              <a:off x="2568391" y="6386477"/>
              <a:ext cx="130337" cy="1"/>
            </a:xfrm>
            <a:prstGeom prst="ellipse">
              <a:avLst/>
            </a:pr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4" name="Line"/>
            <p:cNvSpPr/>
            <p:nvPr/>
          </p:nvSpPr>
          <p:spPr>
            <a:xfrm>
              <a:off x="2545390" y="6509146"/>
              <a:ext cx="199339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5" name="Line"/>
            <p:cNvSpPr/>
            <p:nvPr/>
          </p:nvSpPr>
          <p:spPr>
            <a:xfrm>
              <a:off x="3206336" y="6325142"/>
              <a:ext cx="135269" cy="229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357" fill="norm" stroke="1" extrusionOk="0">
                  <a:moveTo>
                    <a:pt x="12950" y="0"/>
                  </a:moveTo>
                  <a:cubicBezTo>
                    <a:pt x="10550" y="237"/>
                    <a:pt x="8150" y="475"/>
                    <a:pt x="5950" y="2730"/>
                  </a:cubicBezTo>
                  <a:cubicBezTo>
                    <a:pt x="3750" y="4985"/>
                    <a:pt x="1750" y="9257"/>
                    <a:pt x="750" y="12580"/>
                  </a:cubicBezTo>
                  <a:cubicBezTo>
                    <a:pt x="-250" y="15903"/>
                    <a:pt x="-250" y="18277"/>
                    <a:pt x="750" y="19701"/>
                  </a:cubicBezTo>
                  <a:cubicBezTo>
                    <a:pt x="1750" y="21125"/>
                    <a:pt x="3750" y="21600"/>
                    <a:pt x="6750" y="21244"/>
                  </a:cubicBezTo>
                  <a:cubicBezTo>
                    <a:pt x="9750" y="20888"/>
                    <a:pt x="13750" y="19701"/>
                    <a:pt x="16550" y="16853"/>
                  </a:cubicBezTo>
                  <a:cubicBezTo>
                    <a:pt x="19350" y="14004"/>
                    <a:pt x="20950" y="9495"/>
                    <a:pt x="21150" y="6765"/>
                  </a:cubicBezTo>
                  <a:cubicBezTo>
                    <a:pt x="21350" y="4035"/>
                    <a:pt x="20150" y="3086"/>
                    <a:pt x="18950" y="2730"/>
                  </a:cubicBezTo>
                  <a:cubicBezTo>
                    <a:pt x="17750" y="2374"/>
                    <a:pt x="16550" y="2611"/>
                    <a:pt x="15350" y="2848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6" name="Line"/>
            <p:cNvSpPr/>
            <p:nvPr/>
          </p:nvSpPr>
          <p:spPr>
            <a:xfrm>
              <a:off x="3457744" y="6424811"/>
              <a:ext cx="99670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62" y="17100"/>
                    <a:pt x="3323" y="12600"/>
                    <a:pt x="6923" y="9000"/>
                  </a:cubicBezTo>
                  <a:cubicBezTo>
                    <a:pt x="10523" y="5400"/>
                    <a:pt x="16062" y="27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7" name="Line"/>
            <p:cNvSpPr/>
            <p:nvPr/>
          </p:nvSpPr>
          <p:spPr>
            <a:xfrm>
              <a:off x="3616192" y="6277339"/>
              <a:ext cx="116423" cy="34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241" fill="norm" stroke="1" extrusionOk="0">
                  <a:moveTo>
                    <a:pt x="6104" y="7624"/>
                  </a:moveTo>
                  <a:cubicBezTo>
                    <a:pt x="9391" y="6371"/>
                    <a:pt x="12678" y="5119"/>
                    <a:pt x="14087" y="3945"/>
                  </a:cubicBezTo>
                  <a:cubicBezTo>
                    <a:pt x="15496" y="2771"/>
                    <a:pt x="15026" y="1676"/>
                    <a:pt x="13148" y="893"/>
                  </a:cubicBezTo>
                  <a:cubicBezTo>
                    <a:pt x="11270" y="111"/>
                    <a:pt x="7983" y="-359"/>
                    <a:pt x="5165" y="345"/>
                  </a:cubicBezTo>
                  <a:cubicBezTo>
                    <a:pt x="2348" y="1050"/>
                    <a:pt x="0" y="2928"/>
                    <a:pt x="0" y="4493"/>
                  </a:cubicBezTo>
                  <a:cubicBezTo>
                    <a:pt x="0" y="6058"/>
                    <a:pt x="2348" y="7311"/>
                    <a:pt x="4696" y="8015"/>
                  </a:cubicBezTo>
                  <a:cubicBezTo>
                    <a:pt x="7043" y="8719"/>
                    <a:pt x="9391" y="8876"/>
                    <a:pt x="11504" y="8719"/>
                  </a:cubicBezTo>
                  <a:cubicBezTo>
                    <a:pt x="13617" y="8563"/>
                    <a:pt x="15496" y="8093"/>
                    <a:pt x="17374" y="7467"/>
                  </a:cubicBezTo>
                  <a:cubicBezTo>
                    <a:pt x="19252" y="6841"/>
                    <a:pt x="21130" y="6058"/>
                    <a:pt x="21365" y="6606"/>
                  </a:cubicBezTo>
                  <a:cubicBezTo>
                    <a:pt x="21600" y="7154"/>
                    <a:pt x="20191" y="9032"/>
                    <a:pt x="19252" y="11693"/>
                  </a:cubicBezTo>
                  <a:cubicBezTo>
                    <a:pt x="18313" y="14354"/>
                    <a:pt x="17843" y="17798"/>
                    <a:pt x="17374" y="21241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8" name="Line"/>
            <p:cNvSpPr/>
            <p:nvPr/>
          </p:nvSpPr>
          <p:spPr>
            <a:xfrm>
              <a:off x="4075755" y="6363476"/>
              <a:ext cx="87339" cy="224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600" fill="norm" stroke="1" extrusionOk="0">
                  <a:moveTo>
                    <a:pt x="21091" y="0"/>
                  </a:moveTo>
                  <a:cubicBezTo>
                    <a:pt x="16154" y="1718"/>
                    <a:pt x="11217" y="3436"/>
                    <a:pt x="7514" y="6627"/>
                  </a:cubicBezTo>
                  <a:cubicBezTo>
                    <a:pt x="3811" y="9818"/>
                    <a:pt x="1342" y="14482"/>
                    <a:pt x="417" y="17427"/>
                  </a:cubicBezTo>
                  <a:cubicBezTo>
                    <a:pt x="-509" y="20373"/>
                    <a:pt x="108" y="21600"/>
                    <a:pt x="2268" y="21600"/>
                  </a:cubicBezTo>
                  <a:cubicBezTo>
                    <a:pt x="4428" y="21600"/>
                    <a:pt x="8131" y="20373"/>
                    <a:pt x="11834" y="19145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9" name="Line"/>
            <p:cNvSpPr/>
            <p:nvPr/>
          </p:nvSpPr>
          <p:spPr>
            <a:xfrm>
              <a:off x="4186946" y="6378810"/>
              <a:ext cx="45150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4" h="21600" fill="norm" stroke="1" extrusionOk="0">
                  <a:moveTo>
                    <a:pt x="20084" y="0"/>
                  </a:moveTo>
                  <a:cubicBezTo>
                    <a:pt x="12126" y="5959"/>
                    <a:pt x="4168" y="11917"/>
                    <a:pt x="1326" y="15517"/>
                  </a:cubicBezTo>
                  <a:cubicBezTo>
                    <a:pt x="-1516" y="19117"/>
                    <a:pt x="758" y="20359"/>
                    <a:pt x="3031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0" name="Line"/>
            <p:cNvSpPr/>
            <p:nvPr/>
          </p:nvSpPr>
          <p:spPr>
            <a:xfrm>
              <a:off x="4032757" y="6375577"/>
              <a:ext cx="260674" cy="26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4659" y="12302"/>
                    <a:pt x="9318" y="4448"/>
                    <a:pt x="12918" y="1502"/>
                  </a:cubicBezTo>
                  <a:cubicBezTo>
                    <a:pt x="16518" y="-1443"/>
                    <a:pt x="19059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1" name="Line"/>
            <p:cNvSpPr/>
            <p:nvPr/>
          </p:nvSpPr>
          <p:spPr>
            <a:xfrm>
              <a:off x="4296732" y="6503868"/>
              <a:ext cx="165369" cy="173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003" fill="norm" stroke="1" extrusionOk="0">
                  <a:moveTo>
                    <a:pt x="16268" y="637"/>
                  </a:moveTo>
                  <a:cubicBezTo>
                    <a:pt x="14632" y="20"/>
                    <a:pt x="12995" y="-597"/>
                    <a:pt x="10213" y="1100"/>
                  </a:cubicBezTo>
                  <a:cubicBezTo>
                    <a:pt x="7432" y="2797"/>
                    <a:pt x="3504" y="6809"/>
                    <a:pt x="1541" y="9740"/>
                  </a:cubicBezTo>
                  <a:cubicBezTo>
                    <a:pt x="-423" y="12672"/>
                    <a:pt x="-423" y="14523"/>
                    <a:pt x="1050" y="16220"/>
                  </a:cubicBezTo>
                  <a:cubicBezTo>
                    <a:pt x="2522" y="17917"/>
                    <a:pt x="5468" y="19460"/>
                    <a:pt x="9068" y="20232"/>
                  </a:cubicBezTo>
                  <a:cubicBezTo>
                    <a:pt x="12668" y="21003"/>
                    <a:pt x="16922" y="21003"/>
                    <a:pt x="21177" y="21003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2" name="Line"/>
            <p:cNvSpPr/>
            <p:nvPr/>
          </p:nvSpPr>
          <p:spPr>
            <a:xfrm>
              <a:off x="4638438" y="6455478"/>
              <a:ext cx="214672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57" y="18000"/>
                    <a:pt x="11314" y="14400"/>
                    <a:pt x="14914" y="10800"/>
                  </a:cubicBezTo>
                  <a:cubicBezTo>
                    <a:pt x="18514" y="7200"/>
                    <a:pt x="20057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3" name="Line"/>
            <p:cNvSpPr/>
            <p:nvPr/>
          </p:nvSpPr>
          <p:spPr>
            <a:xfrm>
              <a:off x="4790298" y="6394144"/>
              <a:ext cx="16811" cy="191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9" y="5760"/>
                    <a:pt x="-1303" y="11520"/>
                    <a:pt x="240" y="15120"/>
                  </a:cubicBezTo>
                  <a:cubicBezTo>
                    <a:pt x="1783" y="18720"/>
                    <a:pt x="11040" y="20160"/>
                    <a:pt x="20297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4" name="Line"/>
            <p:cNvSpPr/>
            <p:nvPr/>
          </p:nvSpPr>
          <p:spPr>
            <a:xfrm>
              <a:off x="4962981" y="6388395"/>
              <a:ext cx="145805" cy="168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9" h="20583" fill="norm" stroke="1" extrusionOk="0">
                  <a:moveTo>
                    <a:pt x="12603" y="3521"/>
                  </a:moveTo>
                  <a:cubicBezTo>
                    <a:pt x="10443" y="3835"/>
                    <a:pt x="8283" y="4148"/>
                    <a:pt x="6123" y="6026"/>
                  </a:cubicBezTo>
                  <a:cubicBezTo>
                    <a:pt x="3963" y="7904"/>
                    <a:pt x="1803" y="11348"/>
                    <a:pt x="723" y="13852"/>
                  </a:cubicBezTo>
                  <a:cubicBezTo>
                    <a:pt x="-357" y="16356"/>
                    <a:pt x="-357" y="17921"/>
                    <a:pt x="1623" y="19174"/>
                  </a:cubicBezTo>
                  <a:cubicBezTo>
                    <a:pt x="3603" y="20426"/>
                    <a:pt x="7563" y="21365"/>
                    <a:pt x="11343" y="19643"/>
                  </a:cubicBezTo>
                  <a:cubicBezTo>
                    <a:pt x="15123" y="17922"/>
                    <a:pt x="18723" y="13539"/>
                    <a:pt x="19983" y="9782"/>
                  </a:cubicBezTo>
                  <a:cubicBezTo>
                    <a:pt x="21243" y="6026"/>
                    <a:pt x="20163" y="2895"/>
                    <a:pt x="18723" y="1330"/>
                  </a:cubicBezTo>
                  <a:cubicBezTo>
                    <a:pt x="17283" y="-235"/>
                    <a:pt x="15483" y="-235"/>
                    <a:pt x="14043" y="391"/>
                  </a:cubicBezTo>
                  <a:cubicBezTo>
                    <a:pt x="12603" y="1017"/>
                    <a:pt x="11523" y="2269"/>
                    <a:pt x="10443" y="3521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5" name="Line"/>
            <p:cNvSpPr/>
            <p:nvPr/>
          </p:nvSpPr>
          <p:spPr>
            <a:xfrm>
              <a:off x="5152116" y="6509146"/>
              <a:ext cx="38335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6" name="Line"/>
            <p:cNvSpPr/>
            <p:nvPr/>
          </p:nvSpPr>
          <p:spPr>
            <a:xfrm>
              <a:off x="5290119" y="6394118"/>
              <a:ext cx="124528" cy="223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257" fill="norm" stroke="1" extrusionOk="0">
                  <a:moveTo>
                    <a:pt x="16848" y="3643"/>
                  </a:moveTo>
                  <a:cubicBezTo>
                    <a:pt x="15120" y="2672"/>
                    <a:pt x="13392" y="1702"/>
                    <a:pt x="11016" y="973"/>
                  </a:cubicBezTo>
                  <a:cubicBezTo>
                    <a:pt x="8640" y="245"/>
                    <a:pt x="5616" y="-240"/>
                    <a:pt x="4104" y="124"/>
                  </a:cubicBezTo>
                  <a:cubicBezTo>
                    <a:pt x="2592" y="488"/>
                    <a:pt x="2592" y="1702"/>
                    <a:pt x="5616" y="4493"/>
                  </a:cubicBezTo>
                  <a:cubicBezTo>
                    <a:pt x="8640" y="7284"/>
                    <a:pt x="14688" y="11652"/>
                    <a:pt x="17928" y="14564"/>
                  </a:cubicBezTo>
                  <a:cubicBezTo>
                    <a:pt x="21168" y="17477"/>
                    <a:pt x="21600" y="18933"/>
                    <a:pt x="20520" y="19904"/>
                  </a:cubicBezTo>
                  <a:cubicBezTo>
                    <a:pt x="19440" y="20875"/>
                    <a:pt x="16848" y="21360"/>
                    <a:pt x="13176" y="21239"/>
                  </a:cubicBezTo>
                  <a:cubicBezTo>
                    <a:pt x="9504" y="21117"/>
                    <a:pt x="4752" y="20389"/>
                    <a:pt x="0" y="19661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7" name="Line"/>
            <p:cNvSpPr/>
            <p:nvPr/>
          </p:nvSpPr>
          <p:spPr>
            <a:xfrm>
              <a:off x="5236451" y="6386477"/>
              <a:ext cx="314342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34" y="17486"/>
                    <a:pt x="5268" y="13371"/>
                    <a:pt x="8868" y="9771"/>
                  </a:cubicBezTo>
                  <a:cubicBezTo>
                    <a:pt x="12468" y="6171"/>
                    <a:pt x="17034" y="308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8" name="Line"/>
            <p:cNvSpPr/>
            <p:nvPr/>
          </p:nvSpPr>
          <p:spPr>
            <a:xfrm>
              <a:off x="5686385" y="6378810"/>
              <a:ext cx="56078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600" fill="norm" stroke="1" extrusionOk="0">
                  <a:moveTo>
                    <a:pt x="20607" y="0"/>
                  </a:moveTo>
                  <a:cubicBezTo>
                    <a:pt x="13094" y="5710"/>
                    <a:pt x="5581" y="11421"/>
                    <a:pt x="2294" y="15021"/>
                  </a:cubicBezTo>
                  <a:cubicBezTo>
                    <a:pt x="-993" y="18621"/>
                    <a:pt x="-54" y="20110"/>
                    <a:pt x="885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9" name="Line"/>
            <p:cNvSpPr/>
            <p:nvPr/>
          </p:nvSpPr>
          <p:spPr>
            <a:xfrm>
              <a:off x="5750129" y="6386477"/>
              <a:ext cx="69003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5214"/>
                    <a:pt x="12000" y="10428"/>
                    <a:pt x="8400" y="14028"/>
                  </a:cubicBezTo>
                  <a:cubicBezTo>
                    <a:pt x="4800" y="17628"/>
                    <a:pt x="2400" y="1961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0" name="Line"/>
            <p:cNvSpPr/>
            <p:nvPr/>
          </p:nvSpPr>
          <p:spPr>
            <a:xfrm>
              <a:off x="5581459" y="6366996"/>
              <a:ext cx="276007" cy="42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1" fill="norm" stroke="1" extrusionOk="0">
                  <a:moveTo>
                    <a:pt x="0" y="21121"/>
                  </a:moveTo>
                  <a:cubicBezTo>
                    <a:pt x="800" y="14768"/>
                    <a:pt x="1600" y="8415"/>
                    <a:pt x="4700" y="4603"/>
                  </a:cubicBezTo>
                  <a:cubicBezTo>
                    <a:pt x="7800" y="792"/>
                    <a:pt x="13200" y="-479"/>
                    <a:pt x="16400" y="156"/>
                  </a:cubicBezTo>
                  <a:cubicBezTo>
                    <a:pt x="19600" y="792"/>
                    <a:pt x="20600" y="3333"/>
                    <a:pt x="21600" y="587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1" name="Line"/>
            <p:cNvSpPr/>
            <p:nvPr/>
          </p:nvSpPr>
          <p:spPr>
            <a:xfrm>
              <a:off x="5803797" y="6547480"/>
              <a:ext cx="122671" cy="176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350" y="0"/>
                    <a:pt x="17100" y="0"/>
                    <a:pt x="14850" y="470"/>
                  </a:cubicBezTo>
                  <a:cubicBezTo>
                    <a:pt x="12600" y="939"/>
                    <a:pt x="10350" y="1878"/>
                    <a:pt x="9900" y="3757"/>
                  </a:cubicBezTo>
                  <a:cubicBezTo>
                    <a:pt x="9450" y="5635"/>
                    <a:pt x="10800" y="8452"/>
                    <a:pt x="12375" y="10330"/>
                  </a:cubicBezTo>
                  <a:cubicBezTo>
                    <a:pt x="13950" y="12209"/>
                    <a:pt x="15750" y="13148"/>
                    <a:pt x="17325" y="14244"/>
                  </a:cubicBezTo>
                  <a:cubicBezTo>
                    <a:pt x="18900" y="15339"/>
                    <a:pt x="20250" y="16591"/>
                    <a:pt x="19125" y="17687"/>
                  </a:cubicBezTo>
                  <a:cubicBezTo>
                    <a:pt x="18000" y="18783"/>
                    <a:pt x="14400" y="19722"/>
                    <a:pt x="10800" y="20348"/>
                  </a:cubicBezTo>
                  <a:cubicBezTo>
                    <a:pt x="7200" y="20974"/>
                    <a:pt x="3600" y="2128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722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902072" y="4128710"/>
              <a:ext cx="67413" cy="475110"/>
            </a:xfrm>
            <a:prstGeom prst="rect">
              <a:avLst/>
            </a:prstGeom>
            <a:effectLst/>
          </p:spPr>
        </p:pic>
        <p:pic>
          <p:nvPicPr>
            <p:cNvPr id="2724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836150" y="4144043"/>
              <a:ext cx="906210" cy="828982"/>
            </a:xfrm>
            <a:prstGeom prst="rect">
              <a:avLst/>
            </a:prstGeom>
            <a:effectLst/>
          </p:spPr>
        </p:pic>
        <p:pic>
          <p:nvPicPr>
            <p:cNvPr id="2726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839643" y="4519718"/>
              <a:ext cx="49941" cy="329441"/>
            </a:xfrm>
            <a:prstGeom prst="rect">
              <a:avLst/>
            </a:prstGeom>
            <a:effectLst/>
          </p:spPr>
        </p:pic>
        <p:pic>
          <p:nvPicPr>
            <p:cNvPr id="2728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664067" y="4167044"/>
              <a:ext cx="1842437" cy="873467"/>
            </a:xfrm>
            <a:prstGeom prst="rect">
              <a:avLst/>
            </a:prstGeom>
            <a:effectLst/>
          </p:spPr>
        </p:pic>
        <p:pic>
          <p:nvPicPr>
            <p:cNvPr id="2730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931123" y="4289713"/>
              <a:ext cx="1211177" cy="1511901"/>
            </a:xfrm>
            <a:prstGeom prst="rect">
              <a:avLst/>
            </a:prstGeom>
            <a:effectLst/>
          </p:spPr>
        </p:pic>
        <p:pic>
          <p:nvPicPr>
            <p:cNvPr id="2732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745540" y="7141777"/>
              <a:ext cx="65497" cy="360109"/>
            </a:xfrm>
            <a:prstGeom prst="rect">
              <a:avLst/>
            </a:prstGeom>
            <a:effectLst/>
          </p:spPr>
        </p:pic>
        <p:pic>
          <p:nvPicPr>
            <p:cNvPr id="2734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912993" y="7218446"/>
              <a:ext cx="43212" cy="275773"/>
            </a:xfrm>
            <a:prstGeom prst="rect">
              <a:avLst/>
            </a:prstGeom>
            <a:effectLst/>
          </p:spPr>
        </p:pic>
        <p:pic>
          <p:nvPicPr>
            <p:cNvPr id="2736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681181" y="7180112"/>
              <a:ext cx="369582" cy="114769"/>
            </a:xfrm>
            <a:prstGeom prst="rect">
              <a:avLst/>
            </a:prstGeom>
            <a:effectLst/>
          </p:spPr>
        </p:pic>
        <p:pic>
          <p:nvPicPr>
            <p:cNvPr id="2738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076199" y="7394784"/>
              <a:ext cx="120234" cy="275772"/>
            </a:xfrm>
            <a:prstGeom prst="rect">
              <a:avLst/>
            </a:prstGeom>
            <a:effectLst/>
          </p:spPr>
        </p:pic>
        <p:pic>
          <p:nvPicPr>
            <p:cNvPr id="2740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549341" y="7402451"/>
              <a:ext cx="160770" cy="38101"/>
            </a:xfrm>
            <a:prstGeom prst="rect">
              <a:avLst/>
            </a:prstGeom>
            <a:effectLst/>
          </p:spPr>
        </p:pic>
        <p:pic>
          <p:nvPicPr>
            <p:cNvPr id="2742" name="Line Line" descr="Line 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564674" y="7540453"/>
              <a:ext cx="183771" cy="45768"/>
            </a:xfrm>
            <a:prstGeom prst="rect">
              <a:avLst/>
            </a:prstGeom>
            <a:effectLst/>
          </p:spPr>
        </p:pic>
        <p:pic>
          <p:nvPicPr>
            <p:cNvPr id="2744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226731" y="7254514"/>
              <a:ext cx="178420" cy="267117"/>
            </a:xfrm>
            <a:prstGeom prst="rect">
              <a:avLst/>
            </a:prstGeom>
            <a:effectLst/>
          </p:spPr>
        </p:pic>
        <p:pic>
          <p:nvPicPr>
            <p:cNvPr id="2746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419644" y="7417784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2748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699367" y="7181420"/>
              <a:ext cx="54914" cy="374134"/>
            </a:xfrm>
            <a:prstGeom prst="rect">
              <a:avLst/>
            </a:prstGeom>
            <a:effectLst/>
          </p:spPr>
        </p:pic>
        <p:pic>
          <p:nvPicPr>
            <p:cNvPr id="2750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063914" y="7118777"/>
              <a:ext cx="198394" cy="321775"/>
            </a:xfrm>
            <a:prstGeom prst="rect">
              <a:avLst/>
            </a:prstGeom>
            <a:effectLst/>
          </p:spPr>
        </p:pic>
        <p:pic>
          <p:nvPicPr>
            <p:cNvPr id="2752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983040" y="7111110"/>
              <a:ext cx="406109" cy="107103"/>
            </a:xfrm>
            <a:prstGeom prst="rect">
              <a:avLst/>
            </a:prstGeom>
            <a:effectLst/>
          </p:spPr>
        </p:pic>
        <p:pic>
          <p:nvPicPr>
            <p:cNvPr id="2754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284964" y="7353634"/>
              <a:ext cx="219188" cy="209587"/>
            </a:xfrm>
            <a:prstGeom prst="rect">
              <a:avLst/>
            </a:prstGeom>
            <a:effectLst/>
          </p:spPr>
        </p:pic>
        <p:pic>
          <p:nvPicPr>
            <p:cNvPr id="2756" name="Line Line" descr="Line 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772724" y="7318115"/>
              <a:ext cx="268106" cy="45768"/>
            </a:xfrm>
            <a:prstGeom prst="rect">
              <a:avLst/>
            </a:prstGeom>
            <a:effectLst/>
          </p:spPr>
        </p:pic>
        <p:pic>
          <p:nvPicPr>
            <p:cNvPr id="2758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918833" y="7264447"/>
              <a:ext cx="75997" cy="268107"/>
            </a:xfrm>
            <a:prstGeom prst="rect">
              <a:avLst/>
            </a:prstGeom>
            <a:effectLst/>
          </p:spPr>
        </p:pic>
        <p:pic>
          <p:nvPicPr>
            <p:cNvPr id="2760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138023" y="7275839"/>
              <a:ext cx="195721" cy="222479"/>
            </a:xfrm>
            <a:prstGeom prst="rect">
              <a:avLst/>
            </a:prstGeom>
            <a:effectLst/>
          </p:spPr>
        </p:pic>
        <p:pic>
          <p:nvPicPr>
            <p:cNvPr id="2762" name="Line Line" descr="Line 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378404" y="7371783"/>
              <a:ext cx="76436" cy="68769"/>
            </a:xfrm>
            <a:prstGeom prst="rect">
              <a:avLst/>
            </a:prstGeom>
            <a:effectLst/>
          </p:spPr>
        </p:pic>
        <p:pic>
          <p:nvPicPr>
            <p:cNvPr id="2764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585409" y="7249113"/>
              <a:ext cx="142881" cy="261806"/>
            </a:xfrm>
            <a:prstGeom prst="rect">
              <a:avLst/>
            </a:prstGeom>
            <a:effectLst/>
          </p:spPr>
        </p:pic>
        <p:pic>
          <p:nvPicPr>
            <p:cNvPr id="2766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577742" y="7185047"/>
              <a:ext cx="298774" cy="117501"/>
            </a:xfrm>
            <a:prstGeom prst="rect">
              <a:avLst/>
            </a:prstGeom>
            <a:effectLst/>
          </p:spPr>
        </p:pic>
        <p:pic>
          <p:nvPicPr>
            <p:cNvPr id="2768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014752" y="7203112"/>
              <a:ext cx="122437" cy="291107"/>
            </a:xfrm>
            <a:prstGeom prst="rect">
              <a:avLst/>
            </a:prstGeom>
            <a:effectLst/>
          </p:spPr>
        </p:pic>
        <p:pic>
          <p:nvPicPr>
            <p:cNvPr id="2770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137422" y="7164778"/>
              <a:ext cx="99435" cy="321775"/>
            </a:xfrm>
            <a:prstGeom prst="rect">
              <a:avLst/>
            </a:prstGeom>
            <a:effectLst/>
          </p:spPr>
        </p:pic>
        <p:pic>
          <p:nvPicPr>
            <p:cNvPr id="2772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991752" y="7149444"/>
              <a:ext cx="421443" cy="99436"/>
            </a:xfrm>
            <a:prstGeom prst="rect">
              <a:avLst/>
            </a:prstGeom>
            <a:effectLst/>
          </p:spPr>
        </p:pic>
        <p:pic>
          <p:nvPicPr>
            <p:cNvPr id="2774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237091" y="7364116"/>
              <a:ext cx="186326" cy="237439"/>
            </a:xfrm>
            <a:prstGeom prst="rect">
              <a:avLst/>
            </a:prstGeom>
            <a:effectLst/>
          </p:spPr>
        </p:pic>
        <p:pic>
          <p:nvPicPr>
            <p:cNvPr id="2776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034442" y="7394784"/>
              <a:ext cx="375442" cy="45768"/>
            </a:xfrm>
            <a:prstGeom prst="rect">
              <a:avLst/>
            </a:prstGeom>
            <a:effectLst/>
          </p:spPr>
        </p:pic>
        <p:pic>
          <p:nvPicPr>
            <p:cNvPr id="2778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111111" y="7425451"/>
              <a:ext cx="406108" cy="130103"/>
            </a:xfrm>
            <a:prstGeom prst="rect">
              <a:avLst/>
            </a:prstGeom>
            <a:effectLst/>
          </p:spPr>
        </p:pic>
        <p:pic>
          <p:nvPicPr>
            <p:cNvPr id="2780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7387116" y="7325782"/>
              <a:ext cx="224661" cy="291107"/>
            </a:xfrm>
            <a:prstGeom prst="rect">
              <a:avLst/>
            </a:prstGeom>
            <a:effectLst/>
          </p:spPr>
        </p:pic>
        <p:pic>
          <p:nvPicPr>
            <p:cNvPr id="2782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7972333" y="7308980"/>
              <a:ext cx="232347" cy="264652"/>
            </a:xfrm>
            <a:prstGeom prst="rect">
              <a:avLst/>
            </a:prstGeom>
            <a:effectLst/>
          </p:spPr>
        </p:pic>
        <p:pic>
          <p:nvPicPr>
            <p:cNvPr id="2784" name="Line Line" descr="Line 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8215135" y="7387117"/>
              <a:ext cx="99436" cy="45768"/>
            </a:xfrm>
            <a:prstGeom prst="rect">
              <a:avLst/>
            </a:prstGeom>
            <a:effectLst/>
          </p:spPr>
        </p:pic>
        <p:pic>
          <p:nvPicPr>
            <p:cNvPr id="2786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8429807" y="7250588"/>
              <a:ext cx="137770" cy="287886"/>
            </a:xfrm>
            <a:prstGeom prst="rect">
              <a:avLst/>
            </a:prstGeom>
            <a:effectLst/>
          </p:spPr>
        </p:pic>
        <p:pic>
          <p:nvPicPr>
            <p:cNvPr id="2788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8391473" y="7226113"/>
              <a:ext cx="314106" cy="122436"/>
            </a:xfrm>
            <a:prstGeom prst="rect">
              <a:avLst/>
            </a:prstGeom>
            <a:effectLst/>
          </p:spPr>
        </p:pic>
        <p:pic>
          <p:nvPicPr>
            <p:cNvPr id="2790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8790148" y="7279781"/>
              <a:ext cx="137770" cy="245106"/>
            </a:xfrm>
            <a:prstGeom prst="rect">
              <a:avLst/>
            </a:prstGeom>
            <a:effectLst/>
          </p:spPr>
        </p:pic>
        <p:pic>
          <p:nvPicPr>
            <p:cNvPr id="2792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8943485" y="7226113"/>
              <a:ext cx="91769" cy="245106"/>
            </a:xfrm>
            <a:prstGeom prst="rect">
              <a:avLst/>
            </a:prstGeom>
            <a:effectLst/>
          </p:spPr>
        </p:pic>
        <p:pic>
          <p:nvPicPr>
            <p:cNvPr id="2794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8765672" y="7241446"/>
              <a:ext cx="346250" cy="91769"/>
            </a:xfrm>
            <a:prstGeom prst="rect">
              <a:avLst/>
            </a:prstGeom>
            <a:effectLst/>
          </p:spPr>
        </p:pic>
        <p:pic>
          <p:nvPicPr>
            <p:cNvPr id="2796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9058488" y="7379450"/>
              <a:ext cx="144036" cy="236829"/>
            </a:xfrm>
            <a:prstGeom prst="rect">
              <a:avLst/>
            </a:prstGeom>
            <a:effectLst/>
          </p:spPr>
        </p:pic>
        <p:pic>
          <p:nvPicPr>
            <p:cNvPr id="2798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9380495" y="7311586"/>
              <a:ext cx="237439" cy="59964"/>
            </a:xfrm>
            <a:prstGeom prst="rect">
              <a:avLst/>
            </a:prstGeom>
            <a:effectLst/>
          </p:spPr>
        </p:pic>
        <p:pic>
          <p:nvPicPr>
            <p:cNvPr id="2800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9403496" y="7425451"/>
              <a:ext cx="268106" cy="68768"/>
            </a:xfrm>
            <a:prstGeom prst="rect">
              <a:avLst/>
            </a:prstGeom>
            <a:effectLst/>
          </p:spPr>
        </p:pic>
        <p:pic>
          <p:nvPicPr>
            <p:cNvPr id="2802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9766039" y="7280866"/>
              <a:ext cx="185089" cy="197325"/>
            </a:xfrm>
            <a:prstGeom prst="rect">
              <a:avLst/>
            </a:prstGeom>
            <a:effectLst/>
          </p:spPr>
        </p:pic>
        <p:pic>
          <p:nvPicPr>
            <p:cNvPr id="2804" name="Line Line" descr="Line 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0016843" y="7394784"/>
              <a:ext cx="53435" cy="76435"/>
            </a:xfrm>
            <a:prstGeom prst="rect">
              <a:avLst/>
            </a:prstGeom>
            <a:effectLst/>
          </p:spPr>
        </p:pic>
        <p:pic>
          <p:nvPicPr>
            <p:cNvPr id="2806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0158898" y="7272114"/>
              <a:ext cx="57049" cy="268106"/>
            </a:xfrm>
            <a:prstGeom prst="rect">
              <a:avLst/>
            </a:prstGeom>
            <a:effectLst/>
          </p:spPr>
        </p:pic>
        <p:pic>
          <p:nvPicPr>
            <p:cNvPr id="2808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0428443" y="7287447"/>
              <a:ext cx="94177" cy="222106"/>
            </a:xfrm>
            <a:prstGeom prst="rect">
              <a:avLst/>
            </a:prstGeom>
            <a:effectLst/>
          </p:spPr>
        </p:pic>
        <p:pic>
          <p:nvPicPr>
            <p:cNvPr id="2810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0522854" y="7287447"/>
              <a:ext cx="91769" cy="260440"/>
            </a:xfrm>
            <a:prstGeom prst="rect">
              <a:avLst/>
            </a:prstGeom>
            <a:effectLst/>
          </p:spPr>
        </p:pic>
        <p:pic>
          <p:nvPicPr>
            <p:cNvPr id="2812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0315169" y="7280998"/>
              <a:ext cx="376123" cy="98219"/>
            </a:xfrm>
            <a:prstGeom prst="rect">
              <a:avLst/>
            </a:prstGeom>
            <a:effectLst/>
          </p:spPr>
        </p:pic>
        <p:pic>
          <p:nvPicPr>
            <p:cNvPr id="2814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0559150" y="7467838"/>
              <a:ext cx="231810" cy="195052"/>
            </a:xfrm>
            <a:prstGeom prst="rect">
              <a:avLst/>
            </a:prstGeom>
            <a:effectLst/>
          </p:spPr>
        </p:pic>
        <p:pic>
          <p:nvPicPr>
            <p:cNvPr id="2816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6612766" y="6528430"/>
              <a:ext cx="475111" cy="45768"/>
            </a:xfrm>
            <a:prstGeom prst="rect">
              <a:avLst/>
            </a:prstGeom>
            <a:effectLst/>
          </p:spPr>
        </p:pic>
        <p:pic>
          <p:nvPicPr>
            <p:cNvPr id="2818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6658767" y="6651100"/>
              <a:ext cx="444444" cy="76435"/>
            </a:xfrm>
            <a:prstGeom prst="rect">
              <a:avLst/>
            </a:prstGeom>
            <a:effectLst/>
          </p:spPr>
        </p:pic>
        <p:pic>
          <p:nvPicPr>
            <p:cNvPr id="2820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6973107" y="6436429"/>
              <a:ext cx="286937" cy="321774"/>
            </a:xfrm>
            <a:prstGeom prst="rect">
              <a:avLst/>
            </a:prstGeom>
            <a:effectLst/>
          </p:spPr>
        </p:pic>
        <p:pic>
          <p:nvPicPr>
            <p:cNvPr id="2822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7763972" y="6467096"/>
              <a:ext cx="226659" cy="279389"/>
            </a:xfrm>
            <a:prstGeom prst="rect">
              <a:avLst/>
            </a:prstGeom>
            <a:effectLst/>
          </p:spPr>
        </p:pic>
        <p:pic>
          <p:nvPicPr>
            <p:cNvPr id="2824" name="Line Line" descr="Line 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8019748" y="6658767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2826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8257522" y="6482429"/>
              <a:ext cx="57049" cy="306441"/>
            </a:xfrm>
            <a:prstGeom prst="rect">
              <a:avLst/>
            </a:prstGeom>
            <a:effectLst/>
          </p:spPr>
        </p:pic>
        <p:pic>
          <p:nvPicPr>
            <p:cNvPr id="2828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8506475" y="6536097"/>
              <a:ext cx="114769" cy="214439"/>
            </a:xfrm>
            <a:prstGeom prst="rect">
              <a:avLst/>
            </a:prstGeom>
            <a:effectLst/>
          </p:spPr>
        </p:pic>
        <p:pic>
          <p:nvPicPr>
            <p:cNvPr id="2830" name="Line Line" descr="Line 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8667478" y="6497763"/>
              <a:ext cx="45768" cy="252773"/>
            </a:xfrm>
            <a:prstGeom prst="rect">
              <a:avLst/>
            </a:prstGeom>
            <a:effectLst/>
          </p:spPr>
        </p:pic>
        <p:pic>
          <p:nvPicPr>
            <p:cNvPr id="2832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8470955" y="6488623"/>
              <a:ext cx="334294" cy="77908"/>
            </a:xfrm>
            <a:prstGeom prst="rect">
              <a:avLst/>
            </a:prstGeom>
            <a:effectLst/>
          </p:spPr>
        </p:pic>
        <p:pic>
          <p:nvPicPr>
            <p:cNvPr id="2834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8816694" y="6620871"/>
              <a:ext cx="141892" cy="206333"/>
            </a:xfrm>
            <a:prstGeom prst="rect">
              <a:avLst/>
            </a:prstGeom>
            <a:effectLst/>
          </p:spPr>
        </p:pic>
        <p:pic>
          <p:nvPicPr>
            <p:cNvPr id="2836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9311493" y="6602543"/>
              <a:ext cx="268107" cy="48323"/>
            </a:xfrm>
            <a:prstGeom prst="rect">
              <a:avLst/>
            </a:prstGeom>
            <a:effectLst/>
          </p:spPr>
        </p:pic>
        <p:pic>
          <p:nvPicPr>
            <p:cNvPr id="2838" name="Line Line" descr="Line 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9311493" y="6697101"/>
              <a:ext cx="229773" cy="68768"/>
            </a:xfrm>
            <a:prstGeom prst="rect">
              <a:avLst/>
            </a:prstGeom>
            <a:effectLst/>
          </p:spPr>
        </p:pic>
        <p:pic>
          <p:nvPicPr>
            <p:cNvPr id="2840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9694077" y="6515014"/>
              <a:ext cx="212321" cy="227709"/>
            </a:xfrm>
            <a:prstGeom prst="rect">
              <a:avLst/>
            </a:prstGeom>
            <a:effectLst/>
          </p:spPr>
        </p:pic>
        <p:pic>
          <p:nvPicPr>
            <p:cNvPr id="2842" name="Line Line" descr="Line 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9963175" y="6635766"/>
              <a:ext cx="91769" cy="68768"/>
            </a:xfrm>
            <a:prstGeom prst="rect">
              <a:avLst/>
            </a:prstGeom>
            <a:effectLst/>
          </p:spPr>
        </p:pic>
        <p:pic>
          <p:nvPicPr>
            <p:cNvPr id="2844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0096229" y="6501935"/>
              <a:ext cx="188720" cy="258252"/>
            </a:xfrm>
            <a:prstGeom prst="rect">
              <a:avLst/>
            </a:prstGeom>
            <a:effectLst/>
          </p:spPr>
        </p:pic>
        <p:pic>
          <p:nvPicPr>
            <p:cNvPr id="2846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0084186" y="6474763"/>
              <a:ext cx="346432" cy="153103"/>
            </a:xfrm>
            <a:prstGeom prst="rect">
              <a:avLst/>
            </a:prstGeom>
            <a:effectLst/>
          </p:spPr>
        </p:pic>
        <p:pic>
          <p:nvPicPr>
            <p:cNvPr id="2848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0530521" y="6520764"/>
              <a:ext cx="122436" cy="252772"/>
            </a:xfrm>
            <a:prstGeom prst="rect">
              <a:avLst/>
            </a:prstGeom>
            <a:effectLst/>
          </p:spPr>
        </p:pic>
        <p:pic>
          <p:nvPicPr>
            <p:cNvPr id="2850" name="Line Line" descr="Line 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0645524" y="6513097"/>
              <a:ext cx="99435" cy="283440"/>
            </a:xfrm>
            <a:prstGeom prst="rect">
              <a:avLst/>
            </a:prstGeom>
            <a:effectLst/>
          </p:spPr>
        </p:pic>
        <p:pic>
          <p:nvPicPr>
            <p:cNvPr id="2852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0492126" y="6510094"/>
              <a:ext cx="298834" cy="87105"/>
            </a:xfrm>
            <a:prstGeom prst="rect">
              <a:avLst/>
            </a:prstGeom>
            <a:effectLst/>
          </p:spPr>
        </p:pic>
        <p:pic>
          <p:nvPicPr>
            <p:cNvPr id="2854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0729859" y="6670668"/>
              <a:ext cx="160770" cy="256205"/>
            </a:xfrm>
            <a:prstGeom prst="rect">
              <a:avLst/>
            </a:prstGeom>
            <a:effectLst/>
          </p:spPr>
        </p:pic>
        <p:pic>
          <p:nvPicPr>
            <p:cNvPr id="2856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7514653" y="4829190"/>
              <a:ext cx="1238858" cy="797231"/>
            </a:xfrm>
            <a:prstGeom prst="rect">
              <a:avLst/>
            </a:prstGeom>
            <a:effectLst/>
          </p:spPr>
        </p:pic>
        <p:pic>
          <p:nvPicPr>
            <p:cNvPr id="2858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1728989" y="5103903"/>
              <a:ext cx="99436" cy="565669"/>
            </a:xfrm>
            <a:prstGeom prst="rect">
              <a:avLst/>
            </a:prstGeom>
            <a:effectLst/>
          </p:spPr>
        </p:pic>
        <p:pic>
          <p:nvPicPr>
            <p:cNvPr id="2860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682988" y="5079297"/>
              <a:ext cx="1957934" cy="666883"/>
            </a:xfrm>
            <a:prstGeom prst="rect">
              <a:avLst/>
            </a:prstGeom>
            <a:effectLst/>
          </p:spPr>
        </p:pic>
        <p:pic>
          <p:nvPicPr>
            <p:cNvPr id="2862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4072256" y="4302063"/>
              <a:ext cx="1019687" cy="1389804"/>
            </a:xfrm>
            <a:prstGeom prst="rect">
              <a:avLst/>
            </a:prstGeom>
            <a:effectLst/>
          </p:spPr>
        </p:pic>
        <p:pic>
          <p:nvPicPr>
            <p:cNvPr id="2864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8923040" y="4964981"/>
              <a:ext cx="181215" cy="529558"/>
            </a:xfrm>
            <a:prstGeom prst="rect">
              <a:avLst/>
            </a:prstGeom>
            <a:effectLst/>
          </p:spPr>
        </p:pic>
        <p:pic>
          <p:nvPicPr>
            <p:cNvPr id="2866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8889817" y="4901587"/>
              <a:ext cx="894947" cy="761500"/>
            </a:xfrm>
            <a:prstGeom prst="rect">
              <a:avLst/>
            </a:prstGeom>
            <a:effectLst/>
          </p:spPr>
        </p:pic>
        <p:pic>
          <p:nvPicPr>
            <p:cNvPr id="2868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1636987" y="4933728"/>
              <a:ext cx="1956177" cy="1021800"/>
            </a:xfrm>
            <a:prstGeom prst="rect">
              <a:avLst/>
            </a:prstGeom>
            <a:effectLst/>
          </p:spPr>
        </p:pic>
        <p:pic>
          <p:nvPicPr>
            <p:cNvPr id="2870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5000116" y="4182378"/>
              <a:ext cx="1209658" cy="1603902"/>
            </a:xfrm>
            <a:prstGeom prst="rect">
              <a:avLst/>
            </a:prstGeom>
            <a:effectLst/>
          </p:spPr>
        </p:pic>
        <p:sp>
          <p:nvSpPr>
            <p:cNvPr id="2872" name="Line"/>
            <p:cNvSpPr/>
            <p:nvPr/>
          </p:nvSpPr>
          <p:spPr>
            <a:xfrm>
              <a:off x="1327007" y="8195851"/>
              <a:ext cx="91359" cy="34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600" fill="norm" stroke="1" extrusionOk="0">
                  <a:moveTo>
                    <a:pt x="21449" y="1920"/>
                  </a:moveTo>
                  <a:cubicBezTo>
                    <a:pt x="21449" y="960"/>
                    <a:pt x="21449" y="0"/>
                    <a:pt x="20849" y="0"/>
                  </a:cubicBezTo>
                  <a:cubicBezTo>
                    <a:pt x="20249" y="0"/>
                    <a:pt x="19049" y="960"/>
                    <a:pt x="15749" y="4000"/>
                  </a:cubicBezTo>
                  <a:cubicBezTo>
                    <a:pt x="12449" y="7040"/>
                    <a:pt x="7049" y="12160"/>
                    <a:pt x="4049" y="15120"/>
                  </a:cubicBezTo>
                  <a:cubicBezTo>
                    <a:pt x="1049" y="18080"/>
                    <a:pt x="449" y="18880"/>
                    <a:pt x="149" y="19760"/>
                  </a:cubicBezTo>
                  <a:cubicBezTo>
                    <a:pt x="-151" y="20640"/>
                    <a:pt x="-151" y="21600"/>
                    <a:pt x="1649" y="21600"/>
                  </a:cubicBezTo>
                  <a:cubicBezTo>
                    <a:pt x="3449" y="21600"/>
                    <a:pt x="7049" y="20640"/>
                    <a:pt x="10649" y="196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3" name="Line"/>
            <p:cNvSpPr/>
            <p:nvPr/>
          </p:nvSpPr>
          <p:spPr>
            <a:xfrm>
              <a:off x="1472033" y="8203518"/>
              <a:ext cx="30668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4281"/>
                    <a:pt x="10800" y="8562"/>
                    <a:pt x="7200" y="12162"/>
                  </a:cubicBezTo>
                  <a:cubicBezTo>
                    <a:pt x="3600" y="15762"/>
                    <a:pt x="1800" y="1868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4" name="Line"/>
            <p:cNvSpPr/>
            <p:nvPr/>
          </p:nvSpPr>
          <p:spPr>
            <a:xfrm>
              <a:off x="1170233" y="8142183"/>
              <a:ext cx="432137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600" fill="norm" stroke="1" extrusionOk="0">
                  <a:moveTo>
                    <a:pt x="2426" y="21600"/>
                  </a:moveTo>
                  <a:cubicBezTo>
                    <a:pt x="1283" y="21221"/>
                    <a:pt x="139" y="20842"/>
                    <a:pt x="12" y="19705"/>
                  </a:cubicBezTo>
                  <a:cubicBezTo>
                    <a:pt x="-115" y="18568"/>
                    <a:pt x="774" y="16674"/>
                    <a:pt x="3189" y="13642"/>
                  </a:cubicBezTo>
                  <a:cubicBezTo>
                    <a:pt x="5603" y="10611"/>
                    <a:pt x="9541" y="6442"/>
                    <a:pt x="12845" y="3979"/>
                  </a:cubicBezTo>
                  <a:cubicBezTo>
                    <a:pt x="16149" y="1516"/>
                    <a:pt x="18817" y="758"/>
                    <a:pt x="2148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5" name="Line"/>
            <p:cNvSpPr/>
            <p:nvPr/>
          </p:nvSpPr>
          <p:spPr>
            <a:xfrm>
              <a:off x="1516347" y="8425325"/>
              <a:ext cx="178025" cy="179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8" h="20730" fill="norm" stroke="1" extrusionOk="0">
                  <a:moveTo>
                    <a:pt x="15498" y="5388"/>
                  </a:moveTo>
                  <a:cubicBezTo>
                    <a:pt x="14598" y="3612"/>
                    <a:pt x="13698" y="1837"/>
                    <a:pt x="12498" y="802"/>
                  </a:cubicBezTo>
                  <a:cubicBezTo>
                    <a:pt x="11298" y="-234"/>
                    <a:pt x="9798" y="-530"/>
                    <a:pt x="7398" y="1541"/>
                  </a:cubicBezTo>
                  <a:cubicBezTo>
                    <a:pt x="4998" y="3612"/>
                    <a:pt x="1698" y="8051"/>
                    <a:pt x="498" y="11749"/>
                  </a:cubicBezTo>
                  <a:cubicBezTo>
                    <a:pt x="-702" y="15448"/>
                    <a:pt x="198" y="18407"/>
                    <a:pt x="3948" y="19738"/>
                  </a:cubicBezTo>
                  <a:cubicBezTo>
                    <a:pt x="7698" y="21070"/>
                    <a:pt x="14298" y="20774"/>
                    <a:pt x="20898" y="204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6" name="Line"/>
            <p:cNvSpPr/>
            <p:nvPr/>
          </p:nvSpPr>
          <p:spPr>
            <a:xfrm>
              <a:off x="1794040" y="8364521"/>
              <a:ext cx="207006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67" y="17100"/>
                    <a:pt x="6933" y="12600"/>
                    <a:pt x="10533" y="9000"/>
                  </a:cubicBezTo>
                  <a:cubicBezTo>
                    <a:pt x="14133" y="5400"/>
                    <a:pt x="17867" y="27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7" name="Line"/>
            <p:cNvSpPr/>
            <p:nvPr/>
          </p:nvSpPr>
          <p:spPr>
            <a:xfrm>
              <a:off x="1909043" y="8303187"/>
              <a:ext cx="15334" cy="207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867"/>
                    <a:pt x="0" y="11733"/>
                    <a:pt x="3600" y="15333"/>
                  </a:cubicBezTo>
                  <a:cubicBezTo>
                    <a:pt x="7200" y="18933"/>
                    <a:pt x="14400" y="2026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8" name="Line"/>
            <p:cNvSpPr/>
            <p:nvPr/>
          </p:nvSpPr>
          <p:spPr>
            <a:xfrm>
              <a:off x="2077713" y="8180517"/>
              <a:ext cx="46002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000"/>
                    <a:pt x="7200" y="10000"/>
                    <a:pt x="3600" y="13100"/>
                  </a:cubicBezTo>
                  <a:cubicBezTo>
                    <a:pt x="0" y="16200"/>
                    <a:pt x="0" y="17400"/>
                    <a:pt x="0" y="18500"/>
                  </a:cubicBezTo>
                  <a:cubicBezTo>
                    <a:pt x="0" y="19600"/>
                    <a:pt x="0" y="20600"/>
                    <a:pt x="600" y="21100"/>
                  </a:cubicBezTo>
                  <a:cubicBezTo>
                    <a:pt x="1200" y="21600"/>
                    <a:pt x="2400" y="21600"/>
                    <a:pt x="3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9" name="Line"/>
            <p:cNvSpPr/>
            <p:nvPr/>
          </p:nvSpPr>
          <p:spPr>
            <a:xfrm>
              <a:off x="2162048" y="8234185"/>
              <a:ext cx="30669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0" name="Line"/>
            <p:cNvSpPr/>
            <p:nvPr/>
          </p:nvSpPr>
          <p:spPr>
            <a:xfrm>
              <a:off x="1987768" y="8203518"/>
              <a:ext cx="327618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600" fill="norm" stroke="1" extrusionOk="0">
                  <a:moveTo>
                    <a:pt x="2879" y="21600"/>
                  </a:moveTo>
                  <a:cubicBezTo>
                    <a:pt x="2209" y="19938"/>
                    <a:pt x="1539" y="18277"/>
                    <a:pt x="953" y="16338"/>
                  </a:cubicBezTo>
                  <a:cubicBezTo>
                    <a:pt x="367" y="14400"/>
                    <a:pt x="-135" y="12185"/>
                    <a:pt x="32" y="9969"/>
                  </a:cubicBezTo>
                  <a:cubicBezTo>
                    <a:pt x="200" y="7754"/>
                    <a:pt x="1037" y="5538"/>
                    <a:pt x="3884" y="3600"/>
                  </a:cubicBezTo>
                  <a:cubicBezTo>
                    <a:pt x="6730" y="1662"/>
                    <a:pt x="11586" y="0"/>
                    <a:pt x="14851" y="0"/>
                  </a:cubicBezTo>
                  <a:cubicBezTo>
                    <a:pt x="18116" y="0"/>
                    <a:pt x="19791" y="1662"/>
                    <a:pt x="21465" y="33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1" name="Line"/>
            <p:cNvSpPr/>
            <p:nvPr/>
          </p:nvSpPr>
          <p:spPr>
            <a:xfrm>
              <a:off x="2243523" y="8341521"/>
              <a:ext cx="102530" cy="194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600" fill="norm" stroke="1" extrusionOk="0">
                  <a:moveTo>
                    <a:pt x="21136" y="0"/>
                  </a:moveTo>
                  <a:cubicBezTo>
                    <a:pt x="15868" y="0"/>
                    <a:pt x="10599" y="0"/>
                    <a:pt x="6912" y="711"/>
                  </a:cubicBezTo>
                  <a:cubicBezTo>
                    <a:pt x="3224" y="1421"/>
                    <a:pt x="1116" y="2842"/>
                    <a:pt x="326" y="4263"/>
                  </a:cubicBezTo>
                  <a:cubicBezTo>
                    <a:pt x="-464" y="5684"/>
                    <a:pt x="63" y="7105"/>
                    <a:pt x="3224" y="8811"/>
                  </a:cubicBezTo>
                  <a:cubicBezTo>
                    <a:pt x="6385" y="10516"/>
                    <a:pt x="12180" y="12505"/>
                    <a:pt x="15341" y="14495"/>
                  </a:cubicBezTo>
                  <a:cubicBezTo>
                    <a:pt x="18502" y="16484"/>
                    <a:pt x="19029" y="18474"/>
                    <a:pt x="17712" y="19753"/>
                  </a:cubicBezTo>
                  <a:cubicBezTo>
                    <a:pt x="16395" y="21032"/>
                    <a:pt x="13234" y="21600"/>
                    <a:pt x="10336" y="21600"/>
                  </a:cubicBezTo>
                  <a:cubicBezTo>
                    <a:pt x="7438" y="21600"/>
                    <a:pt x="4804" y="21032"/>
                    <a:pt x="2170" y="204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2" name="Line"/>
            <p:cNvSpPr/>
            <p:nvPr/>
          </p:nvSpPr>
          <p:spPr>
            <a:xfrm>
              <a:off x="2461055" y="8292964"/>
              <a:ext cx="161005" cy="2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29" y="10800"/>
                    <a:pt x="6857" y="0"/>
                    <a:pt x="10457" y="0"/>
                  </a:cubicBezTo>
                  <a:cubicBezTo>
                    <a:pt x="14057" y="0"/>
                    <a:pt x="17829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3" name="Line"/>
            <p:cNvSpPr/>
            <p:nvPr/>
          </p:nvSpPr>
          <p:spPr>
            <a:xfrm>
              <a:off x="2445721" y="8379855"/>
              <a:ext cx="176339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4" name="Line"/>
            <p:cNvSpPr/>
            <p:nvPr/>
          </p:nvSpPr>
          <p:spPr>
            <a:xfrm>
              <a:off x="2806063" y="8172851"/>
              <a:ext cx="5112" cy="276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6000"/>
                    <a:pt x="21600" y="12000"/>
                    <a:pt x="21600" y="15600"/>
                  </a:cubicBezTo>
                  <a:cubicBezTo>
                    <a:pt x="21600" y="19200"/>
                    <a:pt x="10800" y="20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5" name="Line"/>
            <p:cNvSpPr/>
            <p:nvPr/>
          </p:nvSpPr>
          <p:spPr>
            <a:xfrm>
              <a:off x="3289074" y="8248839"/>
              <a:ext cx="383342" cy="62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6" fill="norm" stroke="1" extrusionOk="0">
                  <a:moveTo>
                    <a:pt x="0" y="20966"/>
                  </a:moveTo>
                  <a:cubicBezTo>
                    <a:pt x="0" y="16646"/>
                    <a:pt x="0" y="12326"/>
                    <a:pt x="432" y="9302"/>
                  </a:cubicBezTo>
                  <a:cubicBezTo>
                    <a:pt x="864" y="6278"/>
                    <a:pt x="1728" y="4550"/>
                    <a:pt x="4176" y="2822"/>
                  </a:cubicBezTo>
                  <a:cubicBezTo>
                    <a:pt x="6624" y="1094"/>
                    <a:pt x="10656" y="-634"/>
                    <a:pt x="13824" y="230"/>
                  </a:cubicBezTo>
                  <a:cubicBezTo>
                    <a:pt x="16992" y="1094"/>
                    <a:pt x="19296" y="4550"/>
                    <a:pt x="21600" y="80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6" name="Line"/>
            <p:cNvSpPr/>
            <p:nvPr/>
          </p:nvSpPr>
          <p:spPr>
            <a:xfrm>
              <a:off x="3370853" y="8310853"/>
              <a:ext cx="339898" cy="97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4" y="20463"/>
                  </a:moveTo>
                  <a:cubicBezTo>
                    <a:pt x="812" y="21032"/>
                    <a:pt x="0" y="21600"/>
                    <a:pt x="0" y="21600"/>
                  </a:cubicBezTo>
                  <a:cubicBezTo>
                    <a:pt x="0" y="21600"/>
                    <a:pt x="812" y="21032"/>
                    <a:pt x="3817" y="18189"/>
                  </a:cubicBezTo>
                  <a:cubicBezTo>
                    <a:pt x="6821" y="15347"/>
                    <a:pt x="12018" y="10232"/>
                    <a:pt x="15347" y="6821"/>
                  </a:cubicBezTo>
                  <a:cubicBezTo>
                    <a:pt x="18677" y="3411"/>
                    <a:pt x="20138" y="170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7" name="Line"/>
            <p:cNvSpPr/>
            <p:nvPr/>
          </p:nvSpPr>
          <p:spPr>
            <a:xfrm>
              <a:off x="3649415" y="8157517"/>
              <a:ext cx="238993" cy="30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600" fill="norm" stroke="1" extrusionOk="0">
                  <a:moveTo>
                    <a:pt x="0" y="0"/>
                  </a:moveTo>
                  <a:cubicBezTo>
                    <a:pt x="5285" y="900"/>
                    <a:pt x="10570" y="1800"/>
                    <a:pt x="14592" y="3150"/>
                  </a:cubicBezTo>
                  <a:cubicBezTo>
                    <a:pt x="18613" y="4500"/>
                    <a:pt x="21370" y="6300"/>
                    <a:pt x="21485" y="9000"/>
                  </a:cubicBezTo>
                  <a:cubicBezTo>
                    <a:pt x="21600" y="11700"/>
                    <a:pt x="19072" y="15300"/>
                    <a:pt x="16889" y="17550"/>
                  </a:cubicBezTo>
                  <a:cubicBezTo>
                    <a:pt x="14706" y="19800"/>
                    <a:pt x="12868" y="20700"/>
                    <a:pt x="1103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8" name="Line"/>
            <p:cNvSpPr/>
            <p:nvPr/>
          </p:nvSpPr>
          <p:spPr>
            <a:xfrm>
              <a:off x="1326363" y="8767631"/>
              <a:ext cx="1027357" cy="118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2" fill="norm" stroke="1" extrusionOk="0">
                  <a:moveTo>
                    <a:pt x="0" y="21262"/>
                  </a:moveTo>
                  <a:cubicBezTo>
                    <a:pt x="1666" y="18964"/>
                    <a:pt x="3331" y="16666"/>
                    <a:pt x="5212" y="13909"/>
                  </a:cubicBezTo>
                  <a:cubicBezTo>
                    <a:pt x="7093" y="11151"/>
                    <a:pt x="9188" y="7934"/>
                    <a:pt x="11310" y="5407"/>
                  </a:cubicBezTo>
                  <a:cubicBezTo>
                    <a:pt x="13433" y="2879"/>
                    <a:pt x="15582" y="1041"/>
                    <a:pt x="17301" y="351"/>
                  </a:cubicBezTo>
                  <a:cubicBezTo>
                    <a:pt x="19021" y="-338"/>
                    <a:pt x="20310" y="122"/>
                    <a:pt x="21600" y="5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9" name="Line"/>
            <p:cNvSpPr/>
            <p:nvPr/>
          </p:nvSpPr>
          <p:spPr>
            <a:xfrm>
              <a:off x="1370998" y="8809198"/>
              <a:ext cx="798718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600" fill="norm" stroke="1" extrusionOk="0">
                  <a:moveTo>
                    <a:pt x="2935" y="21600"/>
                  </a:moveTo>
                  <a:cubicBezTo>
                    <a:pt x="2176" y="21600"/>
                    <a:pt x="1417" y="21600"/>
                    <a:pt x="865" y="21600"/>
                  </a:cubicBezTo>
                  <a:cubicBezTo>
                    <a:pt x="313" y="21600"/>
                    <a:pt x="-32" y="21600"/>
                    <a:pt x="3" y="21462"/>
                  </a:cubicBezTo>
                  <a:cubicBezTo>
                    <a:pt x="37" y="21323"/>
                    <a:pt x="451" y="21046"/>
                    <a:pt x="1935" y="19385"/>
                  </a:cubicBezTo>
                  <a:cubicBezTo>
                    <a:pt x="3418" y="17723"/>
                    <a:pt x="5972" y="14677"/>
                    <a:pt x="8663" y="11769"/>
                  </a:cubicBezTo>
                  <a:cubicBezTo>
                    <a:pt x="11355" y="8862"/>
                    <a:pt x="14184" y="6092"/>
                    <a:pt x="16358" y="4154"/>
                  </a:cubicBezTo>
                  <a:cubicBezTo>
                    <a:pt x="18532" y="2215"/>
                    <a:pt x="20050" y="1108"/>
                    <a:pt x="2156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0" name="Line"/>
            <p:cNvSpPr/>
            <p:nvPr/>
          </p:nvSpPr>
          <p:spPr>
            <a:xfrm>
              <a:off x="7900121" y="7713717"/>
              <a:ext cx="1606761" cy="45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188" fill="norm" stroke="1" extrusionOk="0">
                  <a:moveTo>
                    <a:pt x="676" y="21188"/>
                  </a:moveTo>
                  <a:cubicBezTo>
                    <a:pt x="367" y="19988"/>
                    <a:pt x="59" y="18788"/>
                    <a:pt x="7" y="18788"/>
                  </a:cubicBezTo>
                  <a:cubicBezTo>
                    <a:pt x="-44" y="18788"/>
                    <a:pt x="162" y="19988"/>
                    <a:pt x="882" y="19388"/>
                  </a:cubicBezTo>
                  <a:cubicBezTo>
                    <a:pt x="1602" y="18788"/>
                    <a:pt x="2836" y="16388"/>
                    <a:pt x="4019" y="13988"/>
                  </a:cubicBezTo>
                  <a:cubicBezTo>
                    <a:pt x="5202" y="11588"/>
                    <a:pt x="6333" y="9188"/>
                    <a:pt x="7619" y="6788"/>
                  </a:cubicBezTo>
                  <a:cubicBezTo>
                    <a:pt x="8905" y="4388"/>
                    <a:pt x="10345" y="1988"/>
                    <a:pt x="11733" y="788"/>
                  </a:cubicBezTo>
                  <a:cubicBezTo>
                    <a:pt x="13122" y="-412"/>
                    <a:pt x="14459" y="-412"/>
                    <a:pt x="15950" y="1988"/>
                  </a:cubicBezTo>
                  <a:cubicBezTo>
                    <a:pt x="17442" y="4388"/>
                    <a:pt x="19087" y="9188"/>
                    <a:pt x="20047" y="12188"/>
                  </a:cubicBezTo>
                  <a:cubicBezTo>
                    <a:pt x="21007" y="15188"/>
                    <a:pt x="21282" y="16388"/>
                    <a:pt x="21556" y="175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1" name="Line"/>
            <p:cNvSpPr/>
            <p:nvPr/>
          </p:nvSpPr>
          <p:spPr>
            <a:xfrm>
              <a:off x="8253289" y="7835509"/>
              <a:ext cx="977586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600" fill="norm" stroke="1" extrusionOk="0">
                  <a:moveTo>
                    <a:pt x="1778" y="21600"/>
                  </a:moveTo>
                  <a:cubicBezTo>
                    <a:pt x="1496" y="21600"/>
                    <a:pt x="1214" y="21600"/>
                    <a:pt x="847" y="21200"/>
                  </a:cubicBezTo>
                  <a:cubicBezTo>
                    <a:pt x="481" y="20800"/>
                    <a:pt x="29" y="20000"/>
                    <a:pt x="1" y="19200"/>
                  </a:cubicBezTo>
                  <a:cubicBezTo>
                    <a:pt x="-27" y="18400"/>
                    <a:pt x="368" y="17600"/>
                    <a:pt x="1468" y="16000"/>
                  </a:cubicBezTo>
                  <a:cubicBezTo>
                    <a:pt x="2567" y="14400"/>
                    <a:pt x="4372" y="12000"/>
                    <a:pt x="6656" y="9200"/>
                  </a:cubicBezTo>
                  <a:cubicBezTo>
                    <a:pt x="8940" y="6400"/>
                    <a:pt x="11704" y="3200"/>
                    <a:pt x="14270" y="1600"/>
                  </a:cubicBezTo>
                  <a:cubicBezTo>
                    <a:pt x="16836" y="0"/>
                    <a:pt x="19204" y="0"/>
                    <a:pt x="2157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2" name="Line"/>
            <p:cNvSpPr/>
            <p:nvPr/>
          </p:nvSpPr>
          <p:spPr>
            <a:xfrm>
              <a:off x="10886912" y="7450691"/>
              <a:ext cx="237672" cy="16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6039" y="11040"/>
                    <a:pt x="12077" y="1783"/>
                    <a:pt x="15677" y="240"/>
                  </a:cubicBezTo>
                  <a:cubicBezTo>
                    <a:pt x="19277" y="-1303"/>
                    <a:pt x="20439" y="4868"/>
                    <a:pt x="21600" y="11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3" name="Line"/>
            <p:cNvSpPr/>
            <p:nvPr/>
          </p:nvSpPr>
          <p:spPr>
            <a:xfrm>
              <a:off x="10934967" y="7528836"/>
              <a:ext cx="258619" cy="50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195" fill="norm" stroke="1" extrusionOk="0">
                  <a:moveTo>
                    <a:pt x="1101" y="6480"/>
                  </a:moveTo>
                  <a:cubicBezTo>
                    <a:pt x="465" y="10800"/>
                    <a:pt x="-170" y="15120"/>
                    <a:pt x="42" y="17820"/>
                  </a:cubicBezTo>
                  <a:cubicBezTo>
                    <a:pt x="254" y="20520"/>
                    <a:pt x="1312" y="21600"/>
                    <a:pt x="4489" y="21060"/>
                  </a:cubicBezTo>
                  <a:cubicBezTo>
                    <a:pt x="7665" y="20520"/>
                    <a:pt x="12959" y="18360"/>
                    <a:pt x="16136" y="14580"/>
                  </a:cubicBezTo>
                  <a:cubicBezTo>
                    <a:pt x="19312" y="10800"/>
                    <a:pt x="20371" y="5400"/>
                    <a:pt x="2143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4" name="Line"/>
            <p:cNvSpPr/>
            <p:nvPr/>
          </p:nvSpPr>
          <p:spPr>
            <a:xfrm>
              <a:off x="11040248" y="7414685"/>
              <a:ext cx="166400" cy="183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205" fill="norm" stroke="1" extrusionOk="0">
                  <a:moveTo>
                    <a:pt x="0" y="789"/>
                  </a:moveTo>
                  <a:cubicBezTo>
                    <a:pt x="5236" y="197"/>
                    <a:pt x="10473" y="-395"/>
                    <a:pt x="14400" y="345"/>
                  </a:cubicBezTo>
                  <a:cubicBezTo>
                    <a:pt x="18327" y="1084"/>
                    <a:pt x="20945" y="3156"/>
                    <a:pt x="21273" y="6115"/>
                  </a:cubicBezTo>
                  <a:cubicBezTo>
                    <a:pt x="21600" y="9073"/>
                    <a:pt x="19636" y="12920"/>
                    <a:pt x="18491" y="15583"/>
                  </a:cubicBezTo>
                  <a:cubicBezTo>
                    <a:pt x="17345" y="18246"/>
                    <a:pt x="17018" y="19726"/>
                    <a:pt x="16691" y="212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5" name="Line"/>
            <p:cNvSpPr/>
            <p:nvPr/>
          </p:nvSpPr>
          <p:spPr>
            <a:xfrm>
              <a:off x="11661262" y="7352499"/>
              <a:ext cx="46002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5400"/>
                    <a:pt x="9600" y="10800"/>
                    <a:pt x="6000" y="14400"/>
                  </a:cubicBezTo>
                  <a:cubicBezTo>
                    <a:pt x="2400" y="18000"/>
                    <a:pt x="1200" y="198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6" name="Line"/>
            <p:cNvSpPr/>
            <p:nvPr/>
          </p:nvSpPr>
          <p:spPr>
            <a:xfrm>
              <a:off x="11753264" y="7367833"/>
              <a:ext cx="23002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7" name="Line"/>
            <p:cNvSpPr/>
            <p:nvPr/>
          </p:nvSpPr>
          <p:spPr>
            <a:xfrm>
              <a:off x="11538593" y="7371326"/>
              <a:ext cx="306675" cy="50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4" fill="norm" stroke="1" extrusionOk="0">
                  <a:moveTo>
                    <a:pt x="0" y="21204"/>
                  </a:moveTo>
                  <a:cubicBezTo>
                    <a:pt x="0" y="15804"/>
                    <a:pt x="0" y="10404"/>
                    <a:pt x="2340" y="6624"/>
                  </a:cubicBezTo>
                  <a:cubicBezTo>
                    <a:pt x="4680" y="2844"/>
                    <a:pt x="9360" y="684"/>
                    <a:pt x="12960" y="144"/>
                  </a:cubicBezTo>
                  <a:cubicBezTo>
                    <a:pt x="16560" y="-396"/>
                    <a:pt x="19080" y="684"/>
                    <a:pt x="21600" y="17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8" name="Line"/>
            <p:cNvSpPr/>
            <p:nvPr/>
          </p:nvSpPr>
          <p:spPr>
            <a:xfrm>
              <a:off x="11876518" y="7573360"/>
              <a:ext cx="114420" cy="139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434" fill="norm" stroke="1" extrusionOk="0">
                  <a:moveTo>
                    <a:pt x="16797" y="1405"/>
                  </a:moveTo>
                  <a:cubicBezTo>
                    <a:pt x="14449" y="619"/>
                    <a:pt x="12101" y="-166"/>
                    <a:pt x="9988" y="30"/>
                  </a:cubicBezTo>
                  <a:cubicBezTo>
                    <a:pt x="7875" y="227"/>
                    <a:pt x="5997" y="1405"/>
                    <a:pt x="3884" y="3761"/>
                  </a:cubicBezTo>
                  <a:cubicBezTo>
                    <a:pt x="1771" y="6118"/>
                    <a:pt x="-577" y="9652"/>
                    <a:pt x="127" y="12794"/>
                  </a:cubicBezTo>
                  <a:cubicBezTo>
                    <a:pt x="832" y="15936"/>
                    <a:pt x="4588" y="18685"/>
                    <a:pt x="8579" y="20059"/>
                  </a:cubicBezTo>
                  <a:cubicBezTo>
                    <a:pt x="12571" y="21434"/>
                    <a:pt x="16797" y="21434"/>
                    <a:pt x="21023" y="214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9" name="Line"/>
            <p:cNvSpPr/>
            <p:nvPr/>
          </p:nvSpPr>
          <p:spPr>
            <a:xfrm>
              <a:off x="12082939" y="7513503"/>
              <a:ext cx="84336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0" name="Line"/>
            <p:cNvSpPr/>
            <p:nvPr/>
          </p:nvSpPr>
          <p:spPr>
            <a:xfrm>
              <a:off x="12090606" y="7605504"/>
              <a:ext cx="99669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1" name="Line"/>
            <p:cNvSpPr/>
            <p:nvPr/>
          </p:nvSpPr>
          <p:spPr>
            <a:xfrm>
              <a:off x="12315919" y="7468640"/>
              <a:ext cx="119696" cy="205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481" fill="norm" stroke="1" extrusionOk="0">
                  <a:moveTo>
                    <a:pt x="21076" y="2281"/>
                  </a:moveTo>
                  <a:cubicBezTo>
                    <a:pt x="19726" y="1214"/>
                    <a:pt x="18376" y="148"/>
                    <a:pt x="14776" y="14"/>
                  </a:cubicBezTo>
                  <a:cubicBezTo>
                    <a:pt x="11176" y="-119"/>
                    <a:pt x="5326" y="681"/>
                    <a:pt x="2401" y="1748"/>
                  </a:cubicBezTo>
                  <a:cubicBezTo>
                    <a:pt x="-524" y="2814"/>
                    <a:pt x="-524" y="4148"/>
                    <a:pt x="1051" y="5881"/>
                  </a:cubicBezTo>
                  <a:cubicBezTo>
                    <a:pt x="2626" y="7614"/>
                    <a:pt x="5776" y="9748"/>
                    <a:pt x="8476" y="11614"/>
                  </a:cubicBezTo>
                  <a:cubicBezTo>
                    <a:pt x="11176" y="13481"/>
                    <a:pt x="13426" y="15081"/>
                    <a:pt x="14326" y="16548"/>
                  </a:cubicBezTo>
                  <a:cubicBezTo>
                    <a:pt x="15226" y="18014"/>
                    <a:pt x="14776" y="19348"/>
                    <a:pt x="12751" y="20148"/>
                  </a:cubicBezTo>
                  <a:cubicBezTo>
                    <a:pt x="10726" y="20948"/>
                    <a:pt x="7126" y="21214"/>
                    <a:pt x="3526" y="214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2" name="Line"/>
            <p:cNvSpPr/>
            <p:nvPr/>
          </p:nvSpPr>
          <p:spPr>
            <a:xfrm>
              <a:off x="12282276" y="7429167"/>
              <a:ext cx="253007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8" y="18600"/>
                    <a:pt x="436" y="15600"/>
                    <a:pt x="4036" y="12000"/>
                  </a:cubicBezTo>
                  <a:cubicBezTo>
                    <a:pt x="7636" y="8400"/>
                    <a:pt x="14618" y="4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3" name="Line"/>
            <p:cNvSpPr/>
            <p:nvPr/>
          </p:nvSpPr>
          <p:spPr>
            <a:xfrm>
              <a:off x="12496948" y="7521169"/>
              <a:ext cx="99670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69" y="2057"/>
                    <a:pt x="12738" y="4114"/>
                    <a:pt x="9138" y="7714"/>
                  </a:cubicBezTo>
                  <a:cubicBezTo>
                    <a:pt x="5538" y="11314"/>
                    <a:pt x="2769" y="1645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4" name="Line"/>
            <p:cNvSpPr/>
            <p:nvPr/>
          </p:nvSpPr>
          <p:spPr>
            <a:xfrm>
              <a:off x="12604284" y="7536503"/>
              <a:ext cx="46002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5" name="Line"/>
            <p:cNvSpPr/>
            <p:nvPr/>
          </p:nvSpPr>
          <p:spPr>
            <a:xfrm>
              <a:off x="12437116" y="7506974"/>
              <a:ext cx="259171" cy="60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199" fill="norm" stroke="1" extrusionOk="0">
                  <a:moveTo>
                    <a:pt x="506" y="21199"/>
                  </a:moveTo>
                  <a:cubicBezTo>
                    <a:pt x="86" y="15799"/>
                    <a:pt x="-333" y="10399"/>
                    <a:pt x="401" y="6349"/>
                  </a:cubicBezTo>
                  <a:cubicBezTo>
                    <a:pt x="1135" y="2299"/>
                    <a:pt x="3022" y="-401"/>
                    <a:pt x="6692" y="49"/>
                  </a:cubicBezTo>
                  <a:cubicBezTo>
                    <a:pt x="10362" y="499"/>
                    <a:pt x="15815" y="4099"/>
                    <a:pt x="21267" y="76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6" name="Line"/>
            <p:cNvSpPr/>
            <p:nvPr/>
          </p:nvSpPr>
          <p:spPr>
            <a:xfrm>
              <a:off x="12588950" y="7682112"/>
              <a:ext cx="126612" cy="199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333" fill="norm" stroke="1" extrusionOk="0">
                  <a:moveTo>
                    <a:pt x="20736" y="827"/>
                  </a:moveTo>
                  <a:cubicBezTo>
                    <a:pt x="18576" y="280"/>
                    <a:pt x="16416" y="-267"/>
                    <a:pt x="14688" y="143"/>
                  </a:cubicBezTo>
                  <a:cubicBezTo>
                    <a:pt x="12960" y="553"/>
                    <a:pt x="11664" y="1920"/>
                    <a:pt x="11016" y="3287"/>
                  </a:cubicBezTo>
                  <a:cubicBezTo>
                    <a:pt x="10368" y="4655"/>
                    <a:pt x="10368" y="6022"/>
                    <a:pt x="11664" y="7252"/>
                  </a:cubicBezTo>
                  <a:cubicBezTo>
                    <a:pt x="12960" y="8482"/>
                    <a:pt x="15552" y="9576"/>
                    <a:pt x="17712" y="10670"/>
                  </a:cubicBezTo>
                  <a:cubicBezTo>
                    <a:pt x="19872" y="11763"/>
                    <a:pt x="21600" y="12857"/>
                    <a:pt x="21384" y="14361"/>
                  </a:cubicBezTo>
                  <a:cubicBezTo>
                    <a:pt x="21168" y="15865"/>
                    <a:pt x="19008" y="17779"/>
                    <a:pt x="15120" y="19009"/>
                  </a:cubicBezTo>
                  <a:cubicBezTo>
                    <a:pt x="11232" y="20239"/>
                    <a:pt x="5616" y="20786"/>
                    <a:pt x="0" y="213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7" name="Line"/>
            <p:cNvSpPr/>
            <p:nvPr/>
          </p:nvSpPr>
          <p:spPr>
            <a:xfrm>
              <a:off x="4515768" y="8146355"/>
              <a:ext cx="205868" cy="448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522" fill="norm" stroke="1" extrusionOk="0">
                  <a:moveTo>
                    <a:pt x="20000" y="2745"/>
                  </a:moveTo>
                  <a:cubicBezTo>
                    <a:pt x="20800" y="2131"/>
                    <a:pt x="21600" y="1517"/>
                    <a:pt x="21467" y="1027"/>
                  </a:cubicBezTo>
                  <a:cubicBezTo>
                    <a:pt x="21333" y="536"/>
                    <a:pt x="20267" y="167"/>
                    <a:pt x="17733" y="45"/>
                  </a:cubicBezTo>
                  <a:cubicBezTo>
                    <a:pt x="15200" y="-78"/>
                    <a:pt x="11200" y="45"/>
                    <a:pt x="8133" y="474"/>
                  </a:cubicBezTo>
                  <a:cubicBezTo>
                    <a:pt x="5067" y="904"/>
                    <a:pt x="2933" y="1640"/>
                    <a:pt x="2000" y="3358"/>
                  </a:cubicBezTo>
                  <a:cubicBezTo>
                    <a:pt x="1067" y="5077"/>
                    <a:pt x="1333" y="7777"/>
                    <a:pt x="1200" y="9679"/>
                  </a:cubicBezTo>
                  <a:cubicBezTo>
                    <a:pt x="1067" y="11581"/>
                    <a:pt x="533" y="12686"/>
                    <a:pt x="800" y="13054"/>
                  </a:cubicBezTo>
                  <a:cubicBezTo>
                    <a:pt x="1067" y="13422"/>
                    <a:pt x="2133" y="13054"/>
                    <a:pt x="3600" y="12870"/>
                  </a:cubicBezTo>
                  <a:cubicBezTo>
                    <a:pt x="5067" y="12686"/>
                    <a:pt x="6933" y="12686"/>
                    <a:pt x="8800" y="13115"/>
                  </a:cubicBezTo>
                  <a:cubicBezTo>
                    <a:pt x="10667" y="13545"/>
                    <a:pt x="12533" y="14404"/>
                    <a:pt x="13733" y="15140"/>
                  </a:cubicBezTo>
                  <a:cubicBezTo>
                    <a:pt x="14933" y="15877"/>
                    <a:pt x="15467" y="16490"/>
                    <a:pt x="15733" y="17165"/>
                  </a:cubicBezTo>
                  <a:cubicBezTo>
                    <a:pt x="16000" y="17840"/>
                    <a:pt x="16000" y="18577"/>
                    <a:pt x="15467" y="19129"/>
                  </a:cubicBezTo>
                  <a:cubicBezTo>
                    <a:pt x="14933" y="19681"/>
                    <a:pt x="13867" y="20049"/>
                    <a:pt x="11467" y="20295"/>
                  </a:cubicBezTo>
                  <a:cubicBezTo>
                    <a:pt x="9067" y="20540"/>
                    <a:pt x="5333" y="20663"/>
                    <a:pt x="3200" y="20847"/>
                  </a:cubicBezTo>
                  <a:cubicBezTo>
                    <a:pt x="1067" y="21031"/>
                    <a:pt x="533" y="21277"/>
                    <a:pt x="0" y="215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8" name="Line"/>
            <p:cNvSpPr/>
            <p:nvPr/>
          </p:nvSpPr>
          <p:spPr>
            <a:xfrm>
              <a:off x="4941878" y="8372188"/>
              <a:ext cx="26235" cy="21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4629"/>
                    <a:pt x="4448" y="9257"/>
                    <a:pt x="1502" y="12857"/>
                  </a:cubicBezTo>
                  <a:cubicBezTo>
                    <a:pt x="-1443" y="16457"/>
                    <a:pt x="521" y="19029"/>
                    <a:pt x="248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9" name="Line"/>
            <p:cNvSpPr/>
            <p:nvPr/>
          </p:nvSpPr>
          <p:spPr>
            <a:xfrm>
              <a:off x="5029446" y="8391247"/>
              <a:ext cx="26560" cy="218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1485" fill="norm" stroke="1" extrusionOk="0">
                  <a:moveTo>
                    <a:pt x="5891" y="1894"/>
                  </a:moveTo>
                  <a:cubicBezTo>
                    <a:pt x="11782" y="890"/>
                    <a:pt x="17673" y="-115"/>
                    <a:pt x="19636" y="11"/>
                  </a:cubicBezTo>
                  <a:cubicBezTo>
                    <a:pt x="21600" y="136"/>
                    <a:pt x="19636" y="1392"/>
                    <a:pt x="15709" y="5159"/>
                  </a:cubicBezTo>
                  <a:cubicBezTo>
                    <a:pt x="11782" y="8927"/>
                    <a:pt x="5891" y="15206"/>
                    <a:pt x="0" y="214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0" name="Line"/>
            <p:cNvSpPr/>
            <p:nvPr/>
          </p:nvSpPr>
          <p:spPr>
            <a:xfrm>
              <a:off x="4807108" y="8414957"/>
              <a:ext cx="245340" cy="26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675" y="12302"/>
                    <a:pt x="1350" y="4448"/>
                    <a:pt x="4950" y="1502"/>
                  </a:cubicBezTo>
                  <a:cubicBezTo>
                    <a:pt x="8550" y="-1443"/>
                    <a:pt x="15075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1" name="Line"/>
            <p:cNvSpPr/>
            <p:nvPr/>
          </p:nvSpPr>
          <p:spPr>
            <a:xfrm>
              <a:off x="5131213" y="8507459"/>
              <a:ext cx="112906" cy="240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6" h="21388" fill="norm" stroke="1" extrusionOk="0">
                  <a:moveTo>
                    <a:pt x="21206" y="243"/>
                  </a:moveTo>
                  <a:cubicBezTo>
                    <a:pt x="16406" y="15"/>
                    <a:pt x="11606" y="-212"/>
                    <a:pt x="8006" y="356"/>
                  </a:cubicBezTo>
                  <a:cubicBezTo>
                    <a:pt x="4406" y="925"/>
                    <a:pt x="2006" y="2289"/>
                    <a:pt x="806" y="3540"/>
                  </a:cubicBezTo>
                  <a:cubicBezTo>
                    <a:pt x="-394" y="4790"/>
                    <a:pt x="-394" y="5927"/>
                    <a:pt x="1766" y="7177"/>
                  </a:cubicBezTo>
                  <a:cubicBezTo>
                    <a:pt x="3926" y="8428"/>
                    <a:pt x="8246" y="9792"/>
                    <a:pt x="11606" y="11270"/>
                  </a:cubicBezTo>
                  <a:cubicBezTo>
                    <a:pt x="14966" y="12748"/>
                    <a:pt x="17366" y="14340"/>
                    <a:pt x="17126" y="16045"/>
                  </a:cubicBezTo>
                  <a:cubicBezTo>
                    <a:pt x="16886" y="17750"/>
                    <a:pt x="14006" y="19569"/>
                    <a:pt x="11126" y="213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2" name="Line"/>
            <p:cNvSpPr/>
            <p:nvPr/>
          </p:nvSpPr>
          <p:spPr>
            <a:xfrm>
              <a:off x="5428122" y="8487191"/>
              <a:ext cx="222339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3" name="Line"/>
            <p:cNvSpPr/>
            <p:nvPr/>
          </p:nvSpPr>
          <p:spPr>
            <a:xfrm>
              <a:off x="5561972" y="8410522"/>
              <a:ext cx="34821" cy="237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600" fill="norm" stroke="1" extrusionOk="0">
                  <a:moveTo>
                    <a:pt x="7135" y="0"/>
                  </a:moveTo>
                  <a:cubicBezTo>
                    <a:pt x="4050" y="3716"/>
                    <a:pt x="964" y="7432"/>
                    <a:pt x="192" y="10684"/>
                  </a:cubicBezTo>
                  <a:cubicBezTo>
                    <a:pt x="-579" y="13935"/>
                    <a:pt x="964" y="16723"/>
                    <a:pt x="4821" y="18464"/>
                  </a:cubicBezTo>
                  <a:cubicBezTo>
                    <a:pt x="8678" y="20206"/>
                    <a:pt x="14850" y="20903"/>
                    <a:pt x="2102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4" name="Line"/>
            <p:cNvSpPr/>
            <p:nvPr/>
          </p:nvSpPr>
          <p:spPr>
            <a:xfrm>
              <a:off x="5857465" y="8295520"/>
              <a:ext cx="92003" cy="25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5891"/>
                    <a:pt x="9600" y="11782"/>
                    <a:pt x="6000" y="15382"/>
                  </a:cubicBezTo>
                  <a:cubicBezTo>
                    <a:pt x="2400" y="18982"/>
                    <a:pt x="1200" y="2029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5" name="Line"/>
            <p:cNvSpPr/>
            <p:nvPr/>
          </p:nvSpPr>
          <p:spPr>
            <a:xfrm>
              <a:off x="5972468" y="8333854"/>
              <a:ext cx="38335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431"/>
                    <a:pt x="7200" y="8862"/>
                    <a:pt x="3600" y="12462"/>
                  </a:cubicBezTo>
                  <a:cubicBezTo>
                    <a:pt x="0" y="16062"/>
                    <a:pt x="0" y="1883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6" name="Line"/>
            <p:cNvSpPr/>
            <p:nvPr/>
          </p:nvSpPr>
          <p:spPr>
            <a:xfrm>
              <a:off x="5769193" y="8285341"/>
              <a:ext cx="364279" cy="63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0755" fill="norm" stroke="1" extrusionOk="0">
                  <a:moveTo>
                    <a:pt x="1593" y="20755"/>
                  </a:moveTo>
                  <a:cubicBezTo>
                    <a:pt x="837" y="16601"/>
                    <a:pt x="82" y="12447"/>
                    <a:pt x="7" y="9124"/>
                  </a:cubicBezTo>
                  <a:cubicBezTo>
                    <a:pt x="-69" y="5801"/>
                    <a:pt x="535" y="3309"/>
                    <a:pt x="2952" y="1647"/>
                  </a:cubicBezTo>
                  <a:cubicBezTo>
                    <a:pt x="5369" y="-14"/>
                    <a:pt x="9598" y="-845"/>
                    <a:pt x="12997" y="1232"/>
                  </a:cubicBezTo>
                  <a:cubicBezTo>
                    <a:pt x="16395" y="3309"/>
                    <a:pt x="18963" y="8293"/>
                    <a:pt x="21531" y="132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7" name="Line"/>
            <p:cNvSpPr/>
            <p:nvPr/>
          </p:nvSpPr>
          <p:spPr>
            <a:xfrm>
              <a:off x="6095183" y="8464190"/>
              <a:ext cx="107291" cy="172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479" fill="norm" stroke="1" extrusionOk="0">
                  <a:moveTo>
                    <a:pt x="21089" y="0"/>
                  </a:moveTo>
                  <a:cubicBezTo>
                    <a:pt x="16066" y="0"/>
                    <a:pt x="11043" y="0"/>
                    <a:pt x="7275" y="159"/>
                  </a:cubicBezTo>
                  <a:cubicBezTo>
                    <a:pt x="3508" y="318"/>
                    <a:pt x="996" y="635"/>
                    <a:pt x="242" y="1588"/>
                  </a:cubicBezTo>
                  <a:cubicBezTo>
                    <a:pt x="-511" y="2541"/>
                    <a:pt x="494" y="4129"/>
                    <a:pt x="3256" y="5876"/>
                  </a:cubicBezTo>
                  <a:cubicBezTo>
                    <a:pt x="6019" y="7624"/>
                    <a:pt x="10540" y="9529"/>
                    <a:pt x="13303" y="11912"/>
                  </a:cubicBezTo>
                  <a:cubicBezTo>
                    <a:pt x="16066" y="14294"/>
                    <a:pt x="17070" y="17153"/>
                    <a:pt x="16317" y="18900"/>
                  </a:cubicBezTo>
                  <a:cubicBezTo>
                    <a:pt x="15563" y="20647"/>
                    <a:pt x="13052" y="21282"/>
                    <a:pt x="10540" y="21441"/>
                  </a:cubicBezTo>
                  <a:cubicBezTo>
                    <a:pt x="8029" y="21600"/>
                    <a:pt x="5517" y="21282"/>
                    <a:pt x="4010" y="20012"/>
                  </a:cubicBezTo>
                  <a:cubicBezTo>
                    <a:pt x="2503" y="18741"/>
                    <a:pt x="2001" y="16518"/>
                    <a:pt x="1498" y="142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8" name="Line"/>
            <p:cNvSpPr/>
            <p:nvPr/>
          </p:nvSpPr>
          <p:spPr>
            <a:xfrm>
              <a:off x="6417144" y="8402855"/>
              <a:ext cx="138005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9" name="Line"/>
            <p:cNvSpPr/>
            <p:nvPr/>
          </p:nvSpPr>
          <p:spPr>
            <a:xfrm>
              <a:off x="6409477" y="8479524"/>
              <a:ext cx="176339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0" name="Line"/>
            <p:cNvSpPr/>
            <p:nvPr/>
          </p:nvSpPr>
          <p:spPr>
            <a:xfrm>
              <a:off x="6792819" y="8295520"/>
              <a:ext cx="30669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1" name="Line"/>
            <p:cNvSpPr/>
            <p:nvPr/>
          </p:nvSpPr>
          <p:spPr>
            <a:xfrm>
              <a:off x="7145494" y="8353622"/>
              <a:ext cx="414010" cy="26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3733" y="12303"/>
                    <a:pt x="7467" y="4448"/>
                    <a:pt x="11067" y="1503"/>
                  </a:cubicBezTo>
                  <a:cubicBezTo>
                    <a:pt x="14667" y="-1443"/>
                    <a:pt x="18133" y="520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2" name="Line"/>
            <p:cNvSpPr/>
            <p:nvPr/>
          </p:nvSpPr>
          <p:spPr>
            <a:xfrm>
              <a:off x="7254033" y="8410522"/>
              <a:ext cx="336139" cy="88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361" fill="norm" stroke="1" extrusionOk="0">
                  <a:moveTo>
                    <a:pt x="1887" y="18514"/>
                  </a:moveTo>
                  <a:cubicBezTo>
                    <a:pt x="905" y="19749"/>
                    <a:pt x="-77" y="20983"/>
                    <a:pt x="5" y="21291"/>
                  </a:cubicBezTo>
                  <a:cubicBezTo>
                    <a:pt x="87" y="21600"/>
                    <a:pt x="1232" y="20983"/>
                    <a:pt x="4996" y="17280"/>
                  </a:cubicBezTo>
                  <a:cubicBezTo>
                    <a:pt x="8759" y="13577"/>
                    <a:pt x="15141" y="6789"/>
                    <a:pt x="2152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3" name="Line"/>
            <p:cNvSpPr/>
            <p:nvPr/>
          </p:nvSpPr>
          <p:spPr>
            <a:xfrm>
              <a:off x="7574837" y="8272519"/>
              <a:ext cx="87443" cy="222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5" h="21600" fill="norm" stroke="1" extrusionOk="0">
                  <a:moveTo>
                    <a:pt x="0" y="0"/>
                  </a:moveTo>
                  <a:cubicBezTo>
                    <a:pt x="5254" y="1490"/>
                    <a:pt x="10508" y="2979"/>
                    <a:pt x="14595" y="5462"/>
                  </a:cubicBezTo>
                  <a:cubicBezTo>
                    <a:pt x="18681" y="7945"/>
                    <a:pt x="21600" y="11421"/>
                    <a:pt x="18973" y="14276"/>
                  </a:cubicBezTo>
                  <a:cubicBezTo>
                    <a:pt x="16346" y="17131"/>
                    <a:pt x="8173" y="1936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4" name="Line"/>
            <p:cNvSpPr/>
            <p:nvPr/>
          </p:nvSpPr>
          <p:spPr>
            <a:xfrm>
              <a:off x="8028139" y="8226518"/>
              <a:ext cx="37376" cy="233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493" fill="norm" stroke="1" extrusionOk="0">
                  <a:moveTo>
                    <a:pt x="21060" y="0"/>
                  </a:moveTo>
                  <a:cubicBezTo>
                    <a:pt x="16740" y="4696"/>
                    <a:pt x="12420" y="9391"/>
                    <a:pt x="8820" y="12561"/>
                  </a:cubicBezTo>
                  <a:cubicBezTo>
                    <a:pt x="5220" y="15730"/>
                    <a:pt x="2340" y="17374"/>
                    <a:pt x="900" y="18783"/>
                  </a:cubicBezTo>
                  <a:cubicBezTo>
                    <a:pt x="-540" y="20191"/>
                    <a:pt x="-540" y="21365"/>
                    <a:pt x="3060" y="21483"/>
                  </a:cubicBezTo>
                  <a:cubicBezTo>
                    <a:pt x="6660" y="21600"/>
                    <a:pt x="13860" y="20661"/>
                    <a:pt x="21060" y="197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5" name="Line"/>
            <p:cNvSpPr/>
            <p:nvPr/>
          </p:nvSpPr>
          <p:spPr>
            <a:xfrm>
              <a:off x="8149850" y="8241852"/>
              <a:ext cx="53669" cy="207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6" name="Line"/>
            <p:cNvSpPr/>
            <p:nvPr/>
          </p:nvSpPr>
          <p:spPr>
            <a:xfrm>
              <a:off x="7883565" y="8201006"/>
              <a:ext cx="373622" cy="71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0843" fill="norm" stroke="1" extrusionOk="0">
                  <a:moveTo>
                    <a:pt x="764" y="20843"/>
                  </a:moveTo>
                  <a:cubicBezTo>
                    <a:pt x="323" y="16374"/>
                    <a:pt x="-118" y="11905"/>
                    <a:pt x="29" y="8553"/>
                  </a:cubicBezTo>
                  <a:cubicBezTo>
                    <a:pt x="176" y="5202"/>
                    <a:pt x="911" y="2967"/>
                    <a:pt x="3188" y="1477"/>
                  </a:cubicBezTo>
                  <a:cubicBezTo>
                    <a:pt x="5466" y="-12"/>
                    <a:pt x="9286" y="-757"/>
                    <a:pt x="12592" y="1105"/>
                  </a:cubicBezTo>
                  <a:cubicBezTo>
                    <a:pt x="15898" y="2967"/>
                    <a:pt x="18690" y="7436"/>
                    <a:pt x="21482" y="119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7" name="Line"/>
            <p:cNvSpPr/>
            <p:nvPr/>
          </p:nvSpPr>
          <p:spPr>
            <a:xfrm>
              <a:off x="8272520" y="8369574"/>
              <a:ext cx="92003" cy="176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5" fill="norm" stroke="1" extrusionOk="0">
                  <a:moveTo>
                    <a:pt x="21600" y="2137"/>
                  </a:moveTo>
                  <a:cubicBezTo>
                    <a:pt x="18600" y="1528"/>
                    <a:pt x="15600" y="920"/>
                    <a:pt x="12600" y="464"/>
                  </a:cubicBezTo>
                  <a:cubicBezTo>
                    <a:pt x="9600" y="7"/>
                    <a:pt x="6600" y="-297"/>
                    <a:pt x="4500" y="464"/>
                  </a:cubicBezTo>
                  <a:cubicBezTo>
                    <a:pt x="2400" y="1224"/>
                    <a:pt x="1200" y="3049"/>
                    <a:pt x="3000" y="5331"/>
                  </a:cubicBezTo>
                  <a:cubicBezTo>
                    <a:pt x="4800" y="7613"/>
                    <a:pt x="9600" y="10351"/>
                    <a:pt x="13200" y="12328"/>
                  </a:cubicBezTo>
                  <a:cubicBezTo>
                    <a:pt x="16800" y="14306"/>
                    <a:pt x="19200" y="15523"/>
                    <a:pt x="19800" y="16892"/>
                  </a:cubicBezTo>
                  <a:cubicBezTo>
                    <a:pt x="20400" y="18261"/>
                    <a:pt x="19200" y="19782"/>
                    <a:pt x="17100" y="20542"/>
                  </a:cubicBezTo>
                  <a:cubicBezTo>
                    <a:pt x="15000" y="21303"/>
                    <a:pt x="12000" y="21303"/>
                    <a:pt x="9000" y="20086"/>
                  </a:cubicBezTo>
                  <a:cubicBezTo>
                    <a:pt x="6000" y="18869"/>
                    <a:pt x="3000" y="16435"/>
                    <a:pt x="0" y="140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8" name="Line"/>
            <p:cNvSpPr/>
            <p:nvPr/>
          </p:nvSpPr>
          <p:spPr>
            <a:xfrm>
              <a:off x="8556192" y="8333854"/>
              <a:ext cx="46002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9" name="Line"/>
            <p:cNvSpPr/>
            <p:nvPr/>
          </p:nvSpPr>
          <p:spPr>
            <a:xfrm>
              <a:off x="8464190" y="8410522"/>
              <a:ext cx="176338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0" name="Line"/>
            <p:cNvSpPr/>
            <p:nvPr/>
          </p:nvSpPr>
          <p:spPr>
            <a:xfrm>
              <a:off x="8816865" y="8226518"/>
              <a:ext cx="38336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2667"/>
                    <a:pt x="10080" y="5333"/>
                    <a:pt x="6480" y="8933"/>
                  </a:cubicBezTo>
                  <a:cubicBezTo>
                    <a:pt x="2880" y="12533"/>
                    <a:pt x="1440" y="1706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1" name="Line"/>
            <p:cNvSpPr/>
            <p:nvPr/>
          </p:nvSpPr>
          <p:spPr>
            <a:xfrm>
              <a:off x="8632861" y="8540859"/>
              <a:ext cx="207006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2" name="Line"/>
            <p:cNvSpPr/>
            <p:nvPr/>
          </p:nvSpPr>
          <p:spPr>
            <a:xfrm>
              <a:off x="8625194" y="8625194"/>
              <a:ext cx="176338" cy="236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3" fill="norm" stroke="1" extrusionOk="0">
                  <a:moveTo>
                    <a:pt x="21600" y="0"/>
                  </a:moveTo>
                  <a:cubicBezTo>
                    <a:pt x="17530" y="929"/>
                    <a:pt x="13461" y="1858"/>
                    <a:pt x="10017" y="3948"/>
                  </a:cubicBezTo>
                  <a:cubicBezTo>
                    <a:pt x="6574" y="6039"/>
                    <a:pt x="3757" y="9290"/>
                    <a:pt x="2504" y="12194"/>
                  </a:cubicBezTo>
                  <a:cubicBezTo>
                    <a:pt x="1252" y="15097"/>
                    <a:pt x="1565" y="17652"/>
                    <a:pt x="2504" y="19161"/>
                  </a:cubicBezTo>
                  <a:cubicBezTo>
                    <a:pt x="3443" y="20671"/>
                    <a:pt x="5009" y="21135"/>
                    <a:pt x="6887" y="21368"/>
                  </a:cubicBezTo>
                  <a:cubicBezTo>
                    <a:pt x="8765" y="21600"/>
                    <a:pt x="10956" y="21600"/>
                    <a:pt x="12209" y="21019"/>
                  </a:cubicBezTo>
                  <a:cubicBezTo>
                    <a:pt x="13461" y="20439"/>
                    <a:pt x="13774" y="19277"/>
                    <a:pt x="11583" y="17536"/>
                  </a:cubicBezTo>
                  <a:cubicBezTo>
                    <a:pt x="9391" y="15794"/>
                    <a:pt x="4696" y="13471"/>
                    <a:pt x="0" y="111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3" name="Line"/>
            <p:cNvSpPr/>
            <p:nvPr/>
          </p:nvSpPr>
          <p:spPr>
            <a:xfrm>
              <a:off x="9062204" y="8388659"/>
              <a:ext cx="360343" cy="21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3523" y="10932"/>
                    <a:pt x="7047" y="1332"/>
                    <a:pt x="10647" y="132"/>
                  </a:cubicBezTo>
                  <a:cubicBezTo>
                    <a:pt x="14247" y="-1068"/>
                    <a:pt x="17923" y="6132"/>
                    <a:pt x="21600" y="133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4" name="Line"/>
            <p:cNvSpPr/>
            <p:nvPr/>
          </p:nvSpPr>
          <p:spPr>
            <a:xfrm>
              <a:off x="9115872" y="8456523"/>
              <a:ext cx="391010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88" y="16560"/>
                    <a:pt x="11576" y="11520"/>
                    <a:pt x="15176" y="7920"/>
                  </a:cubicBezTo>
                  <a:cubicBezTo>
                    <a:pt x="18776" y="4320"/>
                    <a:pt x="20188" y="216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5" name="Line"/>
            <p:cNvSpPr/>
            <p:nvPr/>
          </p:nvSpPr>
          <p:spPr>
            <a:xfrm>
              <a:off x="9391878" y="8341521"/>
              <a:ext cx="219621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600" fill="norm" stroke="1" extrusionOk="0">
                  <a:moveTo>
                    <a:pt x="0" y="0"/>
                  </a:moveTo>
                  <a:cubicBezTo>
                    <a:pt x="5710" y="900"/>
                    <a:pt x="11421" y="1800"/>
                    <a:pt x="15021" y="2700"/>
                  </a:cubicBezTo>
                  <a:cubicBezTo>
                    <a:pt x="18621" y="3600"/>
                    <a:pt x="20110" y="4500"/>
                    <a:pt x="20855" y="6450"/>
                  </a:cubicBezTo>
                  <a:cubicBezTo>
                    <a:pt x="21600" y="8400"/>
                    <a:pt x="21600" y="11400"/>
                    <a:pt x="19986" y="14100"/>
                  </a:cubicBezTo>
                  <a:cubicBezTo>
                    <a:pt x="18372" y="16800"/>
                    <a:pt x="15145" y="19200"/>
                    <a:pt x="1191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6" name="Line"/>
            <p:cNvSpPr/>
            <p:nvPr/>
          </p:nvSpPr>
          <p:spPr>
            <a:xfrm>
              <a:off x="9851888" y="8211185"/>
              <a:ext cx="61336" cy="237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645"/>
                    <a:pt x="7200" y="9290"/>
                    <a:pt x="3600" y="12890"/>
                  </a:cubicBezTo>
                  <a:cubicBezTo>
                    <a:pt x="0" y="16490"/>
                    <a:pt x="0" y="1904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7" name="Line"/>
            <p:cNvSpPr/>
            <p:nvPr/>
          </p:nvSpPr>
          <p:spPr>
            <a:xfrm>
              <a:off x="9959224" y="8264853"/>
              <a:ext cx="15335" cy="153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8" name="Line"/>
            <p:cNvSpPr/>
            <p:nvPr/>
          </p:nvSpPr>
          <p:spPr>
            <a:xfrm>
              <a:off x="9744553" y="8229332"/>
              <a:ext cx="383343" cy="73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7" fill="norm" stroke="1" extrusionOk="0">
                  <a:moveTo>
                    <a:pt x="0" y="20807"/>
                  </a:moveTo>
                  <a:cubicBezTo>
                    <a:pt x="144" y="17207"/>
                    <a:pt x="288" y="13607"/>
                    <a:pt x="1944" y="9647"/>
                  </a:cubicBezTo>
                  <a:cubicBezTo>
                    <a:pt x="3600" y="5687"/>
                    <a:pt x="6768" y="1367"/>
                    <a:pt x="10296" y="287"/>
                  </a:cubicBezTo>
                  <a:cubicBezTo>
                    <a:pt x="13824" y="-793"/>
                    <a:pt x="17712" y="1367"/>
                    <a:pt x="21600" y="35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9" name="Line"/>
            <p:cNvSpPr/>
            <p:nvPr/>
          </p:nvSpPr>
          <p:spPr>
            <a:xfrm>
              <a:off x="10091644" y="8427911"/>
              <a:ext cx="120587" cy="128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260" fill="norm" stroke="1" extrusionOk="0">
                  <a:moveTo>
                    <a:pt x="21233" y="2201"/>
                  </a:moveTo>
                  <a:cubicBezTo>
                    <a:pt x="15833" y="931"/>
                    <a:pt x="10433" y="-340"/>
                    <a:pt x="6608" y="84"/>
                  </a:cubicBezTo>
                  <a:cubicBezTo>
                    <a:pt x="2783" y="507"/>
                    <a:pt x="533" y="2625"/>
                    <a:pt x="83" y="5801"/>
                  </a:cubicBezTo>
                  <a:cubicBezTo>
                    <a:pt x="-367" y="8978"/>
                    <a:pt x="983" y="13213"/>
                    <a:pt x="4808" y="15966"/>
                  </a:cubicBezTo>
                  <a:cubicBezTo>
                    <a:pt x="8633" y="18719"/>
                    <a:pt x="14933" y="19989"/>
                    <a:pt x="21233" y="212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0" name="Line"/>
            <p:cNvSpPr/>
            <p:nvPr/>
          </p:nvSpPr>
          <p:spPr>
            <a:xfrm>
              <a:off x="10304232" y="8395189"/>
              <a:ext cx="16867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1" name="Line"/>
            <p:cNvSpPr/>
            <p:nvPr/>
          </p:nvSpPr>
          <p:spPr>
            <a:xfrm>
              <a:off x="10319566" y="8456523"/>
              <a:ext cx="230006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2" name="Line"/>
            <p:cNvSpPr/>
            <p:nvPr/>
          </p:nvSpPr>
          <p:spPr>
            <a:xfrm>
              <a:off x="10697796" y="8259179"/>
              <a:ext cx="127782" cy="222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409" fill="norm" stroke="1" extrusionOk="0">
                  <a:moveTo>
                    <a:pt x="21176" y="9382"/>
                  </a:moveTo>
                  <a:cubicBezTo>
                    <a:pt x="21176" y="8154"/>
                    <a:pt x="21176" y="6927"/>
                    <a:pt x="19270" y="5332"/>
                  </a:cubicBezTo>
                  <a:cubicBezTo>
                    <a:pt x="17364" y="3736"/>
                    <a:pt x="13553" y="1773"/>
                    <a:pt x="9953" y="791"/>
                  </a:cubicBezTo>
                  <a:cubicBezTo>
                    <a:pt x="6353" y="-191"/>
                    <a:pt x="2964" y="-191"/>
                    <a:pt x="1270" y="423"/>
                  </a:cubicBezTo>
                  <a:cubicBezTo>
                    <a:pt x="-424" y="1036"/>
                    <a:pt x="-424" y="2264"/>
                    <a:pt x="1270" y="3859"/>
                  </a:cubicBezTo>
                  <a:cubicBezTo>
                    <a:pt x="2964" y="5454"/>
                    <a:pt x="6353" y="7418"/>
                    <a:pt x="9741" y="9382"/>
                  </a:cubicBezTo>
                  <a:cubicBezTo>
                    <a:pt x="13129" y="11345"/>
                    <a:pt x="16517" y="13309"/>
                    <a:pt x="18423" y="15150"/>
                  </a:cubicBezTo>
                  <a:cubicBezTo>
                    <a:pt x="20329" y="16991"/>
                    <a:pt x="20752" y="18709"/>
                    <a:pt x="19905" y="19814"/>
                  </a:cubicBezTo>
                  <a:cubicBezTo>
                    <a:pt x="19058" y="20918"/>
                    <a:pt x="16941" y="21409"/>
                    <a:pt x="13764" y="21409"/>
                  </a:cubicBezTo>
                  <a:cubicBezTo>
                    <a:pt x="10588" y="21409"/>
                    <a:pt x="6353" y="20918"/>
                    <a:pt x="2117" y="204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3" name="Line"/>
            <p:cNvSpPr/>
            <p:nvPr/>
          </p:nvSpPr>
          <p:spPr>
            <a:xfrm>
              <a:off x="10626239" y="8249519"/>
              <a:ext cx="345009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" y="16457"/>
                    <a:pt x="960" y="11314"/>
                    <a:pt x="2800" y="7200"/>
                  </a:cubicBezTo>
                  <a:cubicBezTo>
                    <a:pt x="4640" y="3086"/>
                    <a:pt x="7840" y="0"/>
                    <a:pt x="11200" y="0"/>
                  </a:cubicBezTo>
                  <a:cubicBezTo>
                    <a:pt x="14560" y="0"/>
                    <a:pt x="18080" y="3086"/>
                    <a:pt x="21600" y="61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4" name="Line"/>
            <p:cNvSpPr/>
            <p:nvPr/>
          </p:nvSpPr>
          <p:spPr>
            <a:xfrm>
              <a:off x="10534237" y="8621961"/>
              <a:ext cx="352676" cy="26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6261" y="12303"/>
                    <a:pt x="12522" y="4448"/>
                    <a:pt x="16122" y="1503"/>
                  </a:cubicBezTo>
                  <a:cubicBezTo>
                    <a:pt x="19722" y="-1443"/>
                    <a:pt x="20661" y="520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5" name="Line"/>
            <p:cNvSpPr/>
            <p:nvPr/>
          </p:nvSpPr>
          <p:spPr>
            <a:xfrm>
              <a:off x="10587905" y="8701863"/>
              <a:ext cx="169210" cy="244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503" fill="norm" stroke="1" extrusionOk="0">
                  <a:moveTo>
                    <a:pt x="19059" y="0"/>
                  </a:moveTo>
                  <a:cubicBezTo>
                    <a:pt x="15565" y="1125"/>
                    <a:pt x="12071" y="2250"/>
                    <a:pt x="9053" y="4950"/>
                  </a:cubicBezTo>
                  <a:cubicBezTo>
                    <a:pt x="6035" y="7650"/>
                    <a:pt x="3494" y="11925"/>
                    <a:pt x="2541" y="14625"/>
                  </a:cubicBezTo>
                  <a:cubicBezTo>
                    <a:pt x="1588" y="17325"/>
                    <a:pt x="2224" y="18450"/>
                    <a:pt x="4447" y="19350"/>
                  </a:cubicBezTo>
                  <a:cubicBezTo>
                    <a:pt x="6671" y="20250"/>
                    <a:pt x="10482" y="20925"/>
                    <a:pt x="13818" y="21263"/>
                  </a:cubicBezTo>
                  <a:cubicBezTo>
                    <a:pt x="17153" y="21600"/>
                    <a:pt x="20012" y="21600"/>
                    <a:pt x="20806" y="21150"/>
                  </a:cubicBezTo>
                  <a:cubicBezTo>
                    <a:pt x="21600" y="20700"/>
                    <a:pt x="20329" y="19800"/>
                    <a:pt x="16518" y="19125"/>
                  </a:cubicBezTo>
                  <a:cubicBezTo>
                    <a:pt x="12706" y="18450"/>
                    <a:pt x="6353" y="18000"/>
                    <a:pt x="0" y="175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6" name="Line"/>
            <p:cNvSpPr/>
            <p:nvPr/>
          </p:nvSpPr>
          <p:spPr>
            <a:xfrm>
              <a:off x="7881511" y="8832199"/>
              <a:ext cx="360342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02" y="14400"/>
                    <a:pt x="9804" y="7200"/>
                    <a:pt x="13404" y="3600"/>
                  </a:cubicBezTo>
                  <a:cubicBezTo>
                    <a:pt x="17004" y="0"/>
                    <a:pt x="19302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7" name="Line"/>
            <p:cNvSpPr/>
            <p:nvPr/>
          </p:nvSpPr>
          <p:spPr>
            <a:xfrm>
              <a:off x="7973513" y="8954868"/>
              <a:ext cx="230006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14400"/>
                    <a:pt x="8640" y="7200"/>
                    <a:pt x="12240" y="3600"/>
                  </a:cubicBezTo>
                  <a:cubicBezTo>
                    <a:pt x="15840" y="0"/>
                    <a:pt x="1872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8" name="Line"/>
            <p:cNvSpPr/>
            <p:nvPr/>
          </p:nvSpPr>
          <p:spPr>
            <a:xfrm>
              <a:off x="3210200" y="3838268"/>
              <a:ext cx="4678978" cy="309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267" fill="norm" stroke="1" extrusionOk="0">
                  <a:moveTo>
                    <a:pt x="258" y="10730"/>
                  </a:moveTo>
                  <a:cubicBezTo>
                    <a:pt x="176" y="12487"/>
                    <a:pt x="93" y="14243"/>
                    <a:pt x="46" y="15560"/>
                  </a:cubicBezTo>
                  <a:cubicBezTo>
                    <a:pt x="-1" y="16877"/>
                    <a:pt x="-13" y="17755"/>
                    <a:pt x="16" y="18106"/>
                  </a:cubicBezTo>
                  <a:cubicBezTo>
                    <a:pt x="46" y="18457"/>
                    <a:pt x="117" y="18282"/>
                    <a:pt x="288" y="16877"/>
                  </a:cubicBezTo>
                  <a:cubicBezTo>
                    <a:pt x="459" y="15472"/>
                    <a:pt x="730" y="12838"/>
                    <a:pt x="1054" y="9940"/>
                  </a:cubicBezTo>
                  <a:cubicBezTo>
                    <a:pt x="1378" y="7043"/>
                    <a:pt x="1756" y="3882"/>
                    <a:pt x="2121" y="2038"/>
                  </a:cubicBezTo>
                  <a:cubicBezTo>
                    <a:pt x="2487" y="194"/>
                    <a:pt x="2840" y="-333"/>
                    <a:pt x="3170" y="194"/>
                  </a:cubicBezTo>
                  <a:cubicBezTo>
                    <a:pt x="3501" y="721"/>
                    <a:pt x="3807" y="2301"/>
                    <a:pt x="4190" y="4321"/>
                  </a:cubicBezTo>
                  <a:cubicBezTo>
                    <a:pt x="4573" y="6340"/>
                    <a:pt x="5033" y="8799"/>
                    <a:pt x="5470" y="9677"/>
                  </a:cubicBezTo>
                  <a:cubicBezTo>
                    <a:pt x="5906" y="10555"/>
                    <a:pt x="6318" y="9852"/>
                    <a:pt x="6743" y="8623"/>
                  </a:cubicBezTo>
                  <a:cubicBezTo>
                    <a:pt x="7167" y="7394"/>
                    <a:pt x="7604" y="5638"/>
                    <a:pt x="8016" y="4233"/>
                  </a:cubicBezTo>
                  <a:cubicBezTo>
                    <a:pt x="8429" y="2828"/>
                    <a:pt x="8818" y="1774"/>
                    <a:pt x="9207" y="1599"/>
                  </a:cubicBezTo>
                  <a:cubicBezTo>
                    <a:pt x="9596" y="1423"/>
                    <a:pt x="9985" y="2126"/>
                    <a:pt x="10410" y="3179"/>
                  </a:cubicBezTo>
                  <a:cubicBezTo>
                    <a:pt x="10834" y="4233"/>
                    <a:pt x="11294" y="5638"/>
                    <a:pt x="11730" y="6165"/>
                  </a:cubicBezTo>
                  <a:cubicBezTo>
                    <a:pt x="12166" y="6691"/>
                    <a:pt x="12579" y="6340"/>
                    <a:pt x="12951" y="5989"/>
                  </a:cubicBezTo>
                  <a:cubicBezTo>
                    <a:pt x="13322" y="5638"/>
                    <a:pt x="13652" y="5287"/>
                    <a:pt x="14023" y="5638"/>
                  </a:cubicBezTo>
                  <a:cubicBezTo>
                    <a:pt x="14395" y="5989"/>
                    <a:pt x="14808" y="7043"/>
                    <a:pt x="15173" y="8711"/>
                  </a:cubicBezTo>
                  <a:cubicBezTo>
                    <a:pt x="15539" y="10379"/>
                    <a:pt x="15857" y="12662"/>
                    <a:pt x="16187" y="13979"/>
                  </a:cubicBezTo>
                  <a:cubicBezTo>
                    <a:pt x="16517" y="15296"/>
                    <a:pt x="16859" y="15647"/>
                    <a:pt x="17242" y="15823"/>
                  </a:cubicBezTo>
                  <a:cubicBezTo>
                    <a:pt x="17625" y="15999"/>
                    <a:pt x="18050" y="15999"/>
                    <a:pt x="18468" y="15033"/>
                  </a:cubicBezTo>
                  <a:cubicBezTo>
                    <a:pt x="18887" y="14067"/>
                    <a:pt x="19300" y="12135"/>
                    <a:pt x="19695" y="10818"/>
                  </a:cubicBezTo>
                  <a:cubicBezTo>
                    <a:pt x="20090" y="9501"/>
                    <a:pt x="20467" y="8799"/>
                    <a:pt x="20720" y="9852"/>
                  </a:cubicBezTo>
                  <a:cubicBezTo>
                    <a:pt x="20974" y="10906"/>
                    <a:pt x="21104" y="13716"/>
                    <a:pt x="21227" y="15911"/>
                  </a:cubicBezTo>
                  <a:cubicBezTo>
                    <a:pt x="21351" y="18106"/>
                    <a:pt x="21469" y="19687"/>
                    <a:pt x="21587" y="212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9" name="Line"/>
            <p:cNvSpPr/>
            <p:nvPr/>
          </p:nvSpPr>
          <p:spPr>
            <a:xfrm>
              <a:off x="5104349" y="3330126"/>
              <a:ext cx="196170" cy="399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348" fill="norm" stroke="1" extrusionOk="0">
                  <a:moveTo>
                    <a:pt x="19875" y="4366"/>
                  </a:moveTo>
                  <a:cubicBezTo>
                    <a:pt x="20148" y="3683"/>
                    <a:pt x="20422" y="2999"/>
                    <a:pt x="20695" y="2247"/>
                  </a:cubicBezTo>
                  <a:cubicBezTo>
                    <a:pt x="20969" y="1496"/>
                    <a:pt x="21242" y="675"/>
                    <a:pt x="20558" y="265"/>
                  </a:cubicBezTo>
                  <a:cubicBezTo>
                    <a:pt x="19875" y="-145"/>
                    <a:pt x="18234" y="-145"/>
                    <a:pt x="15774" y="744"/>
                  </a:cubicBezTo>
                  <a:cubicBezTo>
                    <a:pt x="13313" y="1632"/>
                    <a:pt x="10032" y="3409"/>
                    <a:pt x="7161" y="6007"/>
                  </a:cubicBezTo>
                  <a:cubicBezTo>
                    <a:pt x="4290" y="8604"/>
                    <a:pt x="1829" y="12022"/>
                    <a:pt x="736" y="14483"/>
                  </a:cubicBezTo>
                  <a:cubicBezTo>
                    <a:pt x="-358" y="16944"/>
                    <a:pt x="-85" y="18447"/>
                    <a:pt x="599" y="19404"/>
                  </a:cubicBezTo>
                  <a:cubicBezTo>
                    <a:pt x="1283" y="20361"/>
                    <a:pt x="2376" y="20771"/>
                    <a:pt x="3743" y="21045"/>
                  </a:cubicBezTo>
                  <a:cubicBezTo>
                    <a:pt x="5110" y="21318"/>
                    <a:pt x="6751" y="21455"/>
                    <a:pt x="8801" y="21250"/>
                  </a:cubicBezTo>
                  <a:cubicBezTo>
                    <a:pt x="10852" y="21045"/>
                    <a:pt x="13313" y="20498"/>
                    <a:pt x="14817" y="19883"/>
                  </a:cubicBezTo>
                  <a:cubicBezTo>
                    <a:pt x="16320" y="19268"/>
                    <a:pt x="16867" y="18584"/>
                    <a:pt x="16731" y="17832"/>
                  </a:cubicBezTo>
                  <a:cubicBezTo>
                    <a:pt x="16594" y="17080"/>
                    <a:pt x="15774" y="16260"/>
                    <a:pt x="14680" y="15987"/>
                  </a:cubicBezTo>
                  <a:cubicBezTo>
                    <a:pt x="13586" y="15713"/>
                    <a:pt x="12219" y="15987"/>
                    <a:pt x="10852" y="162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0" name="Line"/>
            <p:cNvSpPr/>
            <p:nvPr/>
          </p:nvSpPr>
          <p:spPr>
            <a:xfrm>
              <a:off x="5405121" y="3350408"/>
              <a:ext cx="61336" cy="360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370"/>
                    <a:pt x="0" y="6740"/>
                    <a:pt x="1800" y="10111"/>
                  </a:cubicBezTo>
                  <a:cubicBezTo>
                    <a:pt x="3600" y="13481"/>
                    <a:pt x="7200" y="16851"/>
                    <a:pt x="10800" y="18766"/>
                  </a:cubicBezTo>
                  <a:cubicBezTo>
                    <a:pt x="14400" y="20681"/>
                    <a:pt x="18000" y="2114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1" name="Line"/>
            <p:cNvSpPr/>
            <p:nvPr/>
          </p:nvSpPr>
          <p:spPr>
            <a:xfrm>
              <a:off x="5485310" y="3572747"/>
              <a:ext cx="119783" cy="128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311" fill="norm" stroke="1" extrusionOk="0">
                  <a:moveTo>
                    <a:pt x="8830" y="0"/>
                  </a:moveTo>
                  <a:cubicBezTo>
                    <a:pt x="6580" y="1271"/>
                    <a:pt x="4330" y="2541"/>
                    <a:pt x="2755" y="5082"/>
                  </a:cubicBezTo>
                  <a:cubicBezTo>
                    <a:pt x="1180" y="7624"/>
                    <a:pt x="280" y="11435"/>
                    <a:pt x="55" y="14400"/>
                  </a:cubicBezTo>
                  <a:cubicBezTo>
                    <a:pt x="-170" y="17365"/>
                    <a:pt x="280" y="19482"/>
                    <a:pt x="1630" y="20541"/>
                  </a:cubicBezTo>
                  <a:cubicBezTo>
                    <a:pt x="2980" y="21600"/>
                    <a:pt x="5230" y="21600"/>
                    <a:pt x="8380" y="20329"/>
                  </a:cubicBezTo>
                  <a:cubicBezTo>
                    <a:pt x="11530" y="19059"/>
                    <a:pt x="15580" y="16518"/>
                    <a:pt x="18055" y="13765"/>
                  </a:cubicBezTo>
                  <a:cubicBezTo>
                    <a:pt x="20530" y="11012"/>
                    <a:pt x="21430" y="8047"/>
                    <a:pt x="20980" y="5929"/>
                  </a:cubicBezTo>
                  <a:cubicBezTo>
                    <a:pt x="20530" y="3812"/>
                    <a:pt x="18730" y="2541"/>
                    <a:pt x="16930" y="2541"/>
                  </a:cubicBezTo>
                  <a:cubicBezTo>
                    <a:pt x="15130" y="2541"/>
                    <a:pt x="13330" y="3812"/>
                    <a:pt x="11530" y="50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2" name="Line"/>
            <p:cNvSpPr/>
            <p:nvPr/>
          </p:nvSpPr>
          <p:spPr>
            <a:xfrm>
              <a:off x="5699017" y="3358075"/>
              <a:ext cx="100729" cy="323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386" fill="norm" stroke="1" extrusionOk="0">
                  <a:moveTo>
                    <a:pt x="1054" y="0"/>
                  </a:moveTo>
                  <a:cubicBezTo>
                    <a:pt x="527" y="2531"/>
                    <a:pt x="0" y="5063"/>
                    <a:pt x="0" y="7847"/>
                  </a:cubicBezTo>
                  <a:cubicBezTo>
                    <a:pt x="0" y="10631"/>
                    <a:pt x="527" y="13669"/>
                    <a:pt x="790" y="15694"/>
                  </a:cubicBezTo>
                  <a:cubicBezTo>
                    <a:pt x="1054" y="17719"/>
                    <a:pt x="1054" y="18731"/>
                    <a:pt x="1054" y="18731"/>
                  </a:cubicBezTo>
                  <a:cubicBezTo>
                    <a:pt x="1054" y="18731"/>
                    <a:pt x="1054" y="17719"/>
                    <a:pt x="1581" y="16791"/>
                  </a:cubicBezTo>
                  <a:cubicBezTo>
                    <a:pt x="2107" y="15862"/>
                    <a:pt x="3161" y="15019"/>
                    <a:pt x="4741" y="14175"/>
                  </a:cubicBezTo>
                  <a:cubicBezTo>
                    <a:pt x="6322" y="13331"/>
                    <a:pt x="8429" y="12488"/>
                    <a:pt x="10800" y="12066"/>
                  </a:cubicBezTo>
                  <a:cubicBezTo>
                    <a:pt x="13171" y="11644"/>
                    <a:pt x="15805" y="11644"/>
                    <a:pt x="17912" y="12150"/>
                  </a:cubicBezTo>
                  <a:cubicBezTo>
                    <a:pt x="20020" y="12656"/>
                    <a:pt x="21600" y="13669"/>
                    <a:pt x="20283" y="15356"/>
                  </a:cubicBezTo>
                  <a:cubicBezTo>
                    <a:pt x="18966" y="17044"/>
                    <a:pt x="14751" y="19406"/>
                    <a:pt x="11327" y="20503"/>
                  </a:cubicBezTo>
                  <a:cubicBezTo>
                    <a:pt x="7902" y="21600"/>
                    <a:pt x="5268" y="21431"/>
                    <a:pt x="2634" y="212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3" name="Line"/>
            <p:cNvSpPr/>
            <p:nvPr/>
          </p:nvSpPr>
          <p:spPr>
            <a:xfrm>
              <a:off x="5835424" y="3308177"/>
              <a:ext cx="244380" cy="371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530" fill="norm" stroke="1" extrusionOk="0">
                  <a:moveTo>
                    <a:pt x="6666" y="15316"/>
                  </a:moveTo>
                  <a:cubicBezTo>
                    <a:pt x="6891" y="14577"/>
                    <a:pt x="7116" y="13837"/>
                    <a:pt x="6666" y="13393"/>
                  </a:cubicBezTo>
                  <a:cubicBezTo>
                    <a:pt x="6216" y="12949"/>
                    <a:pt x="5091" y="12801"/>
                    <a:pt x="4078" y="13023"/>
                  </a:cubicBezTo>
                  <a:cubicBezTo>
                    <a:pt x="3066" y="13245"/>
                    <a:pt x="2166" y="13837"/>
                    <a:pt x="1491" y="14577"/>
                  </a:cubicBezTo>
                  <a:cubicBezTo>
                    <a:pt x="816" y="15316"/>
                    <a:pt x="366" y="16204"/>
                    <a:pt x="141" y="17018"/>
                  </a:cubicBezTo>
                  <a:cubicBezTo>
                    <a:pt x="-84" y="17831"/>
                    <a:pt x="-84" y="18571"/>
                    <a:pt x="478" y="18793"/>
                  </a:cubicBezTo>
                  <a:cubicBezTo>
                    <a:pt x="1041" y="19015"/>
                    <a:pt x="2166" y="18719"/>
                    <a:pt x="3066" y="18275"/>
                  </a:cubicBezTo>
                  <a:cubicBezTo>
                    <a:pt x="3966" y="17831"/>
                    <a:pt x="4641" y="17240"/>
                    <a:pt x="5541" y="17240"/>
                  </a:cubicBezTo>
                  <a:cubicBezTo>
                    <a:pt x="6441" y="17240"/>
                    <a:pt x="7566" y="17831"/>
                    <a:pt x="8691" y="17979"/>
                  </a:cubicBezTo>
                  <a:cubicBezTo>
                    <a:pt x="9816" y="18127"/>
                    <a:pt x="10941" y="17831"/>
                    <a:pt x="12178" y="16722"/>
                  </a:cubicBezTo>
                  <a:cubicBezTo>
                    <a:pt x="13416" y="15612"/>
                    <a:pt x="14766" y="13689"/>
                    <a:pt x="15778" y="11174"/>
                  </a:cubicBezTo>
                  <a:cubicBezTo>
                    <a:pt x="16791" y="8659"/>
                    <a:pt x="17466" y="5552"/>
                    <a:pt x="17691" y="3407"/>
                  </a:cubicBezTo>
                  <a:cubicBezTo>
                    <a:pt x="17916" y="1262"/>
                    <a:pt x="17691" y="78"/>
                    <a:pt x="17128" y="4"/>
                  </a:cubicBezTo>
                  <a:cubicBezTo>
                    <a:pt x="16566" y="-70"/>
                    <a:pt x="15666" y="966"/>
                    <a:pt x="15553" y="3703"/>
                  </a:cubicBezTo>
                  <a:cubicBezTo>
                    <a:pt x="15441" y="6440"/>
                    <a:pt x="16116" y="10878"/>
                    <a:pt x="17241" y="14133"/>
                  </a:cubicBezTo>
                  <a:cubicBezTo>
                    <a:pt x="18366" y="17388"/>
                    <a:pt x="19941" y="19459"/>
                    <a:pt x="21516" y="215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4" name="Line"/>
            <p:cNvSpPr/>
            <p:nvPr/>
          </p:nvSpPr>
          <p:spPr>
            <a:xfrm>
              <a:off x="6532585" y="3247804"/>
              <a:ext cx="110022" cy="427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491" fill="norm" stroke="1" extrusionOk="0">
                  <a:moveTo>
                    <a:pt x="2861" y="7477"/>
                  </a:moveTo>
                  <a:cubicBezTo>
                    <a:pt x="3352" y="10948"/>
                    <a:pt x="3843" y="14420"/>
                    <a:pt x="4089" y="16541"/>
                  </a:cubicBezTo>
                  <a:cubicBezTo>
                    <a:pt x="4334" y="18662"/>
                    <a:pt x="4334" y="19434"/>
                    <a:pt x="4334" y="20141"/>
                  </a:cubicBezTo>
                  <a:cubicBezTo>
                    <a:pt x="4334" y="20848"/>
                    <a:pt x="4334" y="21491"/>
                    <a:pt x="4089" y="21491"/>
                  </a:cubicBezTo>
                  <a:cubicBezTo>
                    <a:pt x="3843" y="21491"/>
                    <a:pt x="3352" y="20848"/>
                    <a:pt x="2616" y="17827"/>
                  </a:cubicBezTo>
                  <a:cubicBezTo>
                    <a:pt x="1880" y="14805"/>
                    <a:pt x="898" y="9405"/>
                    <a:pt x="407" y="6320"/>
                  </a:cubicBezTo>
                  <a:cubicBezTo>
                    <a:pt x="-84" y="3234"/>
                    <a:pt x="-84" y="2462"/>
                    <a:pt x="161" y="1691"/>
                  </a:cubicBezTo>
                  <a:cubicBezTo>
                    <a:pt x="407" y="920"/>
                    <a:pt x="898" y="148"/>
                    <a:pt x="2125" y="20"/>
                  </a:cubicBezTo>
                  <a:cubicBezTo>
                    <a:pt x="3352" y="-109"/>
                    <a:pt x="5316" y="405"/>
                    <a:pt x="7034" y="1755"/>
                  </a:cubicBezTo>
                  <a:cubicBezTo>
                    <a:pt x="8752" y="3105"/>
                    <a:pt x="10225" y="5291"/>
                    <a:pt x="10961" y="6705"/>
                  </a:cubicBezTo>
                  <a:cubicBezTo>
                    <a:pt x="11698" y="8120"/>
                    <a:pt x="11698" y="8762"/>
                    <a:pt x="11207" y="9405"/>
                  </a:cubicBezTo>
                  <a:cubicBezTo>
                    <a:pt x="10716" y="10048"/>
                    <a:pt x="9734" y="10691"/>
                    <a:pt x="10471" y="10884"/>
                  </a:cubicBezTo>
                  <a:cubicBezTo>
                    <a:pt x="11207" y="11077"/>
                    <a:pt x="13661" y="10820"/>
                    <a:pt x="15625" y="11077"/>
                  </a:cubicBezTo>
                  <a:cubicBezTo>
                    <a:pt x="17589" y="11334"/>
                    <a:pt x="19061" y="12105"/>
                    <a:pt x="20043" y="13262"/>
                  </a:cubicBezTo>
                  <a:cubicBezTo>
                    <a:pt x="21025" y="14420"/>
                    <a:pt x="21516" y="15962"/>
                    <a:pt x="20780" y="16991"/>
                  </a:cubicBezTo>
                  <a:cubicBezTo>
                    <a:pt x="20043" y="18020"/>
                    <a:pt x="18080" y="18534"/>
                    <a:pt x="15870" y="18984"/>
                  </a:cubicBezTo>
                  <a:cubicBezTo>
                    <a:pt x="13661" y="19434"/>
                    <a:pt x="11207" y="19820"/>
                    <a:pt x="8752" y="19820"/>
                  </a:cubicBezTo>
                  <a:cubicBezTo>
                    <a:pt x="6298" y="19820"/>
                    <a:pt x="3843" y="19434"/>
                    <a:pt x="1389" y="190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5" name="Line"/>
            <p:cNvSpPr/>
            <p:nvPr/>
          </p:nvSpPr>
          <p:spPr>
            <a:xfrm>
              <a:off x="6665039" y="3234040"/>
              <a:ext cx="250450" cy="400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fill="norm" stroke="1" extrusionOk="0">
                  <a:moveTo>
                    <a:pt x="7053" y="16996"/>
                  </a:moveTo>
                  <a:cubicBezTo>
                    <a:pt x="7273" y="16308"/>
                    <a:pt x="7494" y="15620"/>
                    <a:pt x="6833" y="15139"/>
                  </a:cubicBezTo>
                  <a:cubicBezTo>
                    <a:pt x="6171" y="14657"/>
                    <a:pt x="4629" y="14382"/>
                    <a:pt x="3416" y="14588"/>
                  </a:cubicBezTo>
                  <a:cubicBezTo>
                    <a:pt x="2204" y="14795"/>
                    <a:pt x="1322" y="15483"/>
                    <a:pt x="771" y="16170"/>
                  </a:cubicBezTo>
                  <a:cubicBezTo>
                    <a:pt x="220" y="16858"/>
                    <a:pt x="0" y="17546"/>
                    <a:pt x="0" y="18234"/>
                  </a:cubicBezTo>
                  <a:cubicBezTo>
                    <a:pt x="0" y="18922"/>
                    <a:pt x="220" y="19610"/>
                    <a:pt x="882" y="19954"/>
                  </a:cubicBezTo>
                  <a:cubicBezTo>
                    <a:pt x="1543" y="20298"/>
                    <a:pt x="2645" y="20298"/>
                    <a:pt x="4408" y="19816"/>
                  </a:cubicBezTo>
                  <a:cubicBezTo>
                    <a:pt x="6171" y="19335"/>
                    <a:pt x="8596" y="18372"/>
                    <a:pt x="10580" y="15964"/>
                  </a:cubicBezTo>
                  <a:cubicBezTo>
                    <a:pt x="12563" y="13556"/>
                    <a:pt x="14106" y="9704"/>
                    <a:pt x="15098" y="7021"/>
                  </a:cubicBezTo>
                  <a:cubicBezTo>
                    <a:pt x="16090" y="4339"/>
                    <a:pt x="16531" y="2825"/>
                    <a:pt x="16751" y="1725"/>
                  </a:cubicBezTo>
                  <a:cubicBezTo>
                    <a:pt x="16971" y="624"/>
                    <a:pt x="16971" y="-64"/>
                    <a:pt x="16751" y="5"/>
                  </a:cubicBezTo>
                  <a:cubicBezTo>
                    <a:pt x="16531" y="74"/>
                    <a:pt x="16090" y="899"/>
                    <a:pt x="15759" y="3375"/>
                  </a:cubicBezTo>
                  <a:cubicBezTo>
                    <a:pt x="15429" y="5852"/>
                    <a:pt x="15208" y="9979"/>
                    <a:pt x="15318" y="12937"/>
                  </a:cubicBezTo>
                  <a:cubicBezTo>
                    <a:pt x="15429" y="15895"/>
                    <a:pt x="15869" y="17684"/>
                    <a:pt x="16971" y="18922"/>
                  </a:cubicBezTo>
                  <a:cubicBezTo>
                    <a:pt x="18073" y="20160"/>
                    <a:pt x="19837" y="20848"/>
                    <a:pt x="21600" y="215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6" name="Line"/>
            <p:cNvSpPr/>
            <p:nvPr/>
          </p:nvSpPr>
          <p:spPr>
            <a:xfrm>
              <a:off x="6900765" y="3490475"/>
              <a:ext cx="214063" cy="123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244" fill="norm" stroke="1" extrusionOk="0">
                  <a:moveTo>
                    <a:pt x="6882" y="4934"/>
                  </a:moveTo>
                  <a:cubicBezTo>
                    <a:pt x="6110" y="2730"/>
                    <a:pt x="5339" y="526"/>
                    <a:pt x="4310" y="85"/>
                  </a:cubicBezTo>
                  <a:cubicBezTo>
                    <a:pt x="3282" y="-356"/>
                    <a:pt x="1996" y="966"/>
                    <a:pt x="1225" y="2950"/>
                  </a:cubicBezTo>
                  <a:cubicBezTo>
                    <a:pt x="453" y="4934"/>
                    <a:pt x="196" y="7579"/>
                    <a:pt x="68" y="10224"/>
                  </a:cubicBezTo>
                  <a:cubicBezTo>
                    <a:pt x="-61" y="12868"/>
                    <a:pt x="-61" y="15513"/>
                    <a:pt x="582" y="17277"/>
                  </a:cubicBezTo>
                  <a:cubicBezTo>
                    <a:pt x="1225" y="19040"/>
                    <a:pt x="2510" y="19922"/>
                    <a:pt x="3539" y="19481"/>
                  </a:cubicBezTo>
                  <a:cubicBezTo>
                    <a:pt x="4568" y="19040"/>
                    <a:pt x="5339" y="17277"/>
                    <a:pt x="5853" y="15293"/>
                  </a:cubicBezTo>
                  <a:cubicBezTo>
                    <a:pt x="6368" y="13309"/>
                    <a:pt x="6625" y="11105"/>
                    <a:pt x="6882" y="11105"/>
                  </a:cubicBezTo>
                  <a:cubicBezTo>
                    <a:pt x="7139" y="11105"/>
                    <a:pt x="7396" y="13309"/>
                    <a:pt x="8039" y="15073"/>
                  </a:cubicBezTo>
                  <a:cubicBezTo>
                    <a:pt x="8682" y="16836"/>
                    <a:pt x="9710" y="18158"/>
                    <a:pt x="10868" y="15734"/>
                  </a:cubicBezTo>
                  <a:cubicBezTo>
                    <a:pt x="12025" y="13309"/>
                    <a:pt x="13310" y="7138"/>
                    <a:pt x="13953" y="5595"/>
                  </a:cubicBezTo>
                  <a:cubicBezTo>
                    <a:pt x="14596" y="4052"/>
                    <a:pt x="14596" y="7138"/>
                    <a:pt x="14596" y="9783"/>
                  </a:cubicBezTo>
                  <a:cubicBezTo>
                    <a:pt x="14596" y="12428"/>
                    <a:pt x="14596" y="14632"/>
                    <a:pt x="14596" y="16836"/>
                  </a:cubicBezTo>
                  <a:cubicBezTo>
                    <a:pt x="14596" y="19040"/>
                    <a:pt x="14596" y="21244"/>
                    <a:pt x="14596" y="21244"/>
                  </a:cubicBezTo>
                  <a:cubicBezTo>
                    <a:pt x="14596" y="21244"/>
                    <a:pt x="14596" y="19040"/>
                    <a:pt x="14725" y="16615"/>
                  </a:cubicBezTo>
                  <a:cubicBezTo>
                    <a:pt x="14853" y="14191"/>
                    <a:pt x="15110" y="11546"/>
                    <a:pt x="16010" y="8460"/>
                  </a:cubicBezTo>
                  <a:cubicBezTo>
                    <a:pt x="16910" y="5375"/>
                    <a:pt x="18453" y="1848"/>
                    <a:pt x="19482" y="1187"/>
                  </a:cubicBezTo>
                  <a:cubicBezTo>
                    <a:pt x="20510" y="526"/>
                    <a:pt x="21025" y="2730"/>
                    <a:pt x="21282" y="6477"/>
                  </a:cubicBezTo>
                  <a:cubicBezTo>
                    <a:pt x="21539" y="10224"/>
                    <a:pt x="21539" y="15513"/>
                    <a:pt x="21539" y="208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7" name="Line"/>
            <p:cNvSpPr/>
            <p:nvPr/>
          </p:nvSpPr>
          <p:spPr>
            <a:xfrm>
              <a:off x="7131585" y="3490483"/>
              <a:ext cx="274582" cy="179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084" fill="norm" stroke="1" extrusionOk="0">
                  <a:moveTo>
                    <a:pt x="5289" y="1557"/>
                  </a:moveTo>
                  <a:cubicBezTo>
                    <a:pt x="4289" y="1857"/>
                    <a:pt x="3289" y="2157"/>
                    <a:pt x="2389" y="4557"/>
                  </a:cubicBezTo>
                  <a:cubicBezTo>
                    <a:pt x="1489" y="6957"/>
                    <a:pt x="689" y="11457"/>
                    <a:pt x="289" y="14607"/>
                  </a:cubicBezTo>
                  <a:cubicBezTo>
                    <a:pt x="-111" y="17757"/>
                    <a:pt x="-111" y="19557"/>
                    <a:pt x="389" y="20457"/>
                  </a:cubicBezTo>
                  <a:cubicBezTo>
                    <a:pt x="889" y="21357"/>
                    <a:pt x="1889" y="21357"/>
                    <a:pt x="3689" y="20007"/>
                  </a:cubicBezTo>
                  <a:cubicBezTo>
                    <a:pt x="5489" y="18657"/>
                    <a:pt x="8089" y="15957"/>
                    <a:pt x="10089" y="12957"/>
                  </a:cubicBezTo>
                  <a:cubicBezTo>
                    <a:pt x="12089" y="9957"/>
                    <a:pt x="13489" y="6657"/>
                    <a:pt x="14289" y="4257"/>
                  </a:cubicBezTo>
                  <a:cubicBezTo>
                    <a:pt x="15089" y="1857"/>
                    <a:pt x="15289" y="357"/>
                    <a:pt x="14889" y="57"/>
                  </a:cubicBezTo>
                  <a:cubicBezTo>
                    <a:pt x="14489" y="-243"/>
                    <a:pt x="13489" y="657"/>
                    <a:pt x="12389" y="2457"/>
                  </a:cubicBezTo>
                  <a:cubicBezTo>
                    <a:pt x="11289" y="4257"/>
                    <a:pt x="10089" y="6957"/>
                    <a:pt x="9389" y="9207"/>
                  </a:cubicBezTo>
                  <a:cubicBezTo>
                    <a:pt x="8689" y="11457"/>
                    <a:pt x="8489" y="13257"/>
                    <a:pt x="8889" y="14457"/>
                  </a:cubicBezTo>
                  <a:cubicBezTo>
                    <a:pt x="9289" y="15657"/>
                    <a:pt x="10289" y="16257"/>
                    <a:pt x="12489" y="16107"/>
                  </a:cubicBezTo>
                  <a:cubicBezTo>
                    <a:pt x="14689" y="15957"/>
                    <a:pt x="18089" y="15057"/>
                    <a:pt x="21489" y="141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2984" name="Drawing"/>
          <p:cNvGrpSpPr/>
          <p:nvPr/>
        </p:nvGrpSpPr>
        <p:grpSpPr>
          <a:xfrm>
            <a:off x="7962543" y="483010"/>
            <a:ext cx="3683387" cy="3292611"/>
            <a:chOff x="0" y="0"/>
            <a:chExt cx="3683385" cy="3292609"/>
          </a:xfrm>
        </p:grpSpPr>
        <p:sp>
          <p:nvSpPr>
            <p:cNvPr id="2959" name="Line"/>
            <p:cNvSpPr/>
            <p:nvPr/>
          </p:nvSpPr>
          <p:spPr>
            <a:xfrm>
              <a:off x="2019680" y="883752"/>
              <a:ext cx="275196" cy="370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5" h="21141" fill="norm" stroke="1" extrusionOk="0">
                  <a:moveTo>
                    <a:pt x="12371" y="7325"/>
                  </a:moveTo>
                  <a:cubicBezTo>
                    <a:pt x="14335" y="6158"/>
                    <a:pt x="16298" y="4990"/>
                    <a:pt x="17378" y="3896"/>
                  </a:cubicBezTo>
                  <a:cubicBezTo>
                    <a:pt x="18458" y="2801"/>
                    <a:pt x="18655" y="1779"/>
                    <a:pt x="17869" y="1050"/>
                  </a:cubicBezTo>
                  <a:cubicBezTo>
                    <a:pt x="17084" y="320"/>
                    <a:pt x="15316" y="-118"/>
                    <a:pt x="12665" y="28"/>
                  </a:cubicBezTo>
                  <a:cubicBezTo>
                    <a:pt x="10015" y="174"/>
                    <a:pt x="6480" y="904"/>
                    <a:pt x="4418" y="1925"/>
                  </a:cubicBezTo>
                  <a:cubicBezTo>
                    <a:pt x="2356" y="2947"/>
                    <a:pt x="1767" y="4260"/>
                    <a:pt x="3927" y="6304"/>
                  </a:cubicBezTo>
                  <a:cubicBezTo>
                    <a:pt x="6087" y="8347"/>
                    <a:pt x="10996" y="11120"/>
                    <a:pt x="14335" y="13017"/>
                  </a:cubicBezTo>
                  <a:cubicBezTo>
                    <a:pt x="17673" y="14914"/>
                    <a:pt x="19440" y="15936"/>
                    <a:pt x="20422" y="17104"/>
                  </a:cubicBezTo>
                  <a:cubicBezTo>
                    <a:pt x="21404" y="18271"/>
                    <a:pt x="21600" y="19585"/>
                    <a:pt x="19636" y="20387"/>
                  </a:cubicBezTo>
                  <a:cubicBezTo>
                    <a:pt x="17673" y="21190"/>
                    <a:pt x="13549" y="21482"/>
                    <a:pt x="9916" y="20606"/>
                  </a:cubicBezTo>
                  <a:cubicBezTo>
                    <a:pt x="6284" y="19731"/>
                    <a:pt x="3142" y="17687"/>
                    <a:pt x="0" y="1564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0" name="Line"/>
            <p:cNvSpPr/>
            <p:nvPr/>
          </p:nvSpPr>
          <p:spPr>
            <a:xfrm>
              <a:off x="1845027" y="641111"/>
              <a:ext cx="712881" cy="77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182" fill="norm" stroke="1" extrusionOk="0">
                  <a:moveTo>
                    <a:pt x="15237" y="2806"/>
                  </a:moveTo>
                  <a:cubicBezTo>
                    <a:pt x="14781" y="1897"/>
                    <a:pt x="14325" y="988"/>
                    <a:pt x="13412" y="464"/>
                  </a:cubicBezTo>
                  <a:cubicBezTo>
                    <a:pt x="12499" y="-60"/>
                    <a:pt x="11130" y="-200"/>
                    <a:pt x="9381" y="359"/>
                  </a:cubicBezTo>
                  <a:cubicBezTo>
                    <a:pt x="7632" y="918"/>
                    <a:pt x="5502" y="2177"/>
                    <a:pt x="3829" y="3680"/>
                  </a:cubicBezTo>
                  <a:cubicBezTo>
                    <a:pt x="2156" y="5183"/>
                    <a:pt x="939" y="6930"/>
                    <a:pt x="368" y="9132"/>
                  </a:cubicBezTo>
                  <a:cubicBezTo>
                    <a:pt x="-202" y="11334"/>
                    <a:pt x="-126" y="13990"/>
                    <a:pt x="711" y="16122"/>
                  </a:cubicBezTo>
                  <a:cubicBezTo>
                    <a:pt x="1547" y="18254"/>
                    <a:pt x="3144" y="19862"/>
                    <a:pt x="5160" y="20631"/>
                  </a:cubicBezTo>
                  <a:cubicBezTo>
                    <a:pt x="7175" y="21400"/>
                    <a:pt x="9609" y="21330"/>
                    <a:pt x="11891" y="20631"/>
                  </a:cubicBezTo>
                  <a:cubicBezTo>
                    <a:pt x="14173" y="19932"/>
                    <a:pt x="16302" y="18604"/>
                    <a:pt x="17861" y="16996"/>
                  </a:cubicBezTo>
                  <a:cubicBezTo>
                    <a:pt x="19421" y="15388"/>
                    <a:pt x="20409" y="13501"/>
                    <a:pt x="20904" y="11579"/>
                  </a:cubicBezTo>
                  <a:cubicBezTo>
                    <a:pt x="21398" y="9656"/>
                    <a:pt x="21398" y="7699"/>
                    <a:pt x="20219" y="5917"/>
                  </a:cubicBezTo>
                  <a:cubicBezTo>
                    <a:pt x="19040" y="4134"/>
                    <a:pt x="16683" y="2526"/>
                    <a:pt x="15009" y="1617"/>
                  </a:cubicBezTo>
                  <a:cubicBezTo>
                    <a:pt x="13336" y="709"/>
                    <a:pt x="12347" y="499"/>
                    <a:pt x="11359" y="289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1" name="Line"/>
            <p:cNvSpPr/>
            <p:nvPr/>
          </p:nvSpPr>
          <p:spPr>
            <a:xfrm>
              <a:off x="72303" y="609885"/>
              <a:ext cx="1797275" cy="310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486" fill="norm" stroke="1" extrusionOk="0">
                  <a:moveTo>
                    <a:pt x="0" y="20424"/>
                  </a:moveTo>
                  <a:cubicBezTo>
                    <a:pt x="31" y="19538"/>
                    <a:pt x="61" y="18653"/>
                    <a:pt x="291" y="17325"/>
                  </a:cubicBezTo>
                  <a:cubicBezTo>
                    <a:pt x="522" y="15997"/>
                    <a:pt x="951" y="14227"/>
                    <a:pt x="1626" y="12279"/>
                  </a:cubicBezTo>
                  <a:cubicBezTo>
                    <a:pt x="2301" y="10332"/>
                    <a:pt x="3222" y="8207"/>
                    <a:pt x="4265" y="6348"/>
                  </a:cubicBezTo>
                  <a:cubicBezTo>
                    <a:pt x="5308" y="4489"/>
                    <a:pt x="6474" y="2896"/>
                    <a:pt x="7517" y="1834"/>
                  </a:cubicBezTo>
                  <a:cubicBezTo>
                    <a:pt x="8560" y="771"/>
                    <a:pt x="9481" y="240"/>
                    <a:pt x="10555" y="63"/>
                  </a:cubicBezTo>
                  <a:cubicBezTo>
                    <a:pt x="11628" y="-114"/>
                    <a:pt x="12856" y="63"/>
                    <a:pt x="14037" y="860"/>
                  </a:cubicBezTo>
                  <a:cubicBezTo>
                    <a:pt x="15218" y="1656"/>
                    <a:pt x="16353" y="3073"/>
                    <a:pt x="17289" y="5375"/>
                  </a:cubicBezTo>
                  <a:cubicBezTo>
                    <a:pt x="18225" y="7676"/>
                    <a:pt x="18961" y="10863"/>
                    <a:pt x="19590" y="13165"/>
                  </a:cubicBezTo>
                  <a:cubicBezTo>
                    <a:pt x="20219" y="15466"/>
                    <a:pt x="20741" y="16883"/>
                    <a:pt x="21063" y="17945"/>
                  </a:cubicBezTo>
                  <a:cubicBezTo>
                    <a:pt x="21385" y="19007"/>
                    <a:pt x="21508" y="19716"/>
                    <a:pt x="21554" y="20247"/>
                  </a:cubicBezTo>
                  <a:cubicBezTo>
                    <a:pt x="21600" y="20778"/>
                    <a:pt x="21569" y="21132"/>
                    <a:pt x="21539" y="2148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2" name="Line"/>
            <p:cNvSpPr/>
            <p:nvPr/>
          </p:nvSpPr>
          <p:spPr>
            <a:xfrm>
              <a:off x="1582671" y="736761"/>
              <a:ext cx="262144" cy="277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125" fill="norm" stroke="1" extrusionOk="0">
                  <a:moveTo>
                    <a:pt x="11109" y="2863"/>
                  </a:moveTo>
                  <a:cubicBezTo>
                    <a:pt x="10286" y="1695"/>
                    <a:pt x="9463" y="527"/>
                    <a:pt x="9566" y="138"/>
                  </a:cubicBezTo>
                  <a:cubicBezTo>
                    <a:pt x="9669" y="-251"/>
                    <a:pt x="10697" y="138"/>
                    <a:pt x="12857" y="1890"/>
                  </a:cubicBezTo>
                  <a:cubicBezTo>
                    <a:pt x="15017" y="3641"/>
                    <a:pt x="18309" y="6754"/>
                    <a:pt x="19954" y="9284"/>
                  </a:cubicBezTo>
                  <a:cubicBezTo>
                    <a:pt x="21600" y="11814"/>
                    <a:pt x="21600" y="13760"/>
                    <a:pt x="19131" y="15706"/>
                  </a:cubicBezTo>
                  <a:cubicBezTo>
                    <a:pt x="16663" y="17652"/>
                    <a:pt x="11726" y="19598"/>
                    <a:pt x="8126" y="20473"/>
                  </a:cubicBezTo>
                  <a:cubicBezTo>
                    <a:pt x="4526" y="21349"/>
                    <a:pt x="2263" y="21154"/>
                    <a:pt x="0" y="2096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3" name="Line"/>
            <p:cNvSpPr/>
            <p:nvPr/>
          </p:nvSpPr>
          <p:spPr>
            <a:xfrm>
              <a:off x="915656" y="279462"/>
              <a:ext cx="178403" cy="270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0963" fill="norm" stroke="1" extrusionOk="0">
                  <a:moveTo>
                    <a:pt x="10952" y="921"/>
                  </a:moveTo>
                  <a:cubicBezTo>
                    <a:pt x="9431" y="326"/>
                    <a:pt x="7910" y="-268"/>
                    <a:pt x="6389" y="128"/>
                  </a:cubicBezTo>
                  <a:cubicBezTo>
                    <a:pt x="4868" y="525"/>
                    <a:pt x="3346" y="1912"/>
                    <a:pt x="2130" y="4785"/>
                  </a:cubicBezTo>
                  <a:cubicBezTo>
                    <a:pt x="913" y="7659"/>
                    <a:pt x="0" y="12018"/>
                    <a:pt x="0" y="15090"/>
                  </a:cubicBezTo>
                  <a:cubicBezTo>
                    <a:pt x="0" y="18161"/>
                    <a:pt x="913" y="19945"/>
                    <a:pt x="3803" y="20638"/>
                  </a:cubicBezTo>
                  <a:cubicBezTo>
                    <a:pt x="6693" y="21332"/>
                    <a:pt x="11561" y="20936"/>
                    <a:pt x="15059" y="19251"/>
                  </a:cubicBezTo>
                  <a:cubicBezTo>
                    <a:pt x="18558" y="17567"/>
                    <a:pt x="20687" y="14594"/>
                    <a:pt x="21144" y="11721"/>
                  </a:cubicBezTo>
                  <a:cubicBezTo>
                    <a:pt x="21600" y="8848"/>
                    <a:pt x="20383" y="6073"/>
                    <a:pt x="17645" y="5182"/>
                  </a:cubicBezTo>
                  <a:cubicBezTo>
                    <a:pt x="14907" y="4290"/>
                    <a:pt x="10648" y="5281"/>
                    <a:pt x="6389" y="6271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4" name="Line"/>
            <p:cNvSpPr/>
            <p:nvPr/>
          </p:nvSpPr>
          <p:spPr>
            <a:xfrm>
              <a:off x="1176328" y="375675"/>
              <a:ext cx="76670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20880"/>
                    <a:pt x="7200" y="20160"/>
                    <a:pt x="10800" y="16560"/>
                  </a:cubicBezTo>
                  <a:cubicBezTo>
                    <a:pt x="14400" y="12960"/>
                    <a:pt x="18000" y="64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5" name="Line"/>
            <p:cNvSpPr/>
            <p:nvPr/>
          </p:nvSpPr>
          <p:spPr>
            <a:xfrm>
              <a:off x="1421667" y="184004"/>
              <a:ext cx="7668" cy="30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760"/>
                    <a:pt x="14400" y="11520"/>
                    <a:pt x="18000" y="15120"/>
                  </a:cubicBezTo>
                  <a:cubicBezTo>
                    <a:pt x="21600" y="18720"/>
                    <a:pt x="21600" y="201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6" name="Line"/>
            <p:cNvSpPr/>
            <p:nvPr/>
          </p:nvSpPr>
          <p:spPr>
            <a:xfrm>
              <a:off x="152480" y="69001"/>
              <a:ext cx="80828" cy="141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423" fill="norm" stroke="1" extrusionOk="0">
                  <a:moveTo>
                    <a:pt x="21349" y="8100"/>
                  </a:moveTo>
                  <a:cubicBezTo>
                    <a:pt x="20674" y="6171"/>
                    <a:pt x="19999" y="4243"/>
                    <a:pt x="17636" y="3086"/>
                  </a:cubicBezTo>
                  <a:cubicBezTo>
                    <a:pt x="15274" y="1929"/>
                    <a:pt x="11224" y="1543"/>
                    <a:pt x="8186" y="2121"/>
                  </a:cubicBezTo>
                  <a:cubicBezTo>
                    <a:pt x="5149" y="2700"/>
                    <a:pt x="3124" y="4243"/>
                    <a:pt x="1774" y="6943"/>
                  </a:cubicBezTo>
                  <a:cubicBezTo>
                    <a:pt x="424" y="9643"/>
                    <a:pt x="-251" y="13500"/>
                    <a:pt x="86" y="16393"/>
                  </a:cubicBezTo>
                  <a:cubicBezTo>
                    <a:pt x="424" y="19286"/>
                    <a:pt x="1774" y="21214"/>
                    <a:pt x="4474" y="21407"/>
                  </a:cubicBezTo>
                  <a:cubicBezTo>
                    <a:pt x="7174" y="21600"/>
                    <a:pt x="11224" y="20057"/>
                    <a:pt x="13586" y="16200"/>
                  </a:cubicBezTo>
                  <a:cubicBezTo>
                    <a:pt x="15949" y="12343"/>
                    <a:pt x="16624" y="6171"/>
                    <a:pt x="17299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7" name="Line"/>
            <p:cNvSpPr/>
            <p:nvPr/>
          </p:nvSpPr>
          <p:spPr>
            <a:xfrm>
              <a:off x="340643" y="122669"/>
              <a:ext cx="61336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00" y="15840"/>
                    <a:pt x="5400" y="10080"/>
                    <a:pt x="9000" y="6480"/>
                  </a:cubicBezTo>
                  <a:cubicBezTo>
                    <a:pt x="12600" y="2880"/>
                    <a:pt x="17100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8" name="Line"/>
            <p:cNvSpPr/>
            <p:nvPr/>
          </p:nvSpPr>
          <p:spPr>
            <a:xfrm>
              <a:off x="438214" y="0"/>
              <a:ext cx="124768" cy="26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600" fill="norm" stroke="1" extrusionOk="0">
                  <a:moveTo>
                    <a:pt x="15907" y="4447"/>
                  </a:moveTo>
                  <a:cubicBezTo>
                    <a:pt x="15043" y="3388"/>
                    <a:pt x="14179" y="2329"/>
                    <a:pt x="12667" y="1482"/>
                  </a:cubicBezTo>
                  <a:cubicBezTo>
                    <a:pt x="11155" y="635"/>
                    <a:pt x="8995" y="0"/>
                    <a:pt x="6403" y="0"/>
                  </a:cubicBezTo>
                  <a:cubicBezTo>
                    <a:pt x="3811" y="0"/>
                    <a:pt x="787" y="635"/>
                    <a:pt x="139" y="1271"/>
                  </a:cubicBezTo>
                  <a:cubicBezTo>
                    <a:pt x="-509" y="1906"/>
                    <a:pt x="1219" y="2541"/>
                    <a:pt x="3163" y="2753"/>
                  </a:cubicBezTo>
                  <a:cubicBezTo>
                    <a:pt x="5107" y="2965"/>
                    <a:pt x="7267" y="2753"/>
                    <a:pt x="9427" y="2647"/>
                  </a:cubicBezTo>
                  <a:cubicBezTo>
                    <a:pt x="11587" y="2541"/>
                    <a:pt x="13747" y="2541"/>
                    <a:pt x="15043" y="4553"/>
                  </a:cubicBezTo>
                  <a:cubicBezTo>
                    <a:pt x="16339" y="6565"/>
                    <a:pt x="16771" y="10588"/>
                    <a:pt x="17635" y="13765"/>
                  </a:cubicBezTo>
                  <a:cubicBezTo>
                    <a:pt x="18499" y="16941"/>
                    <a:pt x="19795" y="19271"/>
                    <a:pt x="21091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9" name="Line"/>
            <p:cNvSpPr/>
            <p:nvPr/>
          </p:nvSpPr>
          <p:spPr>
            <a:xfrm>
              <a:off x="2300683" y="106770"/>
              <a:ext cx="500863" cy="552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424" fill="norm" stroke="1" extrusionOk="0">
                  <a:moveTo>
                    <a:pt x="2057" y="20532"/>
                  </a:moveTo>
                  <a:cubicBezTo>
                    <a:pt x="1517" y="20334"/>
                    <a:pt x="977" y="20136"/>
                    <a:pt x="545" y="19145"/>
                  </a:cubicBezTo>
                  <a:cubicBezTo>
                    <a:pt x="113" y="18154"/>
                    <a:pt x="-211" y="16371"/>
                    <a:pt x="167" y="13993"/>
                  </a:cubicBezTo>
                  <a:cubicBezTo>
                    <a:pt x="545" y="11615"/>
                    <a:pt x="1625" y="8642"/>
                    <a:pt x="3461" y="6314"/>
                  </a:cubicBezTo>
                  <a:cubicBezTo>
                    <a:pt x="5297" y="3985"/>
                    <a:pt x="7889" y="2301"/>
                    <a:pt x="10265" y="1261"/>
                  </a:cubicBezTo>
                  <a:cubicBezTo>
                    <a:pt x="12641" y="220"/>
                    <a:pt x="14801" y="-176"/>
                    <a:pt x="16583" y="72"/>
                  </a:cubicBezTo>
                  <a:cubicBezTo>
                    <a:pt x="18365" y="319"/>
                    <a:pt x="19769" y="1211"/>
                    <a:pt x="20525" y="2747"/>
                  </a:cubicBezTo>
                  <a:cubicBezTo>
                    <a:pt x="21281" y="4283"/>
                    <a:pt x="21389" y="6463"/>
                    <a:pt x="20741" y="9237"/>
                  </a:cubicBezTo>
                  <a:cubicBezTo>
                    <a:pt x="20093" y="12011"/>
                    <a:pt x="18689" y="15380"/>
                    <a:pt x="17663" y="17510"/>
                  </a:cubicBezTo>
                  <a:cubicBezTo>
                    <a:pt x="16637" y="19641"/>
                    <a:pt x="15989" y="20532"/>
                    <a:pt x="15341" y="2142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0" name="Line"/>
            <p:cNvSpPr/>
            <p:nvPr/>
          </p:nvSpPr>
          <p:spPr>
            <a:xfrm>
              <a:off x="2628817" y="552012"/>
              <a:ext cx="149882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600" fill="norm" stroke="1" extrusionOk="0">
                  <a:moveTo>
                    <a:pt x="1673" y="0"/>
                  </a:moveTo>
                  <a:cubicBezTo>
                    <a:pt x="593" y="3200"/>
                    <a:pt x="-487" y="6400"/>
                    <a:pt x="233" y="10000"/>
                  </a:cubicBezTo>
                  <a:cubicBezTo>
                    <a:pt x="953" y="13600"/>
                    <a:pt x="3473" y="17600"/>
                    <a:pt x="7253" y="19600"/>
                  </a:cubicBezTo>
                  <a:cubicBezTo>
                    <a:pt x="11033" y="21600"/>
                    <a:pt x="16073" y="21600"/>
                    <a:pt x="21113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1" name="Line"/>
            <p:cNvSpPr/>
            <p:nvPr/>
          </p:nvSpPr>
          <p:spPr>
            <a:xfrm>
              <a:off x="3047107" y="357397"/>
              <a:ext cx="122600" cy="15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0735" fill="norm" stroke="1" extrusionOk="0">
                  <a:moveTo>
                    <a:pt x="21147" y="4439"/>
                  </a:moveTo>
                  <a:cubicBezTo>
                    <a:pt x="19384" y="2414"/>
                    <a:pt x="17620" y="389"/>
                    <a:pt x="14314" y="51"/>
                  </a:cubicBezTo>
                  <a:cubicBezTo>
                    <a:pt x="11008" y="-286"/>
                    <a:pt x="6159" y="1064"/>
                    <a:pt x="3294" y="3427"/>
                  </a:cubicBezTo>
                  <a:cubicBezTo>
                    <a:pt x="429" y="5789"/>
                    <a:pt x="-453" y="9164"/>
                    <a:pt x="208" y="12370"/>
                  </a:cubicBezTo>
                  <a:cubicBezTo>
                    <a:pt x="869" y="15577"/>
                    <a:pt x="3074" y="18614"/>
                    <a:pt x="5278" y="19964"/>
                  </a:cubicBezTo>
                  <a:cubicBezTo>
                    <a:pt x="7482" y="21314"/>
                    <a:pt x="9686" y="20977"/>
                    <a:pt x="11890" y="18277"/>
                  </a:cubicBezTo>
                  <a:cubicBezTo>
                    <a:pt x="14094" y="15577"/>
                    <a:pt x="16298" y="10514"/>
                    <a:pt x="16959" y="7139"/>
                  </a:cubicBezTo>
                  <a:cubicBezTo>
                    <a:pt x="17621" y="3764"/>
                    <a:pt x="16739" y="2077"/>
                    <a:pt x="15196" y="1402"/>
                  </a:cubicBezTo>
                  <a:cubicBezTo>
                    <a:pt x="13653" y="727"/>
                    <a:pt x="11449" y="1064"/>
                    <a:pt x="9245" y="1401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2" name="Line"/>
            <p:cNvSpPr/>
            <p:nvPr/>
          </p:nvSpPr>
          <p:spPr>
            <a:xfrm>
              <a:off x="3269376" y="452343"/>
              <a:ext cx="53669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3" name="Line"/>
            <p:cNvSpPr/>
            <p:nvPr/>
          </p:nvSpPr>
          <p:spPr>
            <a:xfrm>
              <a:off x="3409219" y="322007"/>
              <a:ext cx="97830" cy="309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470" fill="norm" stroke="1" extrusionOk="0">
                  <a:moveTo>
                    <a:pt x="21201" y="0"/>
                  </a:moveTo>
                  <a:cubicBezTo>
                    <a:pt x="16216" y="0"/>
                    <a:pt x="11232" y="0"/>
                    <a:pt x="7632" y="266"/>
                  </a:cubicBezTo>
                  <a:cubicBezTo>
                    <a:pt x="4032" y="531"/>
                    <a:pt x="1816" y="1062"/>
                    <a:pt x="709" y="1859"/>
                  </a:cubicBezTo>
                  <a:cubicBezTo>
                    <a:pt x="-399" y="2656"/>
                    <a:pt x="-399" y="3718"/>
                    <a:pt x="2093" y="5754"/>
                  </a:cubicBezTo>
                  <a:cubicBezTo>
                    <a:pt x="4586" y="7790"/>
                    <a:pt x="9570" y="10800"/>
                    <a:pt x="12893" y="13279"/>
                  </a:cubicBezTo>
                  <a:cubicBezTo>
                    <a:pt x="16216" y="15757"/>
                    <a:pt x="17878" y="17705"/>
                    <a:pt x="17878" y="19033"/>
                  </a:cubicBezTo>
                  <a:cubicBezTo>
                    <a:pt x="17878" y="20361"/>
                    <a:pt x="16216" y="21069"/>
                    <a:pt x="13170" y="21334"/>
                  </a:cubicBezTo>
                  <a:cubicBezTo>
                    <a:pt x="10124" y="21600"/>
                    <a:pt x="5693" y="21423"/>
                    <a:pt x="1263" y="2124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4" name="Line"/>
            <p:cNvSpPr/>
            <p:nvPr/>
          </p:nvSpPr>
          <p:spPr>
            <a:xfrm>
              <a:off x="3338378" y="329674"/>
              <a:ext cx="345008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0" y="17600"/>
                    <a:pt x="640" y="13600"/>
                    <a:pt x="4240" y="10000"/>
                  </a:cubicBezTo>
                  <a:cubicBezTo>
                    <a:pt x="7840" y="6400"/>
                    <a:pt x="14720" y="3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5" name="Line"/>
            <p:cNvSpPr/>
            <p:nvPr/>
          </p:nvSpPr>
          <p:spPr>
            <a:xfrm>
              <a:off x="0" y="1400476"/>
              <a:ext cx="1899017" cy="369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558" fill="norm" stroke="1" extrusionOk="0">
                  <a:moveTo>
                    <a:pt x="21521" y="2830"/>
                  </a:moveTo>
                  <a:cubicBezTo>
                    <a:pt x="21550" y="5065"/>
                    <a:pt x="21579" y="7299"/>
                    <a:pt x="21420" y="10055"/>
                  </a:cubicBezTo>
                  <a:cubicBezTo>
                    <a:pt x="21260" y="12811"/>
                    <a:pt x="20912" y="16088"/>
                    <a:pt x="20318" y="18099"/>
                  </a:cubicBezTo>
                  <a:cubicBezTo>
                    <a:pt x="19723" y="20110"/>
                    <a:pt x="18883" y="20855"/>
                    <a:pt x="17882" y="21153"/>
                  </a:cubicBezTo>
                  <a:cubicBezTo>
                    <a:pt x="16882" y="21451"/>
                    <a:pt x="15722" y="21302"/>
                    <a:pt x="14563" y="21302"/>
                  </a:cubicBezTo>
                  <a:cubicBezTo>
                    <a:pt x="13403" y="21302"/>
                    <a:pt x="12243" y="21451"/>
                    <a:pt x="11112" y="21526"/>
                  </a:cubicBezTo>
                  <a:cubicBezTo>
                    <a:pt x="9982" y="21600"/>
                    <a:pt x="8880" y="21600"/>
                    <a:pt x="7865" y="20930"/>
                  </a:cubicBezTo>
                  <a:cubicBezTo>
                    <a:pt x="6850" y="20259"/>
                    <a:pt x="5923" y="18919"/>
                    <a:pt x="4995" y="17206"/>
                  </a:cubicBezTo>
                  <a:cubicBezTo>
                    <a:pt x="4067" y="15492"/>
                    <a:pt x="3139" y="13407"/>
                    <a:pt x="2356" y="11396"/>
                  </a:cubicBezTo>
                  <a:cubicBezTo>
                    <a:pt x="1574" y="9385"/>
                    <a:pt x="936" y="7448"/>
                    <a:pt x="559" y="6108"/>
                  </a:cubicBezTo>
                  <a:cubicBezTo>
                    <a:pt x="182" y="4767"/>
                    <a:pt x="66" y="4022"/>
                    <a:pt x="22" y="4097"/>
                  </a:cubicBezTo>
                  <a:cubicBezTo>
                    <a:pt x="-21" y="4171"/>
                    <a:pt x="8" y="5065"/>
                    <a:pt x="22" y="6406"/>
                  </a:cubicBezTo>
                  <a:cubicBezTo>
                    <a:pt x="37" y="7746"/>
                    <a:pt x="37" y="9534"/>
                    <a:pt x="138" y="8640"/>
                  </a:cubicBezTo>
                  <a:cubicBezTo>
                    <a:pt x="240" y="7746"/>
                    <a:pt x="443" y="4171"/>
                    <a:pt x="805" y="2234"/>
                  </a:cubicBezTo>
                  <a:cubicBezTo>
                    <a:pt x="1168" y="298"/>
                    <a:pt x="1690" y="0"/>
                    <a:pt x="2139" y="0"/>
                  </a:cubicBezTo>
                  <a:cubicBezTo>
                    <a:pt x="2588" y="0"/>
                    <a:pt x="2965" y="298"/>
                    <a:pt x="3342" y="59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6" name="Line"/>
            <p:cNvSpPr/>
            <p:nvPr/>
          </p:nvSpPr>
          <p:spPr>
            <a:xfrm>
              <a:off x="912997" y="2039379"/>
              <a:ext cx="117663" cy="163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274" fill="norm" stroke="1" extrusionOk="0">
                  <a:moveTo>
                    <a:pt x="21159" y="6978"/>
                  </a:moveTo>
                  <a:cubicBezTo>
                    <a:pt x="16563" y="7643"/>
                    <a:pt x="11968" y="8308"/>
                    <a:pt x="8521" y="9637"/>
                  </a:cubicBezTo>
                  <a:cubicBezTo>
                    <a:pt x="5074" y="10966"/>
                    <a:pt x="2776" y="12960"/>
                    <a:pt x="1397" y="14954"/>
                  </a:cubicBezTo>
                  <a:cubicBezTo>
                    <a:pt x="19" y="16948"/>
                    <a:pt x="-441" y="18942"/>
                    <a:pt x="478" y="20105"/>
                  </a:cubicBezTo>
                  <a:cubicBezTo>
                    <a:pt x="1397" y="21268"/>
                    <a:pt x="3695" y="21600"/>
                    <a:pt x="5533" y="20935"/>
                  </a:cubicBezTo>
                  <a:cubicBezTo>
                    <a:pt x="7372" y="20271"/>
                    <a:pt x="8750" y="18609"/>
                    <a:pt x="10129" y="14954"/>
                  </a:cubicBezTo>
                  <a:cubicBezTo>
                    <a:pt x="11508" y="11298"/>
                    <a:pt x="12887" y="5649"/>
                    <a:pt x="14265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7" name="Line"/>
            <p:cNvSpPr/>
            <p:nvPr/>
          </p:nvSpPr>
          <p:spPr>
            <a:xfrm>
              <a:off x="1168662" y="2108380"/>
              <a:ext cx="38335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8" name="Line"/>
            <p:cNvSpPr/>
            <p:nvPr/>
          </p:nvSpPr>
          <p:spPr>
            <a:xfrm>
              <a:off x="1263404" y="2014902"/>
              <a:ext cx="150597" cy="246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506" fill="norm" stroke="1" extrusionOk="0">
                  <a:moveTo>
                    <a:pt x="21214" y="797"/>
                  </a:moveTo>
                  <a:cubicBezTo>
                    <a:pt x="15814" y="351"/>
                    <a:pt x="10414" y="-94"/>
                    <a:pt x="6814" y="17"/>
                  </a:cubicBezTo>
                  <a:cubicBezTo>
                    <a:pt x="3214" y="129"/>
                    <a:pt x="1414" y="797"/>
                    <a:pt x="514" y="1799"/>
                  </a:cubicBezTo>
                  <a:cubicBezTo>
                    <a:pt x="-386" y="2801"/>
                    <a:pt x="-386" y="4137"/>
                    <a:pt x="2854" y="6698"/>
                  </a:cubicBezTo>
                  <a:cubicBezTo>
                    <a:pt x="6094" y="9259"/>
                    <a:pt x="12574" y="13044"/>
                    <a:pt x="15814" y="15494"/>
                  </a:cubicBezTo>
                  <a:cubicBezTo>
                    <a:pt x="19054" y="17943"/>
                    <a:pt x="19054" y="19057"/>
                    <a:pt x="18334" y="19947"/>
                  </a:cubicBezTo>
                  <a:cubicBezTo>
                    <a:pt x="17614" y="20838"/>
                    <a:pt x="16174" y="21506"/>
                    <a:pt x="13654" y="21506"/>
                  </a:cubicBezTo>
                  <a:cubicBezTo>
                    <a:pt x="11134" y="21506"/>
                    <a:pt x="7534" y="20838"/>
                    <a:pt x="3934" y="2017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9" name="Line"/>
            <p:cNvSpPr/>
            <p:nvPr/>
          </p:nvSpPr>
          <p:spPr>
            <a:xfrm>
              <a:off x="1245330" y="1939710"/>
              <a:ext cx="329675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53" y="17400"/>
                    <a:pt x="8707" y="13200"/>
                    <a:pt x="12307" y="9600"/>
                  </a:cubicBezTo>
                  <a:cubicBezTo>
                    <a:pt x="15907" y="6000"/>
                    <a:pt x="18753" y="30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0" name="Line"/>
            <p:cNvSpPr/>
            <p:nvPr/>
          </p:nvSpPr>
          <p:spPr>
            <a:xfrm>
              <a:off x="1102474" y="2936399"/>
              <a:ext cx="112190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21072" y="0"/>
                  </a:moveTo>
                  <a:cubicBezTo>
                    <a:pt x="16272" y="2600"/>
                    <a:pt x="11472" y="5200"/>
                    <a:pt x="7632" y="8300"/>
                  </a:cubicBezTo>
                  <a:cubicBezTo>
                    <a:pt x="3792" y="11400"/>
                    <a:pt x="912" y="15000"/>
                    <a:pt x="192" y="17300"/>
                  </a:cubicBezTo>
                  <a:cubicBezTo>
                    <a:pt x="-528" y="19600"/>
                    <a:pt x="912" y="20600"/>
                    <a:pt x="2352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1" name="Line"/>
            <p:cNvSpPr/>
            <p:nvPr/>
          </p:nvSpPr>
          <p:spPr>
            <a:xfrm>
              <a:off x="1268330" y="2952610"/>
              <a:ext cx="37198" cy="229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9" h="21050" fill="norm" stroke="1" extrusionOk="0">
                  <a:moveTo>
                    <a:pt x="12960" y="1328"/>
                  </a:moveTo>
                  <a:cubicBezTo>
                    <a:pt x="17280" y="389"/>
                    <a:pt x="21600" y="-550"/>
                    <a:pt x="20880" y="389"/>
                  </a:cubicBezTo>
                  <a:cubicBezTo>
                    <a:pt x="20160" y="1328"/>
                    <a:pt x="14400" y="4146"/>
                    <a:pt x="10080" y="7902"/>
                  </a:cubicBezTo>
                  <a:cubicBezTo>
                    <a:pt x="5760" y="11659"/>
                    <a:pt x="2880" y="16354"/>
                    <a:pt x="0" y="2105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2" name="Line"/>
            <p:cNvSpPr/>
            <p:nvPr/>
          </p:nvSpPr>
          <p:spPr>
            <a:xfrm>
              <a:off x="1042334" y="2933843"/>
              <a:ext cx="364000" cy="63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600" fill="norm" stroke="1" extrusionOk="0">
                  <a:moveTo>
                    <a:pt x="665" y="21600"/>
                  </a:moveTo>
                  <a:cubicBezTo>
                    <a:pt x="215" y="18144"/>
                    <a:pt x="-235" y="14688"/>
                    <a:pt x="140" y="11664"/>
                  </a:cubicBezTo>
                  <a:cubicBezTo>
                    <a:pt x="515" y="8640"/>
                    <a:pt x="1715" y="6048"/>
                    <a:pt x="4415" y="3888"/>
                  </a:cubicBezTo>
                  <a:cubicBezTo>
                    <a:pt x="7115" y="1728"/>
                    <a:pt x="11315" y="0"/>
                    <a:pt x="14390" y="0"/>
                  </a:cubicBezTo>
                  <a:cubicBezTo>
                    <a:pt x="17465" y="0"/>
                    <a:pt x="19415" y="1728"/>
                    <a:pt x="21365" y="345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3" name="Line"/>
            <p:cNvSpPr/>
            <p:nvPr/>
          </p:nvSpPr>
          <p:spPr>
            <a:xfrm>
              <a:off x="1393875" y="3091238"/>
              <a:ext cx="104462" cy="201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012" fill="norm" stroke="1" extrusionOk="0">
                  <a:moveTo>
                    <a:pt x="21021" y="644"/>
                  </a:moveTo>
                  <a:cubicBezTo>
                    <a:pt x="18450" y="110"/>
                    <a:pt x="15878" y="-423"/>
                    <a:pt x="12278" y="510"/>
                  </a:cubicBezTo>
                  <a:cubicBezTo>
                    <a:pt x="8678" y="1444"/>
                    <a:pt x="4050" y="3844"/>
                    <a:pt x="1735" y="5977"/>
                  </a:cubicBezTo>
                  <a:cubicBezTo>
                    <a:pt x="-579" y="8110"/>
                    <a:pt x="-579" y="9977"/>
                    <a:pt x="1735" y="11844"/>
                  </a:cubicBezTo>
                  <a:cubicBezTo>
                    <a:pt x="4050" y="13710"/>
                    <a:pt x="8678" y="15577"/>
                    <a:pt x="12021" y="17044"/>
                  </a:cubicBezTo>
                  <a:cubicBezTo>
                    <a:pt x="15364" y="18510"/>
                    <a:pt x="17421" y="19577"/>
                    <a:pt x="16392" y="20244"/>
                  </a:cubicBezTo>
                  <a:cubicBezTo>
                    <a:pt x="15364" y="20910"/>
                    <a:pt x="11250" y="21177"/>
                    <a:pt x="8164" y="20910"/>
                  </a:cubicBezTo>
                  <a:cubicBezTo>
                    <a:pt x="5078" y="20644"/>
                    <a:pt x="3021" y="19844"/>
                    <a:pt x="964" y="1904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6" name="Drawing"/>
          <p:cNvGrpSpPr/>
          <p:nvPr/>
        </p:nvGrpSpPr>
        <p:grpSpPr>
          <a:xfrm>
            <a:off x="1045486" y="406342"/>
            <a:ext cx="11988142" cy="6991599"/>
            <a:chOff x="0" y="0"/>
            <a:chExt cx="11988140" cy="6991598"/>
          </a:xfrm>
        </p:grpSpPr>
        <p:sp>
          <p:nvSpPr>
            <p:cNvPr id="2986" name="Line"/>
            <p:cNvSpPr/>
            <p:nvPr/>
          </p:nvSpPr>
          <p:spPr>
            <a:xfrm>
              <a:off x="208923" y="75334"/>
              <a:ext cx="41287" cy="331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6" h="21521" fill="norm" stroke="1" extrusionOk="0">
                  <a:moveTo>
                    <a:pt x="20526" y="3078"/>
                  </a:moveTo>
                  <a:cubicBezTo>
                    <a:pt x="19255" y="1583"/>
                    <a:pt x="17985" y="87"/>
                    <a:pt x="17350" y="4"/>
                  </a:cubicBezTo>
                  <a:cubicBezTo>
                    <a:pt x="16714" y="-79"/>
                    <a:pt x="16714" y="1250"/>
                    <a:pt x="13538" y="4490"/>
                  </a:cubicBezTo>
                  <a:cubicBezTo>
                    <a:pt x="10361" y="7730"/>
                    <a:pt x="4008" y="12881"/>
                    <a:pt x="1467" y="16038"/>
                  </a:cubicBezTo>
                  <a:cubicBezTo>
                    <a:pt x="-1074" y="19195"/>
                    <a:pt x="197" y="20358"/>
                    <a:pt x="1467" y="215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7" name="Line"/>
            <p:cNvSpPr/>
            <p:nvPr/>
          </p:nvSpPr>
          <p:spPr>
            <a:xfrm>
              <a:off x="334544" y="53361"/>
              <a:ext cx="37376" cy="345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460" fill="norm" stroke="1" extrusionOk="0">
                  <a:moveTo>
                    <a:pt x="0" y="2401"/>
                  </a:moveTo>
                  <a:cubicBezTo>
                    <a:pt x="7200" y="1289"/>
                    <a:pt x="14400" y="178"/>
                    <a:pt x="18000" y="19"/>
                  </a:cubicBezTo>
                  <a:cubicBezTo>
                    <a:pt x="21600" y="-140"/>
                    <a:pt x="21600" y="654"/>
                    <a:pt x="20160" y="3910"/>
                  </a:cubicBezTo>
                  <a:cubicBezTo>
                    <a:pt x="18720" y="7166"/>
                    <a:pt x="15840" y="12884"/>
                    <a:pt x="14400" y="16219"/>
                  </a:cubicBezTo>
                  <a:cubicBezTo>
                    <a:pt x="12960" y="19554"/>
                    <a:pt x="12960" y="20507"/>
                    <a:pt x="12960" y="214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8" name="Line"/>
            <p:cNvSpPr/>
            <p:nvPr/>
          </p:nvSpPr>
          <p:spPr>
            <a:xfrm>
              <a:off x="6021" y="53667"/>
              <a:ext cx="428193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600" fill="norm" stroke="1" extrusionOk="0">
                  <a:moveTo>
                    <a:pt x="1099" y="21600"/>
                  </a:moveTo>
                  <a:cubicBezTo>
                    <a:pt x="585" y="20160"/>
                    <a:pt x="71" y="18720"/>
                    <a:pt x="6" y="17040"/>
                  </a:cubicBezTo>
                  <a:cubicBezTo>
                    <a:pt x="-58" y="15360"/>
                    <a:pt x="328" y="13440"/>
                    <a:pt x="2899" y="10560"/>
                  </a:cubicBezTo>
                  <a:cubicBezTo>
                    <a:pt x="5471" y="7680"/>
                    <a:pt x="10228" y="3840"/>
                    <a:pt x="13699" y="1920"/>
                  </a:cubicBezTo>
                  <a:cubicBezTo>
                    <a:pt x="17171" y="0"/>
                    <a:pt x="19356" y="0"/>
                    <a:pt x="2154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9" name="Line"/>
            <p:cNvSpPr/>
            <p:nvPr/>
          </p:nvSpPr>
          <p:spPr>
            <a:xfrm>
              <a:off x="477714" y="260672"/>
              <a:ext cx="111910" cy="249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5" h="21303" fill="norm" stroke="1" extrusionOk="0">
                  <a:moveTo>
                    <a:pt x="15616" y="0"/>
                  </a:moveTo>
                  <a:cubicBezTo>
                    <a:pt x="11020" y="436"/>
                    <a:pt x="6424" y="873"/>
                    <a:pt x="3437" y="1636"/>
                  </a:cubicBezTo>
                  <a:cubicBezTo>
                    <a:pt x="450" y="2400"/>
                    <a:pt x="-929" y="3491"/>
                    <a:pt x="680" y="5345"/>
                  </a:cubicBezTo>
                  <a:cubicBezTo>
                    <a:pt x="2288" y="7200"/>
                    <a:pt x="6884" y="9818"/>
                    <a:pt x="10790" y="11891"/>
                  </a:cubicBezTo>
                  <a:cubicBezTo>
                    <a:pt x="14697" y="13964"/>
                    <a:pt x="17914" y="15491"/>
                    <a:pt x="19292" y="16800"/>
                  </a:cubicBezTo>
                  <a:cubicBezTo>
                    <a:pt x="20671" y="18109"/>
                    <a:pt x="20211" y="19200"/>
                    <a:pt x="18833" y="20073"/>
                  </a:cubicBezTo>
                  <a:cubicBezTo>
                    <a:pt x="17454" y="20945"/>
                    <a:pt x="15156" y="21600"/>
                    <a:pt x="11939" y="21164"/>
                  </a:cubicBezTo>
                  <a:cubicBezTo>
                    <a:pt x="8722" y="20727"/>
                    <a:pt x="4586" y="19200"/>
                    <a:pt x="450" y="176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0" name="Line"/>
            <p:cNvSpPr/>
            <p:nvPr/>
          </p:nvSpPr>
          <p:spPr>
            <a:xfrm>
              <a:off x="817555" y="199337"/>
              <a:ext cx="84336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1" name="Line"/>
            <p:cNvSpPr/>
            <p:nvPr/>
          </p:nvSpPr>
          <p:spPr>
            <a:xfrm>
              <a:off x="779221" y="329674"/>
              <a:ext cx="145671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2" name="Line"/>
            <p:cNvSpPr/>
            <p:nvPr/>
          </p:nvSpPr>
          <p:spPr>
            <a:xfrm>
              <a:off x="1285232" y="0"/>
              <a:ext cx="23001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800"/>
                    <a:pt x="0" y="11600"/>
                    <a:pt x="3600" y="15200"/>
                  </a:cubicBezTo>
                  <a:cubicBezTo>
                    <a:pt x="7200" y="18800"/>
                    <a:pt x="14400" y="20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3" name="Line"/>
            <p:cNvSpPr/>
            <p:nvPr/>
          </p:nvSpPr>
          <p:spPr>
            <a:xfrm>
              <a:off x="1280000" y="15333"/>
              <a:ext cx="288906" cy="498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492" fill="norm" stroke="1" extrusionOk="0">
                  <a:moveTo>
                    <a:pt x="21420" y="0"/>
                  </a:moveTo>
                  <a:cubicBezTo>
                    <a:pt x="18767" y="2314"/>
                    <a:pt x="16115" y="4629"/>
                    <a:pt x="13462" y="7108"/>
                  </a:cubicBezTo>
                  <a:cubicBezTo>
                    <a:pt x="10809" y="9588"/>
                    <a:pt x="8157" y="12233"/>
                    <a:pt x="5883" y="14437"/>
                  </a:cubicBezTo>
                  <a:cubicBezTo>
                    <a:pt x="3609" y="16641"/>
                    <a:pt x="1715" y="18404"/>
                    <a:pt x="767" y="19561"/>
                  </a:cubicBezTo>
                  <a:cubicBezTo>
                    <a:pt x="-180" y="20718"/>
                    <a:pt x="-180" y="21269"/>
                    <a:pt x="388" y="21435"/>
                  </a:cubicBezTo>
                  <a:cubicBezTo>
                    <a:pt x="957" y="21600"/>
                    <a:pt x="2094" y="21380"/>
                    <a:pt x="3231" y="211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4" name="Line"/>
            <p:cNvSpPr/>
            <p:nvPr/>
          </p:nvSpPr>
          <p:spPr>
            <a:xfrm>
              <a:off x="1438569" y="235864"/>
              <a:ext cx="214672" cy="345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8" fill="norm" stroke="1" extrusionOk="0">
                  <a:moveTo>
                    <a:pt x="21600" y="111"/>
                  </a:moveTo>
                  <a:cubicBezTo>
                    <a:pt x="20057" y="-46"/>
                    <a:pt x="18514" y="-204"/>
                    <a:pt x="15814" y="900"/>
                  </a:cubicBezTo>
                  <a:cubicBezTo>
                    <a:pt x="13114" y="2003"/>
                    <a:pt x="9257" y="4368"/>
                    <a:pt x="6557" y="7206"/>
                  </a:cubicBezTo>
                  <a:cubicBezTo>
                    <a:pt x="3857" y="10044"/>
                    <a:pt x="2314" y="13355"/>
                    <a:pt x="1671" y="15484"/>
                  </a:cubicBezTo>
                  <a:cubicBezTo>
                    <a:pt x="1029" y="17612"/>
                    <a:pt x="1286" y="18558"/>
                    <a:pt x="2186" y="19346"/>
                  </a:cubicBezTo>
                  <a:cubicBezTo>
                    <a:pt x="3086" y="20135"/>
                    <a:pt x="4629" y="20765"/>
                    <a:pt x="6557" y="21081"/>
                  </a:cubicBezTo>
                  <a:cubicBezTo>
                    <a:pt x="8486" y="21396"/>
                    <a:pt x="10800" y="21396"/>
                    <a:pt x="12600" y="21002"/>
                  </a:cubicBezTo>
                  <a:cubicBezTo>
                    <a:pt x="14400" y="20608"/>
                    <a:pt x="15686" y="19819"/>
                    <a:pt x="16200" y="19031"/>
                  </a:cubicBezTo>
                  <a:cubicBezTo>
                    <a:pt x="16714" y="18243"/>
                    <a:pt x="16457" y="17454"/>
                    <a:pt x="14400" y="16666"/>
                  </a:cubicBezTo>
                  <a:cubicBezTo>
                    <a:pt x="12343" y="15878"/>
                    <a:pt x="8486" y="15089"/>
                    <a:pt x="5786" y="14853"/>
                  </a:cubicBezTo>
                  <a:cubicBezTo>
                    <a:pt x="3086" y="14616"/>
                    <a:pt x="1543" y="14932"/>
                    <a:pt x="0" y="152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5" name="Line"/>
            <p:cNvSpPr/>
            <p:nvPr/>
          </p:nvSpPr>
          <p:spPr>
            <a:xfrm>
              <a:off x="3000195" y="145669"/>
              <a:ext cx="102079" cy="304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600" fill="norm" stroke="1" extrusionOk="0">
                  <a:moveTo>
                    <a:pt x="21043" y="0"/>
                  </a:moveTo>
                  <a:cubicBezTo>
                    <a:pt x="15248" y="4901"/>
                    <a:pt x="9453" y="9802"/>
                    <a:pt x="6028" y="12978"/>
                  </a:cubicBezTo>
                  <a:cubicBezTo>
                    <a:pt x="2604" y="16155"/>
                    <a:pt x="1550" y="17607"/>
                    <a:pt x="760" y="18968"/>
                  </a:cubicBezTo>
                  <a:cubicBezTo>
                    <a:pt x="-30" y="20329"/>
                    <a:pt x="-557" y="21600"/>
                    <a:pt x="1023" y="21600"/>
                  </a:cubicBezTo>
                  <a:cubicBezTo>
                    <a:pt x="2604" y="21600"/>
                    <a:pt x="6292" y="20329"/>
                    <a:pt x="9453" y="19059"/>
                  </a:cubicBezTo>
                  <a:cubicBezTo>
                    <a:pt x="12614" y="17788"/>
                    <a:pt x="15248" y="16518"/>
                    <a:pt x="17882" y="152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6" name="Line"/>
            <p:cNvSpPr/>
            <p:nvPr/>
          </p:nvSpPr>
          <p:spPr>
            <a:xfrm>
              <a:off x="3155941" y="119716"/>
              <a:ext cx="72497" cy="301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447" fill="norm" stroke="1" extrusionOk="0">
                  <a:moveTo>
                    <a:pt x="15641" y="1299"/>
                  </a:moveTo>
                  <a:cubicBezTo>
                    <a:pt x="17876" y="573"/>
                    <a:pt x="20110" y="-153"/>
                    <a:pt x="20855" y="29"/>
                  </a:cubicBezTo>
                  <a:cubicBezTo>
                    <a:pt x="21600" y="210"/>
                    <a:pt x="20855" y="1299"/>
                    <a:pt x="18248" y="4385"/>
                  </a:cubicBezTo>
                  <a:cubicBezTo>
                    <a:pt x="15641" y="7471"/>
                    <a:pt x="11172" y="12553"/>
                    <a:pt x="7821" y="15729"/>
                  </a:cubicBezTo>
                  <a:cubicBezTo>
                    <a:pt x="4469" y="18906"/>
                    <a:pt x="2234" y="20176"/>
                    <a:pt x="0" y="214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7" name="Line"/>
            <p:cNvSpPr/>
            <p:nvPr/>
          </p:nvSpPr>
          <p:spPr>
            <a:xfrm>
              <a:off x="2881136" y="148225"/>
              <a:ext cx="428143" cy="81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600" fill="norm" stroke="1" extrusionOk="0">
                  <a:moveTo>
                    <a:pt x="323" y="21600"/>
                  </a:moveTo>
                  <a:cubicBezTo>
                    <a:pt x="68" y="18225"/>
                    <a:pt x="-188" y="14850"/>
                    <a:pt x="195" y="12150"/>
                  </a:cubicBezTo>
                  <a:cubicBezTo>
                    <a:pt x="579" y="9450"/>
                    <a:pt x="1601" y="7425"/>
                    <a:pt x="4221" y="5063"/>
                  </a:cubicBezTo>
                  <a:cubicBezTo>
                    <a:pt x="6842" y="2700"/>
                    <a:pt x="11059" y="0"/>
                    <a:pt x="14191" y="0"/>
                  </a:cubicBezTo>
                  <a:cubicBezTo>
                    <a:pt x="17322" y="0"/>
                    <a:pt x="19367" y="2700"/>
                    <a:pt x="21412" y="5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8" name="Line"/>
            <p:cNvSpPr/>
            <p:nvPr/>
          </p:nvSpPr>
          <p:spPr>
            <a:xfrm>
              <a:off x="3289008" y="352674"/>
              <a:ext cx="250276" cy="209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350" fill="norm" stroke="1" extrusionOk="0">
                  <a:moveTo>
                    <a:pt x="14025" y="0"/>
                  </a:moveTo>
                  <a:cubicBezTo>
                    <a:pt x="11217" y="781"/>
                    <a:pt x="8409" y="1561"/>
                    <a:pt x="5925" y="4424"/>
                  </a:cubicBezTo>
                  <a:cubicBezTo>
                    <a:pt x="3441" y="7287"/>
                    <a:pt x="1281" y="12231"/>
                    <a:pt x="417" y="15354"/>
                  </a:cubicBezTo>
                  <a:cubicBezTo>
                    <a:pt x="-447" y="18477"/>
                    <a:pt x="-15" y="19778"/>
                    <a:pt x="2145" y="20559"/>
                  </a:cubicBezTo>
                  <a:cubicBezTo>
                    <a:pt x="4305" y="21340"/>
                    <a:pt x="8193" y="21600"/>
                    <a:pt x="11649" y="21080"/>
                  </a:cubicBezTo>
                  <a:cubicBezTo>
                    <a:pt x="15105" y="20559"/>
                    <a:pt x="18129" y="19258"/>
                    <a:pt x="21153" y="179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9" name="Line"/>
            <p:cNvSpPr/>
            <p:nvPr/>
          </p:nvSpPr>
          <p:spPr>
            <a:xfrm>
              <a:off x="3753954" y="270393"/>
              <a:ext cx="161005" cy="28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20153"/>
                  </a:moveTo>
                  <a:cubicBezTo>
                    <a:pt x="686" y="11153"/>
                    <a:pt x="1371" y="2153"/>
                    <a:pt x="4971" y="353"/>
                  </a:cubicBezTo>
                  <a:cubicBezTo>
                    <a:pt x="8571" y="-1447"/>
                    <a:pt x="15086" y="3953"/>
                    <a:pt x="21600" y="93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0" name="Line"/>
            <p:cNvSpPr/>
            <p:nvPr/>
          </p:nvSpPr>
          <p:spPr>
            <a:xfrm>
              <a:off x="3815289" y="337340"/>
              <a:ext cx="230006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6200"/>
                    <a:pt x="11520" y="10800"/>
                    <a:pt x="15120" y="7200"/>
                  </a:cubicBezTo>
                  <a:cubicBezTo>
                    <a:pt x="18720" y="3600"/>
                    <a:pt x="20160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1" name="Line"/>
            <p:cNvSpPr/>
            <p:nvPr/>
          </p:nvSpPr>
          <p:spPr>
            <a:xfrm>
              <a:off x="4167963" y="81867"/>
              <a:ext cx="155525" cy="276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039" fill="norm" stroke="1" extrusionOk="0">
                  <a:moveTo>
                    <a:pt x="20903" y="2523"/>
                  </a:moveTo>
                  <a:cubicBezTo>
                    <a:pt x="16723" y="1550"/>
                    <a:pt x="12542" y="577"/>
                    <a:pt x="9406" y="188"/>
                  </a:cubicBezTo>
                  <a:cubicBezTo>
                    <a:pt x="6271" y="-201"/>
                    <a:pt x="4181" y="-6"/>
                    <a:pt x="3136" y="967"/>
                  </a:cubicBezTo>
                  <a:cubicBezTo>
                    <a:pt x="2090" y="1940"/>
                    <a:pt x="2090" y="3691"/>
                    <a:pt x="5226" y="6415"/>
                  </a:cubicBezTo>
                  <a:cubicBezTo>
                    <a:pt x="8361" y="9140"/>
                    <a:pt x="14632" y="12837"/>
                    <a:pt x="17942" y="15367"/>
                  </a:cubicBezTo>
                  <a:cubicBezTo>
                    <a:pt x="21252" y="17896"/>
                    <a:pt x="21600" y="19258"/>
                    <a:pt x="20903" y="20134"/>
                  </a:cubicBezTo>
                  <a:cubicBezTo>
                    <a:pt x="20206" y="21010"/>
                    <a:pt x="18465" y="21399"/>
                    <a:pt x="14806" y="20621"/>
                  </a:cubicBezTo>
                  <a:cubicBezTo>
                    <a:pt x="11148" y="19842"/>
                    <a:pt x="5574" y="17896"/>
                    <a:pt x="0" y="159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2" name="Line"/>
            <p:cNvSpPr/>
            <p:nvPr/>
          </p:nvSpPr>
          <p:spPr>
            <a:xfrm>
              <a:off x="4167963" y="38334"/>
              <a:ext cx="337343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91" y="15200"/>
                    <a:pt x="8182" y="8800"/>
                    <a:pt x="11782" y="5200"/>
                  </a:cubicBezTo>
                  <a:cubicBezTo>
                    <a:pt x="15382" y="1600"/>
                    <a:pt x="18491" y="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3" name="Line"/>
            <p:cNvSpPr/>
            <p:nvPr/>
          </p:nvSpPr>
          <p:spPr>
            <a:xfrm>
              <a:off x="4397969" y="23000"/>
              <a:ext cx="329675" cy="613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28" y="1080"/>
                    <a:pt x="19256" y="2160"/>
                    <a:pt x="17330" y="4185"/>
                  </a:cubicBezTo>
                  <a:cubicBezTo>
                    <a:pt x="15405" y="6210"/>
                    <a:pt x="12726" y="9180"/>
                    <a:pt x="10214" y="11745"/>
                  </a:cubicBezTo>
                  <a:cubicBezTo>
                    <a:pt x="7702" y="14310"/>
                    <a:pt x="5358" y="16470"/>
                    <a:pt x="3684" y="18045"/>
                  </a:cubicBezTo>
                  <a:cubicBezTo>
                    <a:pt x="2009" y="19620"/>
                    <a:pt x="1005" y="2061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4" name="Line"/>
            <p:cNvSpPr/>
            <p:nvPr/>
          </p:nvSpPr>
          <p:spPr>
            <a:xfrm>
              <a:off x="4528305" y="238819"/>
              <a:ext cx="291341" cy="411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6" fill="norm" stroke="1" extrusionOk="0">
                  <a:moveTo>
                    <a:pt x="21600" y="1134"/>
                  </a:moveTo>
                  <a:cubicBezTo>
                    <a:pt x="21032" y="604"/>
                    <a:pt x="20463" y="74"/>
                    <a:pt x="19705" y="7"/>
                  </a:cubicBezTo>
                  <a:cubicBezTo>
                    <a:pt x="18947" y="-59"/>
                    <a:pt x="18000" y="339"/>
                    <a:pt x="15726" y="2194"/>
                  </a:cubicBezTo>
                  <a:cubicBezTo>
                    <a:pt x="13453" y="4049"/>
                    <a:pt x="9853" y="7362"/>
                    <a:pt x="7389" y="10078"/>
                  </a:cubicBezTo>
                  <a:cubicBezTo>
                    <a:pt x="4926" y="12795"/>
                    <a:pt x="3600" y="14915"/>
                    <a:pt x="2842" y="16638"/>
                  </a:cubicBezTo>
                  <a:cubicBezTo>
                    <a:pt x="2084" y="18361"/>
                    <a:pt x="1895" y="19686"/>
                    <a:pt x="2274" y="20481"/>
                  </a:cubicBezTo>
                  <a:cubicBezTo>
                    <a:pt x="2653" y="21276"/>
                    <a:pt x="3600" y="21541"/>
                    <a:pt x="5684" y="21143"/>
                  </a:cubicBezTo>
                  <a:cubicBezTo>
                    <a:pt x="7768" y="20746"/>
                    <a:pt x="10989" y="19686"/>
                    <a:pt x="12979" y="18824"/>
                  </a:cubicBezTo>
                  <a:cubicBezTo>
                    <a:pt x="14968" y="17963"/>
                    <a:pt x="15726" y="17301"/>
                    <a:pt x="15537" y="16439"/>
                  </a:cubicBezTo>
                  <a:cubicBezTo>
                    <a:pt x="15347" y="15578"/>
                    <a:pt x="14211" y="14518"/>
                    <a:pt x="11463" y="13723"/>
                  </a:cubicBezTo>
                  <a:cubicBezTo>
                    <a:pt x="8716" y="12928"/>
                    <a:pt x="4358" y="12397"/>
                    <a:pt x="0" y="118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5" name="Line"/>
            <p:cNvSpPr/>
            <p:nvPr/>
          </p:nvSpPr>
          <p:spPr>
            <a:xfrm>
              <a:off x="0" y="724835"/>
              <a:ext cx="1223898" cy="187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418" fill="norm" stroke="1" extrusionOk="0">
                  <a:moveTo>
                    <a:pt x="355" y="21418"/>
                  </a:moveTo>
                  <a:cubicBezTo>
                    <a:pt x="131" y="20542"/>
                    <a:pt x="-94" y="19667"/>
                    <a:pt x="41" y="18937"/>
                  </a:cubicBezTo>
                  <a:cubicBezTo>
                    <a:pt x="175" y="18207"/>
                    <a:pt x="669" y="17623"/>
                    <a:pt x="1612" y="16456"/>
                  </a:cubicBezTo>
                  <a:cubicBezTo>
                    <a:pt x="2555" y="15288"/>
                    <a:pt x="3948" y="13537"/>
                    <a:pt x="5542" y="11494"/>
                  </a:cubicBezTo>
                  <a:cubicBezTo>
                    <a:pt x="7136" y="9450"/>
                    <a:pt x="8932" y="7115"/>
                    <a:pt x="10639" y="5218"/>
                  </a:cubicBezTo>
                  <a:cubicBezTo>
                    <a:pt x="12345" y="3321"/>
                    <a:pt x="13962" y="1861"/>
                    <a:pt x="15533" y="986"/>
                  </a:cubicBezTo>
                  <a:cubicBezTo>
                    <a:pt x="17105" y="110"/>
                    <a:pt x="18632" y="-182"/>
                    <a:pt x="19620" y="110"/>
                  </a:cubicBezTo>
                  <a:cubicBezTo>
                    <a:pt x="20608" y="402"/>
                    <a:pt x="21057" y="1277"/>
                    <a:pt x="21506" y="21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6" name="Line"/>
            <p:cNvSpPr/>
            <p:nvPr/>
          </p:nvSpPr>
          <p:spPr>
            <a:xfrm>
              <a:off x="161976" y="820351"/>
              <a:ext cx="916252" cy="182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467" fill="norm" stroke="1" extrusionOk="0">
                  <a:moveTo>
                    <a:pt x="3882" y="17100"/>
                  </a:moveTo>
                  <a:cubicBezTo>
                    <a:pt x="2859" y="18000"/>
                    <a:pt x="1836" y="18900"/>
                    <a:pt x="1114" y="19650"/>
                  </a:cubicBezTo>
                  <a:cubicBezTo>
                    <a:pt x="392" y="20400"/>
                    <a:pt x="-29" y="21000"/>
                    <a:pt x="1" y="21300"/>
                  </a:cubicBezTo>
                  <a:cubicBezTo>
                    <a:pt x="31" y="21600"/>
                    <a:pt x="513" y="21600"/>
                    <a:pt x="1776" y="20400"/>
                  </a:cubicBezTo>
                  <a:cubicBezTo>
                    <a:pt x="3040" y="19200"/>
                    <a:pt x="5085" y="16800"/>
                    <a:pt x="7552" y="13950"/>
                  </a:cubicBezTo>
                  <a:cubicBezTo>
                    <a:pt x="10019" y="11100"/>
                    <a:pt x="12907" y="7800"/>
                    <a:pt x="15314" y="5400"/>
                  </a:cubicBezTo>
                  <a:cubicBezTo>
                    <a:pt x="17720" y="3000"/>
                    <a:pt x="19646" y="1500"/>
                    <a:pt x="2157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7" name="Line"/>
            <p:cNvSpPr/>
            <p:nvPr/>
          </p:nvSpPr>
          <p:spPr>
            <a:xfrm>
              <a:off x="3071606" y="703872"/>
              <a:ext cx="1042691" cy="124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4" fill="norm" stroke="1" extrusionOk="0">
                  <a:moveTo>
                    <a:pt x="0" y="21414"/>
                  </a:moveTo>
                  <a:cubicBezTo>
                    <a:pt x="1535" y="18769"/>
                    <a:pt x="3071" y="16124"/>
                    <a:pt x="4924" y="13038"/>
                  </a:cubicBezTo>
                  <a:cubicBezTo>
                    <a:pt x="6776" y="9953"/>
                    <a:pt x="8947" y="6426"/>
                    <a:pt x="10985" y="4002"/>
                  </a:cubicBezTo>
                  <a:cubicBezTo>
                    <a:pt x="13024" y="1577"/>
                    <a:pt x="14929" y="255"/>
                    <a:pt x="16676" y="34"/>
                  </a:cubicBezTo>
                  <a:cubicBezTo>
                    <a:pt x="18424" y="-186"/>
                    <a:pt x="20012" y="696"/>
                    <a:pt x="21600" y="15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8" name="Line"/>
            <p:cNvSpPr/>
            <p:nvPr/>
          </p:nvSpPr>
          <p:spPr>
            <a:xfrm>
              <a:off x="3002387" y="828018"/>
              <a:ext cx="1035241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802" y="21600"/>
                  </a:moveTo>
                  <a:cubicBezTo>
                    <a:pt x="377" y="21086"/>
                    <a:pt x="-49" y="20571"/>
                    <a:pt x="4" y="20057"/>
                  </a:cubicBezTo>
                  <a:cubicBezTo>
                    <a:pt x="57" y="19543"/>
                    <a:pt x="589" y="19029"/>
                    <a:pt x="1813" y="17486"/>
                  </a:cubicBezTo>
                  <a:cubicBezTo>
                    <a:pt x="3037" y="15943"/>
                    <a:pt x="4952" y="13371"/>
                    <a:pt x="7133" y="10286"/>
                  </a:cubicBezTo>
                  <a:cubicBezTo>
                    <a:pt x="9315" y="7200"/>
                    <a:pt x="11762" y="3600"/>
                    <a:pt x="14209" y="1800"/>
                  </a:cubicBezTo>
                  <a:cubicBezTo>
                    <a:pt x="16656" y="0"/>
                    <a:pt x="19104" y="0"/>
                    <a:pt x="2155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9" name="Line"/>
            <p:cNvSpPr/>
            <p:nvPr/>
          </p:nvSpPr>
          <p:spPr>
            <a:xfrm>
              <a:off x="754288" y="973688"/>
              <a:ext cx="2509050" cy="181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320" fill="norm" stroke="1" extrusionOk="0">
                  <a:moveTo>
                    <a:pt x="17" y="0"/>
                  </a:moveTo>
                  <a:cubicBezTo>
                    <a:pt x="-5" y="1500"/>
                    <a:pt x="-27" y="3000"/>
                    <a:pt x="105" y="5400"/>
                  </a:cubicBezTo>
                  <a:cubicBezTo>
                    <a:pt x="236" y="7800"/>
                    <a:pt x="522" y="11100"/>
                    <a:pt x="1038" y="13200"/>
                  </a:cubicBezTo>
                  <a:cubicBezTo>
                    <a:pt x="1553" y="15300"/>
                    <a:pt x="2300" y="16200"/>
                    <a:pt x="3112" y="15750"/>
                  </a:cubicBezTo>
                  <a:cubicBezTo>
                    <a:pt x="3924" y="15300"/>
                    <a:pt x="4802" y="13500"/>
                    <a:pt x="5636" y="12300"/>
                  </a:cubicBezTo>
                  <a:cubicBezTo>
                    <a:pt x="6471" y="11100"/>
                    <a:pt x="7261" y="10500"/>
                    <a:pt x="7886" y="11100"/>
                  </a:cubicBezTo>
                  <a:cubicBezTo>
                    <a:pt x="8512" y="11700"/>
                    <a:pt x="8973" y="13500"/>
                    <a:pt x="9555" y="15450"/>
                  </a:cubicBezTo>
                  <a:cubicBezTo>
                    <a:pt x="10136" y="17400"/>
                    <a:pt x="10839" y="19500"/>
                    <a:pt x="11585" y="20550"/>
                  </a:cubicBezTo>
                  <a:cubicBezTo>
                    <a:pt x="12332" y="21600"/>
                    <a:pt x="13122" y="21600"/>
                    <a:pt x="13967" y="20400"/>
                  </a:cubicBezTo>
                  <a:cubicBezTo>
                    <a:pt x="14812" y="19200"/>
                    <a:pt x="15712" y="16800"/>
                    <a:pt x="16502" y="15000"/>
                  </a:cubicBezTo>
                  <a:cubicBezTo>
                    <a:pt x="17293" y="13200"/>
                    <a:pt x="17973" y="12000"/>
                    <a:pt x="18752" y="10500"/>
                  </a:cubicBezTo>
                  <a:cubicBezTo>
                    <a:pt x="19532" y="9000"/>
                    <a:pt x="20410" y="7200"/>
                    <a:pt x="20903" y="6150"/>
                  </a:cubicBezTo>
                  <a:cubicBezTo>
                    <a:pt x="21397" y="5100"/>
                    <a:pt x="21507" y="4800"/>
                    <a:pt x="21540" y="4650"/>
                  </a:cubicBezTo>
                  <a:cubicBezTo>
                    <a:pt x="21573" y="4500"/>
                    <a:pt x="21529" y="4500"/>
                    <a:pt x="21485" y="45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0" name="Line"/>
            <p:cNvSpPr/>
            <p:nvPr/>
          </p:nvSpPr>
          <p:spPr>
            <a:xfrm>
              <a:off x="1458629" y="1272889"/>
              <a:ext cx="748463" cy="754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403" fill="norm" stroke="1" extrusionOk="0">
                  <a:moveTo>
                    <a:pt x="4697" y="9345"/>
                  </a:moveTo>
                  <a:cubicBezTo>
                    <a:pt x="4771" y="8838"/>
                    <a:pt x="4844" y="8331"/>
                    <a:pt x="4697" y="7968"/>
                  </a:cubicBezTo>
                  <a:cubicBezTo>
                    <a:pt x="4551" y="7606"/>
                    <a:pt x="4185" y="7388"/>
                    <a:pt x="3526" y="7642"/>
                  </a:cubicBezTo>
                  <a:cubicBezTo>
                    <a:pt x="2867" y="7896"/>
                    <a:pt x="1915" y="8620"/>
                    <a:pt x="1219" y="9418"/>
                  </a:cubicBezTo>
                  <a:cubicBezTo>
                    <a:pt x="524" y="10215"/>
                    <a:pt x="84" y="11085"/>
                    <a:pt x="11" y="11810"/>
                  </a:cubicBezTo>
                  <a:cubicBezTo>
                    <a:pt x="-62" y="12535"/>
                    <a:pt x="231" y="13114"/>
                    <a:pt x="853" y="13114"/>
                  </a:cubicBezTo>
                  <a:cubicBezTo>
                    <a:pt x="1476" y="13114"/>
                    <a:pt x="2427" y="12535"/>
                    <a:pt x="3562" y="11085"/>
                  </a:cubicBezTo>
                  <a:cubicBezTo>
                    <a:pt x="4697" y="9635"/>
                    <a:pt x="6015" y="7316"/>
                    <a:pt x="6784" y="5612"/>
                  </a:cubicBezTo>
                  <a:cubicBezTo>
                    <a:pt x="7553" y="3909"/>
                    <a:pt x="7773" y="2822"/>
                    <a:pt x="7882" y="1916"/>
                  </a:cubicBezTo>
                  <a:cubicBezTo>
                    <a:pt x="7992" y="1010"/>
                    <a:pt x="7992" y="285"/>
                    <a:pt x="7773" y="67"/>
                  </a:cubicBezTo>
                  <a:cubicBezTo>
                    <a:pt x="7553" y="-150"/>
                    <a:pt x="7114" y="140"/>
                    <a:pt x="6638" y="1263"/>
                  </a:cubicBezTo>
                  <a:cubicBezTo>
                    <a:pt x="6162" y="2387"/>
                    <a:pt x="5649" y="4344"/>
                    <a:pt x="5466" y="6337"/>
                  </a:cubicBezTo>
                  <a:cubicBezTo>
                    <a:pt x="5283" y="8331"/>
                    <a:pt x="5430" y="10360"/>
                    <a:pt x="5649" y="11520"/>
                  </a:cubicBezTo>
                  <a:cubicBezTo>
                    <a:pt x="5869" y="12680"/>
                    <a:pt x="6162" y="12969"/>
                    <a:pt x="6491" y="13151"/>
                  </a:cubicBezTo>
                  <a:cubicBezTo>
                    <a:pt x="6821" y="13332"/>
                    <a:pt x="7187" y="13404"/>
                    <a:pt x="7882" y="13078"/>
                  </a:cubicBezTo>
                  <a:cubicBezTo>
                    <a:pt x="8578" y="12752"/>
                    <a:pt x="9603" y="12027"/>
                    <a:pt x="10225" y="11339"/>
                  </a:cubicBezTo>
                  <a:cubicBezTo>
                    <a:pt x="10848" y="10650"/>
                    <a:pt x="11067" y="9998"/>
                    <a:pt x="11177" y="9490"/>
                  </a:cubicBezTo>
                  <a:cubicBezTo>
                    <a:pt x="11287" y="8983"/>
                    <a:pt x="11287" y="8620"/>
                    <a:pt x="11067" y="8512"/>
                  </a:cubicBezTo>
                  <a:cubicBezTo>
                    <a:pt x="10848" y="8403"/>
                    <a:pt x="10409" y="8548"/>
                    <a:pt x="9933" y="9128"/>
                  </a:cubicBezTo>
                  <a:cubicBezTo>
                    <a:pt x="9457" y="9708"/>
                    <a:pt x="8944" y="10722"/>
                    <a:pt x="8688" y="11411"/>
                  </a:cubicBezTo>
                  <a:cubicBezTo>
                    <a:pt x="8432" y="12100"/>
                    <a:pt x="8432" y="12462"/>
                    <a:pt x="8761" y="12752"/>
                  </a:cubicBezTo>
                  <a:cubicBezTo>
                    <a:pt x="9091" y="13042"/>
                    <a:pt x="9750" y="13259"/>
                    <a:pt x="10262" y="13151"/>
                  </a:cubicBezTo>
                  <a:cubicBezTo>
                    <a:pt x="10775" y="13042"/>
                    <a:pt x="11141" y="12607"/>
                    <a:pt x="11434" y="12245"/>
                  </a:cubicBezTo>
                  <a:cubicBezTo>
                    <a:pt x="11726" y="11882"/>
                    <a:pt x="11946" y="11592"/>
                    <a:pt x="11983" y="11629"/>
                  </a:cubicBezTo>
                  <a:cubicBezTo>
                    <a:pt x="12019" y="11665"/>
                    <a:pt x="11873" y="12027"/>
                    <a:pt x="11983" y="12245"/>
                  </a:cubicBezTo>
                  <a:cubicBezTo>
                    <a:pt x="12093" y="12462"/>
                    <a:pt x="12459" y="12535"/>
                    <a:pt x="12788" y="12462"/>
                  </a:cubicBezTo>
                  <a:cubicBezTo>
                    <a:pt x="13118" y="12390"/>
                    <a:pt x="13411" y="12172"/>
                    <a:pt x="13777" y="11810"/>
                  </a:cubicBezTo>
                  <a:cubicBezTo>
                    <a:pt x="14143" y="11447"/>
                    <a:pt x="14582" y="10940"/>
                    <a:pt x="14765" y="10904"/>
                  </a:cubicBezTo>
                  <a:cubicBezTo>
                    <a:pt x="14948" y="10867"/>
                    <a:pt x="14875" y="11302"/>
                    <a:pt x="14875" y="11701"/>
                  </a:cubicBezTo>
                  <a:cubicBezTo>
                    <a:pt x="14875" y="12100"/>
                    <a:pt x="14948" y="12462"/>
                    <a:pt x="15131" y="12752"/>
                  </a:cubicBezTo>
                  <a:cubicBezTo>
                    <a:pt x="15314" y="13042"/>
                    <a:pt x="15607" y="13259"/>
                    <a:pt x="15937" y="13368"/>
                  </a:cubicBezTo>
                  <a:cubicBezTo>
                    <a:pt x="16266" y="13477"/>
                    <a:pt x="16632" y="13477"/>
                    <a:pt x="16998" y="13368"/>
                  </a:cubicBezTo>
                  <a:cubicBezTo>
                    <a:pt x="17364" y="13259"/>
                    <a:pt x="17731" y="13042"/>
                    <a:pt x="18023" y="12752"/>
                  </a:cubicBezTo>
                  <a:cubicBezTo>
                    <a:pt x="18316" y="12462"/>
                    <a:pt x="18536" y="12100"/>
                    <a:pt x="18609" y="11737"/>
                  </a:cubicBezTo>
                  <a:cubicBezTo>
                    <a:pt x="18682" y="11375"/>
                    <a:pt x="18609" y="11012"/>
                    <a:pt x="18536" y="11049"/>
                  </a:cubicBezTo>
                  <a:cubicBezTo>
                    <a:pt x="18463" y="11085"/>
                    <a:pt x="18390" y="11520"/>
                    <a:pt x="18609" y="12498"/>
                  </a:cubicBezTo>
                  <a:cubicBezTo>
                    <a:pt x="18829" y="13477"/>
                    <a:pt x="19341" y="14999"/>
                    <a:pt x="19891" y="16304"/>
                  </a:cubicBezTo>
                  <a:cubicBezTo>
                    <a:pt x="20440" y="17608"/>
                    <a:pt x="21025" y="18696"/>
                    <a:pt x="21282" y="19493"/>
                  </a:cubicBezTo>
                  <a:cubicBezTo>
                    <a:pt x="21538" y="20290"/>
                    <a:pt x="21465" y="20798"/>
                    <a:pt x="21245" y="21088"/>
                  </a:cubicBezTo>
                  <a:cubicBezTo>
                    <a:pt x="21025" y="21378"/>
                    <a:pt x="20659" y="21450"/>
                    <a:pt x="20037" y="21378"/>
                  </a:cubicBezTo>
                  <a:cubicBezTo>
                    <a:pt x="19415" y="21305"/>
                    <a:pt x="18536" y="21088"/>
                    <a:pt x="18023" y="20471"/>
                  </a:cubicBezTo>
                  <a:cubicBezTo>
                    <a:pt x="17511" y="19855"/>
                    <a:pt x="17364" y="18841"/>
                    <a:pt x="17218" y="178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1" name="Line"/>
            <p:cNvSpPr/>
            <p:nvPr/>
          </p:nvSpPr>
          <p:spPr>
            <a:xfrm>
              <a:off x="2764932" y="1503905"/>
              <a:ext cx="217438" cy="262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501" fill="norm" stroke="1" extrusionOk="0">
                  <a:moveTo>
                    <a:pt x="1490" y="7451"/>
                  </a:moveTo>
                  <a:cubicBezTo>
                    <a:pt x="993" y="11435"/>
                    <a:pt x="497" y="15419"/>
                    <a:pt x="248" y="17936"/>
                  </a:cubicBezTo>
                  <a:cubicBezTo>
                    <a:pt x="0" y="20452"/>
                    <a:pt x="0" y="21501"/>
                    <a:pt x="0" y="21501"/>
                  </a:cubicBezTo>
                  <a:cubicBezTo>
                    <a:pt x="0" y="21501"/>
                    <a:pt x="0" y="20452"/>
                    <a:pt x="621" y="17202"/>
                  </a:cubicBezTo>
                  <a:cubicBezTo>
                    <a:pt x="1241" y="13951"/>
                    <a:pt x="2483" y="8499"/>
                    <a:pt x="4966" y="5039"/>
                  </a:cubicBezTo>
                  <a:cubicBezTo>
                    <a:pt x="7448" y="1579"/>
                    <a:pt x="11172" y="111"/>
                    <a:pt x="14400" y="6"/>
                  </a:cubicBezTo>
                  <a:cubicBezTo>
                    <a:pt x="17628" y="-99"/>
                    <a:pt x="20359" y="1159"/>
                    <a:pt x="20979" y="4619"/>
                  </a:cubicBezTo>
                  <a:cubicBezTo>
                    <a:pt x="21600" y="8080"/>
                    <a:pt x="20110" y="13742"/>
                    <a:pt x="18621" y="194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2" name="Line"/>
            <p:cNvSpPr/>
            <p:nvPr/>
          </p:nvSpPr>
          <p:spPr>
            <a:xfrm>
              <a:off x="3301611" y="1617703"/>
              <a:ext cx="360342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36" y="17100"/>
                    <a:pt x="8272" y="12600"/>
                    <a:pt x="11872" y="9000"/>
                  </a:cubicBezTo>
                  <a:cubicBezTo>
                    <a:pt x="15472" y="5400"/>
                    <a:pt x="18536" y="27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3" name="Line"/>
            <p:cNvSpPr/>
            <p:nvPr/>
          </p:nvSpPr>
          <p:spPr>
            <a:xfrm>
              <a:off x="3601821" y="1565062"/>
              <a:ext cx="118610" cy="155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5" h="21136" fill="norm" stroke="1" extrusionOk="0">
                  <a:moveTo>
                    <a:pt x="5188" y="1950"/>
                  </a:moveTo>
                  <a:cubicBezTo>
                    <a:pt x="2488" y="1254"/>
                    <a:pt x="-212" y="557"/>
                    <a:pt x="13" y="208"/>
                  </a:cubicBezTo>
                  <a:cubicBezTo>
                    <a:pt x="238" y="-140"/>
                    <a:pt x="3388" y="-140"/>
                    <a:pt x="6988" y="905"/>
                  </a:cubicBezTo>
                  <a:cubicBezTo>
                    <a:pt x="10588" y="1950"/>
                    <a:pt x="14638" y="4041"/>
                    <a:pt x="17338" y="6654"/>
                  </a:cubicBezTo>
                  <a:cubicBezTo>
                    <a:pt x="20038" y="9266"/>
                    <a:pt x="21388" y="12402"/>
                    <a:pt x="20713" y="15015"/>
                  </a:cubicBezTo>
                  <a:cubicBezTo>
                    <a:pt x="20038" y="17628"/>
                    <a:pt x="17338" y="19718"/>
                    <a:pt x="14863" y="20589"/>
                  </a:cubicBezTo>
                  <a:cubicBezTo>
                    <a:pt x="12388" y="21460"/>
                    <a:pt x="10138" y="21112"/>
                    <a:pt x="7888" y="207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4" name="Line"/>
            <p:cNvSpPr/>
            <p:nvPr/>
          </p:nvSpPr>
          <p:spPr>
            <a:xfrm>
              <a:off x="3862507" y="1571702"/>
              <a:ext cx="234359" cy="133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229" fill="norm" stroke="1" extrusionOk="0">
                  <a:moveTo>
                    <a:pt x="11037" y="1223"/>
                  </a:moveTo>
                  <a:cubicBezTo>
                    <a:pt x="9412" y="6521"/>
                    <a:pt x="7786" y="11819"/>
                    <a:pt x="6508" y="15079"/>
                  </a:cubicBezTo>
                  <a:cubicBezTo>
                    <a:pt x="5231" y="18340"/>
                    <a:pt x="4302" y="19562"/>
                    <a:pt x="3257" y="20377"/>
                  </a:cubicBezTo>
                  <a:cubicBezTo>
                    <a:pt x="2212" y="21192"/>
                    <a:pt x="1050" y="21600"/>
                    <a:pt x="470" y="20785"/>
                  </a:cubicBezTo>
                  <a:cubicBezTo>
                    <a:pt x="-111" y="19970"/>
                    <a:pt x="-111" y="17932"/>
                    <a:pt x="237" y="15894"/>
                  </a:cubicBezTo>
                  <a:cubicBezTo>
                    <a:pt x="586" y="13857"/>
                    <a:pt x="1283" y="11819"/>
                    <a:pt x="2095" y="10189"/>
                  </a:cubicBezTo>
                  <a:cubicBezTo>
                    <a:pt x="2908" y="8559"/>
                    <a:pt x="3837" y="7336"/>
                    <a:pt x="5812" y="8355"/>
                  </a:cubicBezTo>
                  <a:cubicBezTo>
                    <a:pt x="7786" y="9374"/>
                    <a:pt x="10805" y="12634"/>
                    <a:pt x="13012" y="14468"/>
                  </a:cubicBezTo>
                  <a:cubicBezTo>
                    <a:pt x="15218" y="16302"/>
                    <a:pt x="16612" y="16709"/>
                    <a:pt x="17889" y="16709"/>
                  </a:cubicBezTo>
                  <a:cubicBezTo>
                    <a:pt x="19166" y="16709"/>
                    <a:pt x="20328" y="16302"/>
                    <a:pt x="20908" y="15079"/>
                  </a:cubicBezTo>
                  <a:cubicBezTo>
                    <a:pt x="21489" y="13857"/>
                    <a:pt x="21489" y="11819"/>
                    <a:pt x="20444" y="9577"/>
                  </a:cubicBezTo>
                  <a:cubicBezTo>
                    <a:pt x="19399" y="7336"/>
                    <a:pt x="17308" y="4891"/>
                    <a:pt x="15334" y="3260"/>
                  </a:cubicBezTo>
                  <a:cubicBezTo>
                    <a:pt x="13360" y="1630"/>
                    <a:pt x="11502" y="815"/>
                    <a:pt x="964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5" name="Line"/>
            <p:cNvSpPr/>
            <p:nvPr/>
          </p:nvSpPr>
          <p:spPr>
            <a:xfrm>
              <a:off x="395879" y="3043190"/>
              <a:ext cx="183416" cy="698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460" fill="norm" stroke="1" extrusionOk="0">
                  <a:moveTo>
                    <a:pt x="0" y="8500"/>
                  </a:moveTo>
                  <a:cubicBezTo>
                    <a:pt x="888" y="11013"/>
                    <a:pt x="1775" y="13527"/>
                    <a:pt x="2219" y="15530"/>
                  </a:cubicBezTo>
                  <a:cubicBezTo>
                    <a:pt x="2663" y="17533"/>
                    <a:pt x="2663" y="19025"/>
                    <a:pt x="2663" y="20007"/>
                  </a:cubicBezTo>
                  <a:cubicBezTo>
                    <a:pt x="2663" y="20989"/>
                    <a:pt x="2663" y="21460"/>
                    <a:pt x="2663" y="21460"/>
                  </a:cubicBezTo>
                  <a:cubicBezTo>
                    <a:pt x="2663" y="21460"/>
                    <a:pt x="2663" y="20989"/>
                    <a:pt x="2515" y="19418"/>
                  </a:cubicBezTo>
                  <a:cubicBezTo>
                    <a:pt x="2367" y="17847"/>
                    <a:pt x="2071" y="15176"/>
                    <a:pt x="2367" y="12467"/>
                  </a:cubicBezTo>
                  <a:cubicBezTo>
                    <a:pt x="2663" y="9757"/>
                    <a:pt x="3551" y="7008"/>
                    <a:pt x="5474" y="4926"/>
                  </a:cubicBezTo>
                  <a:cubicBezTo>
                    <a:pt x="7397" y="2845"/>
                    <a:pt x="10356" y="1431"/>
                    <a:pt x="12723" y="685"/>
                  </a:cubicBezTo>
                  <a:cubicBezTo>
                    <a:pt x="15090" y="-61"/>
                    <a:pt x="16866" y="-140"/>
                    <a:pt x="18493" y="174"/>
                  </a:cubicBezTo>
                  <a:cubicBezTo>
                    <a:pt x="20121" y="488"/>
                    <a:pt x="21600" y="1195"/>
                    <a:pt x="21156" y="2373"/>
                  </a:cubicBezTo>
                  <a:cubicBezTo>
                    <a:pt x="20712" y="3552"/>
                    <a:pt x="18345" y="5201"/>
                    <a:pt x="15238" y="6497"/>
                  </a:cubicBezTo>
                  <a:cubicBezTo>
                    <a:pt x="12132" y="7793"/>
                    <a:pt x="8285" y="8736"/>
                    <a:pt x="4438" y="96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6" name="Line"/>
            <p:cNvSpPr/>
            <p:nvPr/>
          </p:nvSpPr>
          <p:spPr>
            <a:xfrm>
              <a:off x="587549" y="3281407"/>
              <a:ext cx="161005" cy="28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5" fill="norm" stroke="1" extrusionOk="0">
                  <a:moveTo>
                    <a:pt x="0" y="5684"/>
                  </a:moveTo>
                  <a:cubicBezTo>
                    <a:pt x="1371" y="5116"/>
                    <a:pt x="2743" y="4547"/>
                    <a:pt x="4286" y="4547"/>
                  </a:cubicBezTo>
                  <a:cubicBezTo>
                    <a:pt x="5829" y="4547"/>
                    <a:pt x="7543" y="5116"/>
                    <a:pt x="9086" y="6916"/>
                  </a:cubicBezTo>
                  <a:cubicBezTo>
                    <a:pt x="10629" y="8716"/>
                    <a:pt x="12000" y="11747"/>
                    <a:pt x="12171" y="14400"/>
                  </a:cubicBezTo>
                  <a:cubicBezTo>
                    <a:pt x="12343" y="17053"/>
                    <a:pt x="11314" y="19326"/>
                    <a:pt x="9943" y="20463"/>
                  </a:cubicBezTo>
                  <a:cubicBezTo>
                    <a:pt x="8571" y="21600"/>
                    <a:pt x="6857" y="21600"/>
                    <a:pt x="5657" y="21126"/>
                  </a:cubicBezTo>
                  <a:cubicBezTo>
                    <a:pt x="4457" y="20653"/>
                    <a:pt x="3771" y="19705"/>
                    <a:pt x="4971" y="16768"/>
                  </a:cubicBezTo>
                  <a:cubicBezTo>
                    <a:pt x="6171" y="13832"/>
                    <a:pt x="9257" y="8905"/>
                    <a:pt x="12343" y="5779"/>
                  </a:cubicBezTo>
                  <a:cubicBezTo>
                    <a:pt x="15429" y="2653"/>
                    <a:pt x="18514" y="132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7" name="Line"/>
            <p:cNvSpPr/>
            <p:nvPr/>
          </p:nvSpPr>
          <p:spPr>
            <a:xfrm>
              <a:off x="890282" y="3151473"/>
              <a:ext cx="180280" cy="405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311" fill="norm" stroke="1" extrusionOk="0">
                  <a:moveTo>
                    <a:pt x="21461" y="784"/>
                  </a:moveTo>
                  <a:cubicBezTo>
                    <a:pt x="17506" y="248"/>
                    <a:pt x="13551" y="-289"/>
                    <a:pt x="10357" y="181"/>
                  </a:cubicBezTo>
                  <a:cubicBezTo>
                    <a:pt x="7162" y="650"/>
                    <a:pt x="4729" y="2126"/>
                    <a:pt x="2903" y="4809"/>
                  </a:cubicBezTo>
                  <a:cubicBezTo>
                    <a:pt x="1078" y="7492"/>
                    <a:pt x="-139" y="11383"/>
                    <a:pt x="13" y="14133"/>
                  </a:cubicBezTo>
                  <a:cubicBezTo>
                    <a:pt x="165" y="16884"/>
                    <a:pt x="1686" y="18494"/>
                    <a:pt x="3360" y="19500"/>
                  </a:cubicBezTo>
                  <a:cubicBezTo>
                    <a:pt x="5033" y="20506"/>
                    <a:pt x="6858" y="20909"/>
                    <a:pt x="8684" y="213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8" name="Line"/>
            <p:cNvSpPr/>
            <p:nvPr/>
          </p:nvSpPr>
          <p:spPr>
            <a:xfrm>
              <a:off x="1064970" y="3327408"/>
              <a:ext cx="120594" cy="217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359" fill="norm" stroke="1" extrusionOk="0">
                  <a:moveTo>
                    <a:pt x="21234" y="0"/>
                  </a:moveTo>
                  <a:cubicBezTo>
                    <a:pt x="15834" y="0"/>
                    <a:pt x="10434" y="0"/>
                    <a:pt x="6609" y="251"/>
                  </a:cubicBezTo>
                  <a:cubicBezTo>
                    <a:pt x="2784" y="502"/>
                    <a:pt x="534" y="1005"/>
                    <a:pt x="84" y="2637"/>
                  </a:cubicBezTo>
                  <a:cubicBezTo>
                    <a:pt x="-366" y="4270"/>
                    <a:pt x="984" y="7033"/>
                    <a:pt x="4134" y="9670"/>
                  </a:cubicBezTo>
                  <a:cubicBezTo>
                    <a:pt x="7284" y="12307"/>
                    <a:pt x="12234" y="14819"/>
                    <a:pt x="14709" y="16702"/>
                  </a:cubicBezTo>
                  <a:cubicBezTo>
                    <a:pt x="17184" y="18586"/>
                    <a:pt x="17184" y="19842"/>
                    <a:pt x="15609" y="20595"/>
                  </a:cubicBezTo>
                  <a:cubicBezTo>
                    <a:pt x="14034" y="21349"/>
                    <a:pt x="10884" y="21600"/>
                    <a:pt x="8859" y="21098"/>
                  </a:cubicBezTo>
                  <a:cubicBezTo>
                    <a:pt x="6834" y="20595"/>
                    <a:pt x="5934" y="19340"/>
                    <a:pt x="5934" y="17581"/>
                  </a:cubicBezTo>
                  <a:cubicBezTo>
                    <a:pt x="5934" y="15823"/>
                    <a:pt x="6834" y="13563"/>
                    <a:pt x="7734" y="113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9" name="Line"/>
            <p:cNvSpPr/>
            <p:nvPr/>
          </p:nvSpPr>
          <p:spPr>
            <a:xfrm>
              <a:off x="1177896" y="3362510"/>
              <a:ext cx="207006" cy="170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7" fill="norm" stroke="1" extrusionOk="0">
                  <a:moveTo>
                    <a:pt x="0" y="402"/>
                  </a:moveTo>
                  <a:cubicBezTo>
                    <a:pt x="1333" y="85"/>
                    <a:pt x="2667" y="-233"/>
                    <a:pt x="3733" y="243"/>
                  </a:cubicBezTo>
                  <a:cubicBezTo>
                    <a:pt x="4800" y="720"/>
                    <a:pt x="5600" y="1991"/>
                    <a:pt x="6133" y="5008"/>
                  </a:cubicBezTo>
                  <a:cubicBezTo>
                    <a:pt x="6667" y="8026"/>
                    <a:pt x="6933" y="12791"/>
                    <a:pt x="6667" y="16126"/>
                  </a:cubicBezTo>
                  <a:cubicBezTo>
                    <a:pt x="6400" y="19461"/>
                    <a:pt x="5600" y="21367"/>
                    <a:pt x="5200" y="21208"/>
                  </a:cubicBezTo>
                  <a:cubicBezTo>
                    <a:pt x="4800" y="21049"/>
                    <a:pt x="4800" y="18826"/>
                    <a:pt x="5467" y="15649"/>
                  </a:cubicBezTo>
                  <a:cubicBezTo>
                    <a:pt x="6133" y="12473"/>
                    <a:pt x="7467" y="8343"/>
                    <a:pt x="8667" y="5643"/>
                  </a:cubicBezTo>
                  <a:cubicBezTo>
                    <a:pt x="9867" y="2943"/>
                    <a:pt x="10933" y="1673"/>
                    <a:pt x="11467" y="1832"/>
                  </a:cubicBezTo>
                  <a:cubicBezTo>
                    <a:pt x="12000" y="1991"/>
                    <a:pt x="12000" y="3579"/>
                    <a:pt x="12000" y="5167"/>
                  </a:cubicBezTo>
                  <a:cubicBezTo>
                    <a:pt x="12000" y="6755"/>
                    <a:pt x="12000" y="8343"/>
                    <a:pt x="12533" y="10408"/>
                  </a:cubicBezTo>
                  <a:cubicBezTo>
                    <a:pt x="13067" y="12473"/>
                    <a:pt x="14133" y="15014"/>
                    <a:pt x="15733" y="15967"/>
                  </a:cubicBezTo>
                  <a:cubicBezTo>
                    <a:pt x="17333" y="16920"/>
                    <a:pt x="19467" y="16285"/>
                    <a:pt x="21600" y="156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0" name="Line"/>
            <p:cNvSpPr/>
            <p:nvPr/>
          </p:nvSpPr>
          <p:spPr>
            <a:xfrm>
              <a:off x="1386367" y="3386010"/>
              <a:ext cx="90537" cy="137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1" h="20694" fill="norm" stroke="1" extrusionOk="0">
                  <a:moveTo>
                    <a:pt x="20681" y="412"/>
                  </a:moveTo>
                  <a:cubicBezTo>
                    <a:pt x="17762" y="27"/>
                    <a:pt x="14843" y="-359"/>
                    <a:pt x="11049" y="605"/>
                  </a:cubicBezTo>
                  <a:cubicBezTo>
                    <a:pt x="7254" y="1570"/>
                    <a:pt x="2584" y="3884"/>
                    <a:pt x="832" y="7548"/>
                  </a:cubicBezTo>
                  <a:cubicBezTo>
                    <a:pt x="-919" y="11212"/>
                    <a:pt x="249" y="16227"/>
                    <a:pt x="2876" y="18734"/>
                  </a:cubicBezTo>
                  <a:cubicBezTo>
                    <a:pt x="5503" y="21241"/>
                    <a:pt x="9589" y="21241"/>
                    <a:pt x="12800" y="19312"/>
                  </a:cubicBezTo>
                  <a:cubicBezTo>
                    <a:pt x="16011" y="17384"/>
                    <a:pt x="18346" y="13527"/>
                    <a:pt x="19513" y="10441"/>
                  </a:cubicBezTo>
                  <a:cubicBezTo>
                    <a:pt x="20681" y="7355"/>
                    <a:pt x="20681" y="5041"/>
                    <a:pt x="20681" y="27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1" name="Line"/>
            <p:cNvSpPr/>
            <p:nvPr/>
          </p:nvSpPr>
          <p:spPr>
            <a:xfrm>
              <a:off x="1507570" y="3358075"/>
              <a:ext cx="240278" cy="146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323" fill="norm" stroke="1" extrusionOk="0">
                  <a:moveTo>
                    <a:pt x="0" y="8938"/>
                  </a:moveTo>
                  <a:cubicBezTo>
                    <a:pt x="1137" y="8938"/>
                    <a:pt x="2274" y="8938"/>
                    <a:pt x="2842" y="9869"/>
                  </a:cubicBezTo>
                  <a:cubicBezTo>
                    <a:pt x="3411" y="10800"/>
                    <a:pt x="3411" y="12662"/>
                    <a:pt x="3411" y="14524"/>
                  </a:cubicBezTo>
                  <a:cubicBezTo>
                    <a:pt x="3411" y="16386"/>
                    <a:pt x="3411" y="18248"/>
                    <a:pt x="3979" y="19552"/>
                  </a:cubicBezTo>
                  <a:cubicBezTo>
                    <a:pt x="4547" y="20855"/>
                    <a:pt x="5684" y="21600"/>
                    <a:pt x="6594" y="21228"/>
                  </a:cubicBezTo>
                  <a:cubicBezTo>
                    <a:pt x="7503" y="20855"/>
                    <a:pt x="8185" y="19365"/>
                    <a:pt x="9095" y="18621"/>
                  </a:cubicBezTo>
                  <a:cubicBezTo>
                    <a:pt x="10004" y="17876"/>
                    <a:pt x="11141" y="17876"/>
                    <a:pt x="12505" y="18248"/>
                  </a:cubicBezTo>
                  <a:cubicBezTo>
                    <a:pt x="13869" y="18621"/>
                    <a:pt x="15461" y="19366"/>
                    <a:pt x="16939" y="18248"/>
                  </a:cubicBezTo>
                  <a:cubicBezTo>
                    <a:pt x="18417" y="17131"/>
                    <a:pt x="19781" y="14152"/>
                    <a:pt x="20577" y="11359"/>
                  </a:cubicBezTo>
                  <a:cubicBezTo>
                    <a:pt x="21373" y="8565"/>
                    <a:pt x="21600" y="5959"/>
                    <a:pt x="21145" y="4097"/>
                  </a:cubicBezTo>
                  <a:cubicBezTo>
                    <a:pt x="20691" y="2234"/>
                    <a:pt x="19554" y="1117"/>
                    <a:pt x="1841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2" name="Line"/>
            <p:cNvSpPr/>
            <p:nvPr/>
          </p:nvSpPr>
          <p:spPr>
            <a:xfrm>
              <a:off x="2248698" y="3315801"/>
              <a:ext cx="147268" cy="15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130" fill="norm" stroke="1" extrusionOk="0">
                  <a:moveTo>
                    <a:pt x="18248" y="8898"/>
                  </a:moveTo>
                  <a:cubicBezTo>
                    <a:pt x="18248" y="7156"/>
                    <a:pt x="18248" y="5414"/>
                    <a:pt x="17690" y="3672"/>
                  </a:cubicBezTo>
                  <a:cubicBezTo>
                    <a:pt x="17131" y="1930"/>
                    <a:pt x="16014" y="188"/>
                    <a:pt x="13593" y="14"/>
                  </a:cubicBezTo>
                  <a:cubicBezTo>
                    <a:pt x="11172" y="-160"/>
                    <a:pt x="7448" y="1234"/>
                    <a:pt x="4655" y="4021"/>
                  </a:cubicBezTo>
                  <a:cubicBezTo>
                    <a:pt x="1862" y="6808"/>
                    <a:pt x="0" y="10988"/>
                    <a:pt x="0" y="14472"/>
                  </a:cubicBezTo>
                  <a:cubicBezTo>
                    <a:pt x="0" y="17956"/>
                    <a:pt x="1862" y="20743"/>
                    <a:pt x="5400" y="21092"/>
                  </a:cubicBezTo>
                  <a:cubicBezTo>
                    <a:pt x="8938" y="21440"/>
                    <a:pt x="14152" y="19350"/>
                    <a:pt x="17131" y="17434"/>
                  </a:cubicBezTo>
                  <a:cubicBezTo>
                    <a:pt x="20110" y="15517"/>
                    <a:pt x="20855" y="13775"/>
                    <a:pt x="21228" y="11859"/>
                  </a:cubicBezTo>
                  <a:cubicBezTo>
                    <a:pt x="21600" y="9943"/>
                    <a:pt x="21600" y="7853"/>
                    <a:pt x="20669" y="6634"/>
                  </a:cubicBezTo>
                  <a:cubicBezTo>
                    <a:pt x="19738" y="5414"/>
                    <a:pt x="17876" y="5066"/>
                    <a:pt x="16945" y="5240"/>
                  </a:cubicBezTo>
                  <a:cubicBezTo>
                    <a:pt x="16014" y="5414"/>
                    <a:pt x="16014" y="6111"/>
                    <a:pt x="16014" y="68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3" name="Line"/>
            <p:cNvSpPr/>
            <p:nvPr/>
          </p:nvSpPr>
          <p:spPr>
            <a:xfrm>
              <a:off x="2505219" y="3306496"/>
              <a:ext cx="152378" cy="167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187" fill="norm" stroke="1" extrusionOk="0">
                  <a:moveTo>
                    <a:pt x="945" y="1671"/>
                  </a:moveTo>
                  <a:cubicBezTo>
                    <a:pt x="1665" y="5540"/>
                    <a:pt x="2385" y="9409"/>
                    <a:pt x="2565" y="12149"/>
                  </a:cubicBezTo>
                  <a:cubicBezTo>
                    <a:pt x="2745" y="14889"/>
                    <a:pt x="2385" y="16501"/>
                    <a:pt x="1845" y="18113"/>
                  </a:cubicBezTo>
                  <a:cubicBezTo>
                    <a:pt x="1305" y="19725"/>
                    <a:pt x="585" y="21337"/>
                    <a:pt x="225" y="21176"/>
                  </a:cubicBezTo>
                  <a:cubicBezTo>
                    <a:pt x="-135" y="21015"/>
                    <a:pt x="-135" y="19080"/>
                    <a:pt x="765" y="15534"/>
                  </a:cubicBezTo>
                  <a:cubicBezTo>
                    <a:pt x="1665" y="11988"/>
                    <a:pt x="3465" y="6830"/>
                    <a:pt x="5265" y="3767"/>
                  </a:cubicBezTo>
                  <a:cubicBezTo>
                    <a:pt x="7065" y="704"/>
                    <a:pt x="8865" y="-263"/>
                    <a:pt x="11205" y="59"/>
                  </a:cubicBezTo>
                  <a:cubicBezTo>
                    <a:pt x="13545" y="382"/>
                    <a:pt x="16425" y="1994"/>
                    <a:pt x="18225" y="4734"/>
                  </a:cubicBezTo>
                  <a:cubicBezTo>
                    <a:pt x="20025" y="7474"/>
                    <a:pt x="20745" y="11343"/>
                    <a:pt x="21465" y="152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4" name="Line"/>
            <p:cNvSpPr/>
            <p:nvPr/>
          </p:nvSpPr>
          <p:spPr>
            <a:xfrm>
              <a:off x="3218930" y="2999837"/>
              <a:ext cx="576778" cy="691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485" fill="norm" stroke="1" extrusionOk="0">
                  <a:moveTo>
                    <a:pt x="6789" y="11132"/>
                  </a:moveTo>
                  <a:cubicBezTo>
                    <a:pt x="6504" y="10576"/>
                    <a:pt x="6218" y="10020"/>
                    <a:pt x="5600" y="9703"/>
                  </a:cubicBezTo>
                  <a:cubicBezTo>
                    <a:pt x="4981" y="9385"/>
                    <a:pt x="4030" y="9306"/>
                    <a:pt x="3031" y="9941"/>
                  </a:cubicBezTo>
                  <a:cubicBezTo>
                    <a:pt x="2031" y="10576"/>
                    <a:pt x="985" y="11926"/>
                    <a:pt x="461" y="12839"/>
                  </a:cubicBezTo>
                  <a:cubicBezTo>
                    <a:pt x="-62" y="13753"/>
                    <a:pt x="-62" y="14229"/>
                    <a:pt x="81" y="14626"/>
                  </a:cubicBezTo>
                  <a:cubicBezTo>
                    <a:pt x="223" y="15023"/>
                    <a:pt x="509" y="15341"/>
                    <a:pt x="985" y="15381"/>
                  </a:cubicBezTo>
                  <a:cubicBezTo>
                    <a:pt x="1460" y="15420"/>
                    <a:pt x="2127" y="15182"/>
                    <a:pt x="3364" y="14110"/>
                  </a:cubicBezTo>
                  <a:cubicBezTo>
                    <a:pt x="4601" y="13038"/>
                    <a:pt x="6408" y="11132"/>
                    <a:pt x="7598" y="8988"/>
                  </a:cubicBezTo>
                  <a:cubicBezTo>
                    <a:pt x="8787" y="6844"/>
                    <a:pt x="9358" y="4461"/>
                    <a:pt x="9644" y="3072"/>
                  </a:cubicBezTo>
                  <a:cubicBezTo>
                    <a:pt x="9929" y="1682"/>
                    <a:pt x="9929" y="1285"/>
                    <a:pt x="9929" y="888"/>
                  </a:cubicBezTo>
                  <a:cubicBezTo>
                    <a:pt x="9929" y="491"/>
                    <a:pt x="9929" y="94"/>
                    <a:pt x="9739" y="14"/>
                  </a:cubicBezTo>
                  <a:cubicBezTo>
                    <a:pt x="9549" y="-65"/>
                    <a:pt x="9168" y="173"/>
                    <a:pt x="8692" y="1206"/>
                  </a:cubicBezTo>
                  <a:cubicBezTo>
                    <a:pt x="8216" y="2238"/>
                    <a:pt x="7645" y="4064"/>
                    <a:pt x="7217" y="5851"/>
                  </a:cubicBezTo>
                  <a:cubicBezTo>
                    <a:pt x="6789" y="7638"/>
                    <a:pt x="6504" y="9385"/>
                    <a:pt x="6361" y="10457"/>
                  </a:cubicBezTo>
                  <a:cubicBezTo>
                    <a:pt x="6218" y="11529"/>
                    <a:pt x="6218" y="11926"/>
                    <a:pt x="6361" y="12284"/>
                  </a:cubicBezTo>
                  <a:cubicBezTo>
                    <a:pt x="6504" y="12641"/>
                    <a:pt x="6789" y="12959"/>
                    <a:pt x="7217" y="13117"/>
                  </a:cubicBezTo>
                  <a:cubicBezTo>
                    <a:pt x="7645" y="13276"/>
                    <a:pt x="8216" y="13276"/>
                    <a:pt x="8883" y="12919"/>
                  </a:cubicBezTo>
                  <a:cubicBezTo>
                    <a:pt x="9549" y="12561"/>
                    <a:pt x="10310" y="11847"/>
                    <a:pt x="10881" y="11211"/>
                  </a:cubicBezTo>
                  <a:cubicBezTo>
                    <a:pt x="11452" y="10576"/>
                    <a:pt x="11832" y="10020"/>
                    <a:pt x="11737" y="9782"/>
                  </a:cubicBezTo>
                  <a:cubicBezTo>
                    <a:pt x="11642" y="9544"/>
                    <a:pt x="11071" y="9623"/>
                    <a:pt x="10357" y="10060"/>
                  </a:cubicBezTo>
                  <a:cubicBezTo>
                    <a:pt x="9644" y="10497"/>
                    <a:pt x="8787" y="11291"/>
                    <a:pt x="8312" y="11886"/>
                  </a:cubicBezTo>
                  <a:cubicBezTo>
                    <a:pt x="7836" y="12482"/>
                    <a:pt x="7741" y="12879"/>
                    <a:pt x="7645" y="13276"/>
                  </a:cubicBezTo>
                  <a:cubicBezTo>
                    <a:pt x="7550" y="13673"/>
                    <a:pt x="7455" y="14070"/>
                    <a:pt x="7645" y="14309"/>
                  </a:cubicBezTo>
                  <a:cubicBezTo>
                    <a:pt x="7836" y="14547"/>
                    <a:pt x="8312" y="14626"/>
                    <a:pt x="8978" y="14110"/>
                  </a:cubicBezTo>
                  <a:cubicBezTo>
                    <a:pt x="9644" y="13594"/>
                    <a:pt x="10500" y="12482"/>
                    <a:pt x="11023" y="11688"/>
                  </a:cubicBezTo>
                  <a:cubicBezTo>
                    <a:pt x="11547" y="10894"/>
                    <a:pt x="11737" y="10417"/>
                    <a:pt x="11690" y="10457"/>
                  </a:cubicBezTo>
                  <a:cubicBezTo>
                    <a:pt x="11642" y="10497"/>
                    <a:pt x="11357" y="11053"/>
                    <a:pt x="11214" y="11529"/>
                  </a:cubicBezTo>
                  <a:cubicBezTo>
                    <a:pt x="11071" y="12006"/>
                    <a:pt x="11071" y="12403"/>
                    <a:pt x="11119" y="12800"/>
                  </a:cubicBezTo>
                  <a:cubicBezTo>
                    <a:pt x="11166" y="13197"/>
                    <a:pt x="11261" y="13594"/>
                    <a:pt x="11547" y="13792"/>
                  </a:cubicBezTo>
                  <a:cubicBezTo>
                    <a:pt x="11832" y="13991"/>
                    <a:pt x="12308" y="13991"/>
                    <a:pt x="12736" y="13872"/>
                  </a:cubicBezTo>
                  <a:cubicBezTo>
                    <a:pt x="13164" y="13753"/>
                    <a:pt x="13545" y="13514"/>
                    <a:pt x="13973" y="12919"/>
                  </a:cubicBezTo>
                  <a:cubicBezTo>
                    <a:pt x="14401" y="12323"/>
                    <a:pt x="14877" y="11370"/>
                    <a:pt x="15210" y="10616"/>
                  </a:cubicBezTo>
                  <a:cubicBezTo>
                    <a:pt x="15543" y="9861"/>
                    <a:pt x="15734" y="9306"/>
                    <a:pt x="15686" y="9186"/>
                  </a:cubicBezTo>
                  <a:cubicBezTo>
                    <a:pt x="15638" y="9067"/>
                    <a:pt x="15353" y="9385"/>
                    <a:pt x="15163" y="9941"/>
                  </a:cubicBezTo>
                  <a:cubicBezTo>
                    <a:pt x="14972" y="10497"/>
                    <a:pt x="14877" y="11291"/>
                    <a:pt x="14925" y="12006"/>
                  </a:cubicBezTo>
                  <a:cubicBezTo>
                    <a:pt x="14972" y="12720"/>
                    <a:pt x="15163" y="13356"/>
                    <a:pt x="15543" y="13594"/>
                  </a:cubicBezTo>
                  <a:cubicBezTo>
                    <a:pt x="15924" y="13832"/>
                    <a:pt x="16495" y="13673"/>
                    <a:pt x="17113" y="13157"/>
                  </a:cubicBezTo>
                  <a:cubicBezTo>
                    <a:pt x="17732" y="12641"/>
                    <a:pt x="18398" y="11767"/>
                    <a:pt x="18826" y="11132"/>
                  </a:cubicBezTo>
                  <a:cubicBezTo>
                    <a:pt x="19254" y="10497"/>
                    <a:pt x="19445" y="10100"/>
                    <a:pt x="19492" y="10139"/>
                  </a:cubicBezTo>
                  <a:cubicBezTo>
                    <a:pt x="19540" y="10179"/>
                    <a:pt x="19445" y="10656"/>
                    <a:pt x="19635" y="11966"/>
                  </a:cubicBezTo>
                  <a:cubicBezTo>
                    <a:pt x="19825" y="13276"/>
                    <a:pt x="20301" y="15420"/>
                    <a:pt x="20682" y="16929"/>
                  </a:cubicBezTo>
                  <a:cubicBezTo>
                    <a:pt x="21062" y="18438"/>
                    <a:pt x="21348" y="19311"/>
                    <a:pt x="21443" y="19947"/>
                  </a:cubicBezTo>
                  <a:cubicBezTo>
                    <a:pt x="21538" y="20582"/>
                    <a:pt x="21443" y="20979"/>
                    <a:pt x="20872" y="21217"/>
                  </a:cubicBezTo>
                  <a:cubicBezTo>
                    <a:pt x="20301" y="21456"/>
                    <a:pt x="19254" y="21535"/>
                    <a:pt x="18350" y="21456"/>
                  </a:cubicBezTo>
                  <a:cubicBezTo>
                    <a:pt x="17446" y="21376"/>
                    <a:pt x="16685" y="21138"/>
                    <a:pt x="15924" y="209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5" name="Line"/>
            <p:cNvSpPr/>
            <p:nvPr/>
          </p:nvSpPr>
          <p:spPr>
            <a:xfrm>
              <a:off x="4293476" y="3176723"/>
              <a:ext cx="173495" cy="266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038" fill="norm" stroke="1" extrusionOk="0">
                  <a:moveTo>
                    <a:pt x="13739" y="4030"/>
                  </a:moveTo>
                  <a:cubicBezTo>
                    <a:pt x="13426" y="2617"/>
                    <a:pt x="13113" y="1204"/>
                    <a:pt x="12174" y="498"/>
                  </a:cubicBezTo>
                  <a:cubicBezTo>
                    <a:pt x="11235" y="-209"/>
                    <a:pt x="9669" y="-209"/>
                    <a:pt x="7791" y="800"/>
                  </a:cubicBezTo>
                  <a:cubicBezTo>
                    <a:pt x="5913" y="1810"/>
                    <a:pt x="3722" y="3828"/>
                    <a:pt x="2156" y="6755"/>
                  </a:cubicBezTo>
                  <a:cubicBezTo>
                    <a:pt x="591" y="9683"/>
                    <a:pt x="-348" y="13518"/>
                    <a:pt x="122" y="16445"/>
                  </a:cubicBezTo>
                  <a:cubicBezTo>
                    <a:pt x="591" y="19372"/>
                    <a:pt x="2469" y="21391"/>
                    <a:pt x="6226" y="20987"/>
                  </a:cubicBezTo>
                  <a:cubicBezTo>
                    <a:pt x="9982" y="20584"/>
                    <a:pt x="15617" y="17757"/>
                    <a:pt x="21252" y="149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6" name="Line"/>
            <p:cNvSpPr/>
            <p:nvPr/>
          </p:nvSpPr>
          <p:spPr>
            <a:xfrm>
              <a:off x="4443970" y="3262134"/>
              <a:ext cx="119177" cy="172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183" fill="norm" stroke="1" extrusionOk="0">
                  <a:moveTo>
                    <a:pt x="6894" y="4239"/>
                  </a:moveTo>
                  <a:cubicBezTo>
                    <a:pt x="4596" y="8308"/>
                    <a:pt x="2298" y="12378"/>
                    <a:pt x="1149" y="15508"/>
                  </a:cubicBezTo>
                  <a:cubicBezTo>
                    <a:pt x="0" y="18639"/>
                    <a:pt x="0" y="20830"/>
                    <a:pt x="0" y="21143"/>
                  </a:cubicBezTo>
                  <a:cubicBezTo>
                    <a:pt x="0" y="21456"/>
                    <a:pt x="0" y="19891"/>
                    <a:pt x="1609" y="16447"/>
                  </a:cubicBezTo>
                  <a:cubicBezTo>
                    <a:pt x="3217" y="13004"/>
                    <a:pt x="6434" y="7682"/>
                    <a:pt x="9651" y="4395"/>
                  </a:cubicBezTo>
                  <a:cubicBezTo>
                    <a:pt x="12868" y="1108"/>
                    <a:pt x="16085" y="-144"/>
                    <a:pt x="18153" y="13"/>
                  </a:cubicBezTo>
                  <a:cubicBezTo>
                    <a:pt x="20221" y="169"/>
                    <a:pt x="21140" y="1734"/>
                    <a:pt x="21370" y="5491"/>
                  </a:cubicBezTo>
                  <a:cubicBezTo>
                    <a:pt x="21600" y="9247"/>
                    <a:pt x="21140" y="15195"/>
                    <a:pt x="20681" y="211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7" name="Line"/>
            <p:cNvSpPr/>
            <p:nvPr/>
          </p:nvSpPr>
          <p:spPr>
            <a:xfrm>
              <a:off x="4658641" y="3327408"/>
              <a:ext cx="176339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52" y="14400"/>
                    <a:pt x="2504" y="7200"/>
                    <a:pt x="6104" y="3600"/>
                  </a:cubicBezTo>
                  <a:cubicBezTo>
                    <a:pt x="9704" y="0"/>
                    <a:pt x="15652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8" name="Line"/>
            <p:cNvSpPr/>
            <p:nvPr/>
          </p:nvSpPr>
          <p:spPr>
            <a:xfrm>
              <a:off x="4743751" y="3281407"/>
              <a:ext cx="45228" cy="143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295" fill="norm" stroke="1" extrusionOk="0">
                  <a:moveTo>
                    <a:pt x="10436" y="0"/>
                  </a:moveTo>
                  <a:cubicBezTo>
                    <a:pt x="6836" y="1516"/>
                    <a:pt x="3236" y="3032"/>
                    <a:pt x="1436" y="5874"/>
                  </a:cubicBezTo>
                  <a:cubicBezTo>
                    <a:pt x="-364" y="8716"/>
                    <a:pt x="-364" y="12884"/>
                    <a:pt x="836" y="15916"/>
                  </a:cubicBezTo>
                  <a:cubicBezTo>
                    <a:pt x="2036" y="18947"/>
                    <a:pt x="4436" y="20842"/>
                    <a:pt x="8036" y="21221"/>
                  </a:cubicBezTo>
                  <a:cubicBezTo>
                    <a:pt x="11636" y="21600"/>
                    <a:pt x="16436" y="20463"/>
                    <a:pt x="21236" y="193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9" name="Line"/>
            <p:cNvSpPr/>
            <p:nvPr/>
          </p:nvSpPr>
          <p:spPr>
            <a:xfrm>
              <a:off x="4880980" y="3250740"/>
              <a:ext cx="15334" cy="14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0" name="Line"/>
            <p:cNvSpPr/>
            <p:nvPr/>
          </p:nvSpPr>
          <p:spPr>
            <a:xfrm>
              <a:off x="4942314" y="3174071"/>
              <a:ext cx="108800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600" fill="norm" stroke="1" extrusionOk="0">
                  <a:moveTo>
                    <a:pt x="0" y="0"/>
                  </a:moveTo>
                  <a:cubicBezTo>
                    <a:pt x="6530" y="2463"/>
                    <a:pt x="13060" y="4926"/>
                    <a:pt x="16828" y="7863"/>
                  </a:cubicBezTo>
                  <a:cubicBezTo>
                    <a:pt x="20595" y="10800"/>
                    <a:pt x="21600" y="14211"/>
                    <a:pt x="21349" y="16484"/>
                  </a:cubicBezTo>
                  <a:cubicBezTo>
                    <a:pt x="21098" y="18758"/>
                    <a:pt x="19591" y="19895"/>
                    <a:pt x="17581" y="20558"/>
                  </a:cubicBezTo>
                  <a:cubicBezTo>
                    <a:pt x="15572" y="21221"/>
                    <a:pt x="13060" y="21411"/>
                    <a:pt x="1054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1" name="Line"/>
            <p:cNvSpPr/>
            <p:nvPr/>
          </p:nvSpPr>
          <p:spPr>
            <a:xfrm>
              <a:off x="5509661" y="3005401"/>
              <a:ext cx="152287" cy="636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0" h="21600" fill="norm" stroke="1" extrusionOk="0">
                  <a:moveTo>
                    <a:pt x="8361" y="0"/>
                  </a:moveTo>
                  <a:cubicBezTo>
                    <a:pt x="11845" y="781"/>
                    <a:pt x="15329" y="1561"/>
                    <a:pt x="17768" y="3253"/>
                  </a:cubicBezTo>
                  <a:cubicBezTo>
                    <a:pt x="20206" y="4945"/>
                    <a:pt x="21600" y="7547"/>
                    <a:pt x="20206" y="10236"/>
                  </a:cubicBezTo>
                  <a:cubicBezTo>
                    <a:pt x="18813" y="12925"/>
                    <a:pt x="14632" y="15701"/>
                    <a:pt x="10800" y="17610"/>
                  </a:cubicBezTo>
                  <a:cubicBezTo>
                    <a:pt x="6968" y="19518"/>
                    <a:pt x="3484" y="2055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2" name="Line"/>
            <p:cNvSpPr/>
            <p:nvPr/>
          </p:nvSpPr>
          <p:spPr>
            <a:xfrm>
              <a:off x="5923670" y="3319741"/>
              <a:ext cx="191672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72" y="14400"/>
                    <a:pt x="10944" y="7200"/>
                    <a:pt x="14544" y="3600"/>
                  </a:cubicBezTo>
                  <a:cubicBezTo>
                    <a:pt x="18144" y="0"/>
                    <a:pt x="19872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3" name="Line"/>
            <p:cNvSpPr/>
            <p:nvPr/>
          </p:nvSpPr>
          <p:spPr>
            <a:xfrm>
              <a:off x="5916003" y="3465411"/>
              <a:ext cx="222340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62" y="18000"/>
                    <a:pt x="10924" y="14400"/>
                    <a:pt x="14524" y="10800"/>
                  </a:cubicBezTo>
                  <a:cubicBezTo>
                    <a:pt x="18124" y="7200"/>
                    <a:pt x="19862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4" name="Line"/>
            <p:cNvSpPr/>
            <p:nvPr/>
          </p:nvSpPr>
          <p:spPr>
            <a:xfrm>
              <a:off x="5992671" y="2836730"/>
              <a:ext cx="30669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5" name="Line"/>
            <p:cNvSpPr/>
            <p:nvPr/>
          </p:nvSpPr>
          <p:spPr>
            <a:xfrm>
              <a:off x="5843061" y="2775395"/>
              <a:ext cx="287615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fill="norm" stroke="1" extrusionOk="0">
                  <a:moveTo>
                    <a:pt x="5455" y="21600"/>
                  </a:moveTo>
                  <a:cubicBezTo>
                    <a:pt x="4117" y="19964"/>
                    <a:pt x="2779" y="18327"/>
                    <a:pt x="1728" y="16855"/>
                  </a:cubicBezTo>
                  <a:cubicBezTo>
                    <a:pt x="677" y="15382"/>
                    <a:pt x="-88" y="14073"/>
                    <a:pt x="8" y="12764"/>
                  </a:cubicBezTo>
                  <a:cubicBezTo>
                    <a:pt x="103" y="11455"/>
                    <a:pt x="1059" y="10145"/>
                    <a:pt x="4786" y="8018"/>
                  </a:cubicBezTo>
                  <a:cubicBezTo>
                    <a:pt x="8514" y="5891"/>
                    <a:pt x="15013" y="2945"/>
                    <a:pt x="2151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6" name="Line"/>
            <p:cNvSpPr/>
            <p:nvPr/>
          </p:nvSpPr>
          <p:spPr>
            <a:xfrm>
              <a:off x="6191313" y="2712430"/>
              <a:ext cx="113631" cy="35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8" h="21088" fill="norm" stroke="1" extrusionOk="0">
                  <a:moveTo>
                    <a:pt x="127" y="9224"/>
                  </a:moveTo>
                  <a:cubicBezTo>
                    <a:pt x="597" y="12570"/>
                    <a:pt x="1067" y="15917"/>
                    <a:pt x="1301" y="18123"/>
                  </a:cubicBezTo>
                  <a:cubicBezTo>
                    <a:pt x="1536" y="20328"/>
                    <a:pt x="1536" y="21393"/>
                    <a:pt x="1067" y="21013"/>
                  </a:cubicBezTo>
                  <a:cubicBezTo>
                    <a:pt x="597" y="20632"/>
                    <a:pt x="-342" y="18807"/>
                    <a:pt x="128" y="15461"/>
                  </a:cubicBezTo>
                  <a:cubicBezTo>
                    <a:pt x="597" y="12114"/>
                    <a:pt x="2475" y="7247"/>
                    <a:pt x="4119" y="4432"/>
                  </a:cubicBezTo>
                  <a:cubicBezTo>
                    <a:pt x="5762" y="1618"/>
                    <a:pt x="7171" y="858"/>
                    <a:pt x="9049" y="401"/>
                  </a:cubicBezTo>
                  <a:cubicBezTo>
                    <a:pt x="10928" y="-55"/>
                    <a:pt x="13275" y="-207"/>
                    <a:pt x="15623" y="401"/>
                  </a:cubicBezTo>
                  <a:cubicBezTo>
                    <a:pt x="17971" y="1010"/>
                    <a:pt x="20319" y="2379"/>
                    <a:pt x="20788" y="3900"/>
                  </a:cubicBezTo>
                  <a:cubicBezTo>
                    <a:pt x="21258" y="5421"/>
                    <a:pt x="19849" y="7094"/>
                    <a:pt x="17267" y="8159"/>
                  </a:cubicBezTo>
                  <a:cubicBezTo>
                    <a:pt x="14684" y="9224"/>
                    <a:pt x="10928" y="9680"/>
                    <a:pt x="7171" y="101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7" name="Line"/>
            <p:cNvSpPr/>
            <p:nvPr/>
          </p:nvSpPr>
          <p:spPr>
            <a:xfrm>
              <a:off x="6483349" y="2628359"/>
              <a:ext cx="521346" cy="346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9" fill="norm" stroke="1" extrusionOk="0">
                  <a:moveTo>
                    <a:pt x="0" y="16639"/>
                  </a:moveTo>
                  <a:cubicBezTo>
                    <a:pt x="0" y="17428"/>
                    <a:pt x="0" y="18216"/>
                    <a:pt x="53" y="19162"/>
                  </a:cubicBezTo>
                  <a:cubicBezTo>
                    <a:pt x="106" y="20108"/>
                    <a:pt x="212" y="21212"/>
                    <a:pt x="318" y="21369"/>
                  </a:cubicBezTo>
                  <a:cubicBezTo>
                    <a:pt x="424" y="21527"/>
                    <a:pt x="529" y="20739"/>
                    <a:pt x="847" y="19241"/>
                  </a:cubicBezTo>
                  <a:cubicBezTo>
                    <a:pt x="1165" y="17743"/>
                    <a:pt x="1694" y="15536"/>
                    <a:pt x="2171" y="14196"/>
                  </a:cubicBezTo>
                  <a:cubicBezTo>
                    <a:pt x="2647" y="12855"/>
                    <a:pt x="3071" y="12382"/>
                    <a:pt x="3388" y="12540"/>
                  </a:cubicBezTo>
                  <a:cubicBezTo>
                    <a:pt x="3706" y="12698"/>
                    <a:pt x="3918" y="13486"/>
                    <a:pt x="4024" y="14274"/>
                  </a:cubicBezTo>
                  <a:cubicBezTo>
                    <a:pt x="4129" y="15063"/>
                    <a:pt x="4129" y="15851"/>
                    <a:pt x="4129" y="16639"/>
                  </a:cubicBezTo>
                  <a:cubicBezTo>
                    <a:pt x="4129" y="17428"/>
                    <a:pt x="4129" y="18216"/>
                    <a:pt x="4394" y="18610"/>
                  </a:cubicBezTo>
                  <a:cubicBezTo>
                    <a:pt x="4659" y="19004"/>
                    <a:pt x="5188" y="19004"/>
                    <a:pt x="5612" y="18531"/>
                  </a:cubicBezTo>
                  <a:cubicBezTo>
                    <a:pt x="6035" y="18058"/>
                    <a:pt x="6353" y="17112"/>
                    <a:pt x="6724" y="16324"/>
                  </a:cubicBezTo>
                  <a:cubicBezTo>
                    <a:pt x="7094" y="15536"/>
                    <a:pt x="7518" y="14905"/>
                    <a:pt x="7835" y="14984"/>
                  </a:cubicBezTo>
                  <a:cubicBezTo>
                    <a:pt x="8153" y="15063"/>
                    <a:pt x="8365" y="15851"/>
                    <a:pt x="8524" y="16639"/>
                  </a:cubicBezTo>
                  <a:cubicBezTo>
                    <a:pt x="8682" y="17428"/>
                    <a:pt x="8788" y="18216"/>
                    <a:pt x="9106" y="18216"/>
                  </a:cubicBezTo>
                  <a:cubicBezTo>
                    <a:pt x="9424" y="18216"/>
                    <a:pt x="9953" y="17428"/>
                    <a:pt x="10800" y="14826"/>
                  </a:cubicBezTo>
                  <a:cubicBezTo>
                    <a:pt x="11647" y="12225"/>
                    <a:pt x="12812" y="7810"/>
                    <a:pt x="13553" y="5288"/>
                  </a:cubicBezTo>
                  <a:cubicBezTo>
                    <a:pt x="14294" y="2765"/>
                    <a:pt x="14612" y="2134"/>
                    <a:pt x="14876" y="1425"/>
                  </a:cubicBezTo>
                  <a:cubicBezTo>
                    <a:pt x="15141" y="715"/>
                    <a:pt x="15353" y="-73"/>
                    <a:pt x="15512" y="6"/>
                  </a:cubicBezTo>
                  <a:cubicBezTo>
                    <a:pt x="15671" y="85"/>
                    <a:pt x="15776" y="1031"/>
                    <a:pt x="15565" y="3238"/>
                  </a:cubicBezTo>
                  <a:cubicBezTo>
                    <a:pt x="15353" y="5445"/>
                    <a:pt x="14824" y="8914"/>
                    <a:pt x="14612" y="11121"/>
                  </a:cubicBezTo>
                  <a:cubicBezTo>
                    <a:pt x="14400" y="13328"/>
                    <a:pt x="14506" y="14274"/>
                    <a:pt x="14824" y="14826"/>
                  </a:cubicBezTo>
                  <a:cubicBezTo>
                    <a:pt x="15141" y="15378"/>
                    <a:pt x="15671" y="15536"/>
                    <a:pt x="16306" y="15063"/>
                  </a:cubicBezTo>
                  <a:cubicBezTo>
                    <a:pt x="16941" y="14590"/>
                    <a:pt x="17682" y="13486"/>
                    <a:pt x="18318" y="12382"/>
                  </a:cubicBezTo>
                  <a:cubicBezTo>
                    <a:pt x="18953" y="11279"/>
                    <a:pt x="19482" y="10175"/>
                    <a:pt x="19324" y="9860"/>
                  </a:cubicBezTo>
                  <a:cubicBezTo>
                    <a:pt x="19165" y="9545"/>
                    <a:pt x="18318" y="10018"/>
                    <a:pt x="17735" y="10569"/>
                  </a:cubicBezTo>
                  <a:cubicBezTo>
                    <a:pt x="17153" y="11121"/>
                    <a:pt x="16835" y="11752"/>
                    <a:pt x="16676" y="12855"/>
                  </a:cubicBezTo>
                  <a:cubicBezTo>
                    <a:pt x="16518" y="13959"/>
                    <a:pt x="16518" y="15536"/>
                    <a:pt x="17365" y="16403"/>
                  </a:cubicBezTo>
                  <a:cubicBezTo>
                    <a:pt x="18212" y="17270"/>
                    <a:pt x="19906" y="17428"/>
                    <a:pt x="21600" y="175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8" name="Line"/>
            <p:cNvSpPr/>
            <p:nvPr/>
          </p:nvSpPr>
          <p:spPr>
            <a:xfrm>
              <a:off x="184451" y="784573"/>
              <a:ext cx="809442" cy="193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492" fill="norm" stroke="1" extrusionOk="0">
                  <a:moveTo>
                    <a:pt x="2767" y="15916"/>
                  </a:moveTo>
                  <a:cubicBezTo>
                    <a:pt x="2088" y="12221"/>
                    <a:pt x="1408" y="8526"/>
                    <a:pt x="865" y="6395"/>
                  </a:cubicBezTo>
                  <a:cubicBezTo>
                    <a:pt x="322" y="4263"/>
                    <a:pt x="-86" y="3695"/>
                    <a:pt x="16" y="3411"/>
                  </a:cubicBezTo>
                  <a:cubicBezTo>
                    <a:pt x="118" y="3126"/>
                    <a:pt x="729" y="3126"/>
                    <a:pt x="2257" y="2984"/>
                  </a:cubicBezTo>
                  <a:cubicBezTo>
                    <a:pt x="3786" y="2842"/>
                    <a:pt x="6231" y="2558"/>
                    <a:pt x="8676" y="2132"/>
                  </a:cubicBezTo>
                  <a:cubicBezTo>
                    <a:pt x="11122" y="1705"/>
                    <a:pt x="13567" y="1137"/>
                    <a:pt x="15401" y="711"/>
                  </a:cubicBezTo>
                  <a:cubicBezTo>
                    <a:pt x="17235" y="284"/>
                    <a:pt x="18457" y="0"/>
                    <a:pt x="19239" y="0"/>
                  </a:cubicBezTo>
                  <a:cubicBezTo>
                    <a:pt x="20020" y="0"/>
                    <a:pt x="20359" y="284"/>
                    <a:pt x="20257" y="853"/>
                  </a:cubicBezTo>
                  <a:cubicBezTo>
                    <a:pt x="20156" y="1421"/>
                    <a:pt x="19612" y="2274"/>
                    <a:pt x="18152" y="4121"/>
                  </a:cubicBezTo>
                  <a:cubicBezTo>
                    <a:pt x="16691" y="5968"/>
                    <a:pt x="14314" y="8811"/>
                    <a:pt x="11869" y="11368"/>
                  </a:cubicBezTo>
                  <a:cubicBezTo>
                    <a:pt x="9423" y="13926"/>
                    <a:pt x="6910" y="16200"/>
                    <a:pt x="5382" y="17621"/>
                  </a:cubicBezTo>
                  <a:cubicBezTo>
                    <a:pt x="3854" y="19042"/>
                    <a:pt x="3310" y="19611"/>
                    <a:pt x="2835" y="20179"/>
                  </a:cubicBezTo>
                  <a:cubicBezTo>
                    <a:pt x="2359" y="20747"/>
                    <a:pt x="1952" y="21316"/>
                    <a:pt x="2054" y="21458"/>
                  </a:cubicBezTo>
                  <a:cubicBezTo>
                    <a:pt x="2156" y="21600"/>
                    <a:pt x="2767" y="21316"/>
                    <a:pt x="4261" y="20179"/>
                  </a:cubicBezTo>
                  <a:cubicBezTo>
                    <a:pt x="5756" y="19042"/>
                    <a:pt x="8133" y="17053"/>
                    <a:pt x="11156" y="14353"/>
                  </a:cubicBezTo>
                  <a:cubicBezTo>
                    <a:pt x="14178" y="11653"/>
                    <a:pt x="17846" y="8242"/>
                    <a:pt x="21514" y="48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9" name="Line"/>
            <p:cNvSpPr/>
            <p:nvPr/>
          </p:nvSpPr>
          <p:spPr>
            <a:xfrm>
              <a:off x="3270943" y="809150"/>
              <a:ext cx="437011" cy="34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48" fill="norm" stroke="1" extrusionOk="0">
                  <a:moveTo>
                    <a:pt x="0" y="20648"/>
                  </a:moveTo>
                  <a:cubicBezTo>
                    <a:pt x="379" y="14477"/>
                    <a:pt x="758" y="8305"/>
                    <a:pt x="1768" y="4448"/>
                  </a:cubicBezTo>
                  <a:cubicBezTo>
                    <a:pt x="2779" y="591"/>
                    <a:pt x="4421" y="-952"/>
                    <a:pt x="7516" y="591"/>
                  </a:cubicBezTo>
                  <a:cubicBezTo>
                    <a:pt x="10611" y="2134"/>
                    <a:pt x="15158" y="6762"/>
                    <a:pt x="17747" y="10619"/>
                  </a:cubicBezTo>
                  <a:cubicBezTo>
                    <a:pt x="20337" y="14477"/>
                    <a:pt x="20968" y="17562"/>
                    <a:pt x="21600" y="206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0" name="Line"/>
            <p:cNvSpPr/>
            <p:nvPr/>
          </p:nvSpPr>
          <p:spPr>
            <a:xfrm>
              <a:off x="3297714" y="866352"/>
              <a:ext cx="264570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600" fill="norm" stroke="1" extrusionOk="0">
                  <a:moveTo>
                    <a:pt x="3432" y="21600"/>
                  </a:moveTo>
                  <a:cubicBezTo>
                    <a:pt x="1770" y="20400"/>
                    <a:pt x="109" y="19200"/>
                    <a:pt x="5" y="17400"/>
                  </a:cubicBezTo>
                  <a:cubicBezTo>
                    <a:pt x="-99" y="15600"/>
                    <a:pt x="1355" y="13200"/>
                    <a:pt x="5197" y="10200"/>
                  </a:cubicBezTo>
                  <a:cubicBezTo>
                    <a:pt x="9039" y="7200"/>
                    <a:pt x="15270" y="3600"/>
                    <a:pt x="2150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1" name="Line"/>
            <p:cNvSpPr/>
            <p:nvPr/>
          </p:nvSpPr>
          <p:spPr>
            <a:xfrm>
              <a:off x="6905025" y="3250740"/>
              <a:ext cx="84336" cy="30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73" y="1800"/>
                    <a:pt x="13745" y="3600"/>
                    <a:pt x="10145" y="6660"/>
                  </a:cubicBezTo>
                  <a:cubicBezTo>
                    <a:pt x="6545" y="9720"/>
                    <a:pt x="3273" y="14040"/>
                    <a:pt x="1636" y="16740"/>
                  </a:cubicBezTo>
                  <a:cubicBezTo>
                    <a:pt x="0" y="19440"/>
                    <a:pt x="0" y="2052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2" name="Line"/>
            <p:cNvSpPr/>
            <p:nvPr/>
          </p:nvSpPr>
          <p:spPr>
            <a:xfrm>
              <a:off x="7058302" y="3231464"/>
              <a:ext cx="34242" cy="279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4" h="21510" fill="norm" stroke="1" extrusionOk="0">
                  <a:moveTo>
                    <a:pt x="8674" y="1481"/>
                  </a:moveTo>
                  <a:cubicBezTo>
                    <a:pt x="12994" y="695"/>
                    <a:pt x="17314" y="-90"/>
                    <a:pt x="18754" y="8"/>
                  </a:cubicBezTo>
                  <a:cubicBezTo>
                    <a:pt x="20194" y="106"/>
                    <a:pt x="18754" y="1088"/>
                    <a:pt x="14434" y="4328"/>
                  </a:cubicBezTo>
                  <a:cubicBezTo>
                    <a:pt x="10114" y="7568"/>
                    <a:pt x="2914" y="13066"/>
                    <a:pt x="754" y="16306"/>
                  </a:cubicBezTo>
                  <a:cubicBezTo>
                    <a:pt x="-1406" y="19546"/>
                    <a:pt x="1474" y="20528"/>
                    <a:pt x="4354" y="215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3" name="Line"/>
            <p:cNvSpPr/>
            <p:nvPr/>
          </p:nvSpPr>
          <p:spPr>
            <a:xfrm>
              <a:off x="6813023" y="3243073"/>
              <a:ext cx="375676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327"/>
                    <a:pt x="0" y="15055"/>
                    <a:pt x="1469" y="12109"/>
                  </a:cubicBezTo>
                  <a:cubicBezTo>
                    <a:pt x="2939" y="9164"/>
                    <a:pt x="5878" y="6545"/>
                    <a:pt x="9478" y="4582"/>
                  </a:cubicBezTo>
                  <a:cubicBezTo>
                    <a:pt x="13078" y="2618"/>
                    <a:pt x="17339" y="130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4" name="Line"/>
            <p:cNvSpPr/>
            <p:nvPr/>
          </p:nvSpPr>
          <p:spPr>
            <a:xfrm>
              <a:off x="7188698" y="3466835"/>
              <a:ext cx="107256" cy="221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1281" fill="norm" stroke="1" extrusionOk="0">
                  <a:moveTo>
                    <a:pt x="13563" y="3545"/>
                  </a:moveTo>
                  <a:cubicBezTo>
                    <a:pt x="13563" y="2318"/>
                    <a:pt x="13563" y="1090"/>
                    <a:pt x="12307" y="477"/>
                  </a:cubicBezTo>
                  <a:cubicBezTo>
                    <a:pt x="11051" y="-137"/>
                    <a:pt x="8539" y="-137"/>
                    <a:pt x="6530" y="354"/>
                  </a:cubicBezTo>
                  <a:cubicBezTo>
                    <a:pt x="4521" y="845"/>
                    <a:pt x="3014" y="1827"/>
                    <a:pt x="2260" y="3422"/>
                  </a:cubicBezTo>
                  <a:cubicBezTo>
                    <a:pt x="1507" y="5018"/>
                    <a:pt x="1507" y="7227"/>
                    <a:pt x="4521" y="9558"/>
                  </a:cubicBezTo>
                  <a:cubicBezTo>
                    <a:pt x="7535" y="11890"/>
                    <a:pt x="13563" y="14345"/>
                    <a:pt x="17079" y="16186"/>
                  </a:cubicBezTo>
                  <a:cubicBezTo>
                    <a:pt x="20595" y="18027"/>
                    <a:pt x="21600" y="19254"/>
                    <a:pt x="20846" y="20113"/>
                  </a:cubicBezTo>
                  <a:cubicBezTo>
                    <a:pt x="20093" y="20972"/>
                    <a:pt x="17581" y="21463"/>
                    <a:pt x="13814" y="21218"/>
                  </a:cubicBezTo>
                  <a:cubicBezTo>
                    <a:pt x="10046" y="20972"/>
                    <a:pt x="5023" y="19990"/>
                    <a:pt x="0" y="190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5" name="Line"/>
            <p:cNvSpPr/>
            <p:nvPr/>
          </p:nvSpPr>
          <p:spPr>
            <a:xfrm>
              <a:off x="7449371" y="3549746"/>
              <a:ext cx="7668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6" name="Line"/>
            <p:cNvSpPr/>
            <p:nvPr/>
          </p:nvSpPr>
          <p:spPr>
            <a:xfrm>
              <a:off x="7668095" y="3152620"/>
              <a:ext cx="137487" cy="425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407" fill="norm" stroke="1" extrusionOk="0">
                  <a:moveTo>
                    <a:pt x="4090" y="6865"/>
                  </a:moveTo>
                  <a:cubicBezTo>
                    <a:pt x="4090" y="10979"/>
                    <a:pt x="4090" y="15093"/>
                    <a:pt x="3697" y="17665"/>
                  </a:cubicBezTo>
                  <a:cubicBezTo>
                    <a:pt x="3305" y="20236"/>
                    <a:pt x="2519" y="21265"/>
                    <a:pt x="1930" y="21393"/>
                  </a:cubicBezTo>
                  <a:cubicBezTo>
                    <a:pt x="1341" y="21522"/>
                    <a:pt x="948" y="20751"/>
                    <a:pt x="555" y="18179"/>
                  </a:cubicBezTo>
                  <a:cubicBezTo>
                    <a:pt x="163" y="15608"/>
                    <a:pt x="-230" y="11236"/>
                    <a:pt x="163" y="8279"/>
                  </a:cubicBezTo>
                  <a:cubicBezTo>
                    <a:pt x="555" y="5322"/>
                    <a:pt x="1734" y="3779"/>
                    <a:pt x="3305" y="2622"/>
                  </a:cubicBezTo>
                  <a:cubicBezTo>
                    <a:pt x="4875" y="1465"/>
                    <a:pt x="6839" y="693"/>
                    <a:pt x="8999" y="308"/>
                  </a:cubicBezTo>
                  <a:cubicBezTo>
                    <a:pt x="11159" y="-78"/>
                    <a:pt x="13515" y="-78"/>
                    <a:pt x="15479" y="179"/>
                  </a:cubicBezTo>
                  <a:cubicBezTo>
                    <a:pt x="17443" y="436"/>
                    <a:pt x="19014" y="951"/>
                    <a:pt x="19995" y="1593"/>
                  </a:cubicBezTo>
                  <a:cubicBezTo>
                    <a:pt x="20977" y="2236"/>
                    <a:pt x="21370" y="3008"/>
                    <a:pt x="20977" y="3651"/>
                  </a:cubicBezTo>
                  <a:cubicBezTo>
                    <a:pt x="20585" y="4293"/>
                    <a:pt x="19406" y="4808"/>
                    <a:pt x="15872" y="5515"/>
                  </a:cubicBezTo>
                  <a:cubicBezTo>
                    <a:pt x="12337" y="6222"/>
                    <a:pt x="6446" y="7122"/>
                    <a:pt x="555" y="80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7" name="Line"/>
            <p:cNvSpPr/>
            <p:nvPr/>
          </p:nvSpPr>
          <p:spPr>
            <a:xfrm>
              <a:off x="7867453" y="3485943"/>
              <a:ext cx="82983" cy="252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9" h="21377" fill="norm" stroke="1" extrusionOk="0">
                  <a:moveTo>
                    <a:pt x="15679" y="5393"/>
                  </a:moveTo>
                  <a:cubicBezTo>
                    <a:pt x="17530" y="4529"/>
                    <a:pt x="19382" y="3665"/>
                    <a:pt x="19073" y="2693"/>
                  </a:cubicBezTo>
                  <a:cubicBezTo>
                    <a:pt x="18765" y="1721"/>
                    <a:pt x="16296" y="641"/>
                    <a:pt x="13210" y="209"/>
                  </a:cubicBezTo>
                  <a:cubicBezTo>
                    <a:pt x="10124" y="-223"/>
                    <a:pt x="6422" y="-7"/>
                    <a:pt x="3645" y="1073"/>
                  </a:cubicBezTo>
                  <a:cubicBezTo>
                    <a:pt x="867" y="2153"/>
                    <a:pt x="-984" y="4097"/>
                    <a:pt x="559" y="6365"/>
                  </a:cubicBezTo>
                  <a:cubicBezTo>
                    <a:pt x="2102" y="8633"/>
                    <a:pt x="7039" y="11225"/>
                    <a:pt x="10742" y="13061"/>
                  </a:cubicBezTo>
                  <a:cubicBezTo>
                    <a:pt x="14444" y="14897"/>
                    <a:pt x="16913" y="15977"/>
                    <a:pt x="18456" y="17165"/>
                  </a:cubicBezTo>
                  <a:cubicBezTo>
                    <a:pt x="19999" y="18353"/>
                    <a:pt x="20616" y="19649"/>
                    <a:pt x="19382" y="20405"/>
                  </a:cubicBezTo>
                  <a:cubicBezTo>
                    <a:pt x="18147" y="21161"/>
                    <a:pt x="15062" y="21377"/>
                    <a:pt x="11976" y="21377"/>
                  </a:cubicBezTo>
                  <a:cubicBezTo>
                    <a:pt x="8890" y="21377"/>
                    <a:pt x="5804" y="21161"/>
                    <a:pt x="3953" y="20405"/>
                  </a:cubicBezTo>
                  <a:cubicBezTo>
                    <a:pt x="2102" y="19649"/>
                    <a:pt x="1485" y="18353"/>
                    <a:pt x="1176" y="17597"/>
                  </a:cubicBezTo>
                  <a:cubicBezTo>
                    <a:pt x="868" y="16841"/>
                    <a:pt x="868" y="16625"/>
                    <a:pt x="868" y="164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8" name="Line"/>
            <p:cNvSpPr/>
            <p:nvPr/>
          </p:nvSpPr>
          <p:spPr>
            <a:xfrm>
              <a:off x="8078052" y="3493419"/>
              <a:ext cx="129767" cy="278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412" fill="norm" stroke="1" extrusionOk="0">
                  <a:moveTo>
                    <a:pt x="12226" y="4917"/>
                  </a:moveTo>
                  <a:cubicBezTo>
                    <a:pt x="13857" y="4328"/>
                    <a:pt x="15487" y="3739"/>
                    <a:pt x="16913" y="2954"/>
                  </a:cubicBezTo>
                  <a:cubicBezTo>
                    <a:pt x="18340" y="2168"/>
                    <a:pt x="19562" y="1187"/>
                    <a:pt x="18951" y="597"/>
                  </a:cubicBezTo>
                  <a:cubicBezTo>
                    <a:pt x="18340" y="8"/>
                    <a:pt x="15894" y="-188"/>
                    <a:pt x="12634" y="205"/>
                  </a:cubicBezTo>
                  <a:cubicBezTo>
                    <a:pt x="9374" y="597"/>
                    <a:pt x="5298" y="1579"/>
                    <a:pt x="3057" y="2561"/>
                  </a:cubicBezTo>
                  <a:cubicBezTo>
                    <a:pt x="815" y="3543"/>
                    <a:pt x="408" y="4525"/>
                    <a:pt x="1019" y="5899"/>
                  </a:cubicBezTo>
                  <a:cubicBezTo>
                    <a:pt x="1630" y="7274"/>
                    <a:pt x="3260" y="9041"/>
                    <a:pt x="6724" y="10710"/>
                  </a:cubicBezTo>
                  <a:cubicBezTo>
                    <a:pt x="10189" y="12379"/>
                    <a:pt x="15487" y="13950"/>
                    <a:pt x="18340" y="15227"/>
                  </a:cubicBezTo>
                  <a:cubicBezTo>
                    <a:pt x="21192" y="16503"/>
                    <a:pt x="21600" y="17485"/>
                    <a:pt x="18747" y="18467"/>
                  </a:cubicBezTo>
                  <a:cubicBezTo>
                    <a:pt x="15894" y="19448"/>
                    <a:pt x="9781" y="20430"/>
                    <a:pt x="6113" y="20921"/>
                  </a:cubicBezTo>
                  <a:cubicBezTo>
                    <a:pt x="2445" y="21412"/>
                    <a:pt x="1223" y="21412"/>
                    <a:pt x="0" y="214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9" name="Line"/>
            <p:cNvSpPr/>
            <p:nvPr/>
          </p:nvSpPr>
          <p:spPr>
            <a:xfrm>
              <a:off x="8706733" y="3503745"/>
              <a:ext cx="360342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83" y="15429"/>
                    <a:pt x="7966" y="9257"/>
                    <a:pt x="11566" y="5657"/>
                  </a:cubicBezTo>
                  <a:cubicBezTo>
                    <a:pt x="15166" y="2057"/>
                    <a:pt x="18383" y="10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0" name="Line"/>
            <p:cNvSpPr/>
            <p:nvPr/>
          </p:nvSpPr>
          <p:spPr>
            <a:xfrm>
              <a:off x="8896927" y="3404076"/>
              <a:ext cx="16811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4800"/>
                    <a:pt x="1783" y="9600"/>
                    <a:pt x="240" y="13200"/>
                  </a:cubicBezTo>
                  <a:cubicBezTo>
                    <a:pt x="-1303" y="16800"/>
                    <a:pt x="4868" y="19200"/>
                    <a:pt x="1104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1" name="Line"/>
            <p:cNvSpPr/>
            <p:nvPr/>
          </p:nvSpPr>
          <p:spPr>
            <a:xfrm>
              <a:off x="9427415" y="3250740"/>
              <a:ext cx="107337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4741"/>
                    <a:pt x="11314" y="9483"/>
                    <a:pt x="7971" y="12556"/>
                  </a:cubicBezTo>
                  <a:cubicBezTo>
                    <a:pt x="4629" y="15629"/>
                    <a:pt x="3086" y="17034"/>
                    <a:pt x="2057" y="18263"/>
                  </a:cubicBezTo>
                  <a:cubicBezTo>
                    <a:pt x="1029" y="19493"/>
                    <a:pt x="514" y="2054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2" name="Line"/>
            <p:cNvSpPr/>
            <p:nvPr/>
          </p:nvSpPr>
          <p:spPr>
            <a:xfrm>
              <a:off x="9603753" y="3289074"/>
              <a:ext cx="30669" cy="30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4320"/>
                    <a:pt x="10800" y="8640"/>
                    <a:pt x="7200" y="12240"/>
                  </a:cubicBezTo>
                  <a:cubicBezTo>
                    <a:pt x="3600" y="15840"/>
                    <a:pt x="1800" y="1872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3" name="Line"/>
            <p:cNvSpPr/>
            <p:nvPr/>
          </p:nvSpPr>
          <p:spPr>
            <a:xfrm>
              <a:off x="9332463" y="3281845"/>
              <a:ext cx="432295" cy="91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0916" fill="norm" stroke="1" extrusionOk="0">
                  <a:moveTo>
                    <a:pt x="147" y="20916"/>
                  </a:moveTo>
                  <a:cubicBezTo>
                    <a:pt x="20" y="17997"/>
                    <a:pt x="-107" y="15078"/>
                    <a:pt x="147" y="13035"/>
                  </a:cubicBezTo>
                  <a:cubicBezTo>
                    <a:pt x="401" y="10992"/>
                    <a:pt x="1037" y="9824"/>
                    <a:pt x="3514" y="7489"/>
                  </a:cubicBezTo>
                  <a:cubicBezTo>
                    <a:pt x="5992" y="5154"/>
                    <a:pt x="10312" y="1651"/>
                    <a:pt x="13615" y="484"/>
                  </a:cubicBezTo>
                  <a:cubicBezTo>
                    <a:pt x="16919" y="-684"/>
                    <a:pt x="19206" y="484"/>
                    <a:pt x="21493" y="16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4" name="Line"/>
            <p:cNvSpPr/>
            <p:nvPr/>
          </p:nvSpPr>
          <p:spPr>
            <a:xfrm>
              <a:off x="9701066" y="3603414"/>
              <a:ext cx="209361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600" fill="norm" stroke="1" extrusionOk="0">
                  <a:moveTo>
                    <a:pt x="11809" y="0"/>
                  </a:moveTo>
                  <a:cubicBezTo>
                    <a:pt x="10523" y="0"/>
                    <a:pt x="9237" y="0"/>
                    <a:pt x="7180" y="2229"/>
                  </a:cubicBezTo>
                  <a:cubicBezTo>
                    <a:pt x="5123" y="4457"/>
                    <a:pt x="2295" y="8914"/>
                    <a:pt x="880" y="12171"/>
                  </a:cubicBezTo>
                  <a:cubicBezTo>
                    <a:pt x="-534" y="15429"/>
                    <a:pt x="-534" y="17486"/>
                    <a:pt x="3066" y="18857"/>
                  </a:cubicBezTo>
                  <a:cubicBezTo>
                    <a:pt x="6666" y="20229"/>
                    <a:pt x="13866" y="20914"/>
                    <a:pt x="2106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5" name="Line"/>
            <p:cNvSpPr/>
            <p:nvPr/>
          </p:nvSpPr>
          <p:spPr>
            <a:xfrm>
              <a:off x="10086763" y="3511412"/>
              <a:ext cx="38336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6" name="Line"/>
            <p:cNvSpPr/>
            <p:nvPr/>
          </p:nvSpPr>
          <p:spPr>
            <a:xfrm>
              <a:off x="10393438" y="3165549"/>
              <a:ext cx="265730" cy="569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394" fill="norm" stroke="1" extrusionOk="0">
                  <a:moveTo>
                    <a:pt x="0" y="4352"/>
                  </a:moveTo>
                  <a:cubicBezTo>
                    <a:pt x="204" y="7328"/>
                    <a:pt x="408" y="10304"/>
                    <a:pt x="509" y="12896"/>
                  </a:cubicBezTo>
                  <a:cubicBezTo>
                    <a:pt x="611" y="15488"/>
                    <a:pt x="611" y="17696"/>
                    <a:pt x="815" y="19184"/>
                  </a:cubicBezTo>
                  <a:cubicBezTo>
                    <a:pt x="1019" y="20672"/>
                    <a:pt x="1426" y="21440"/>
                    <a:pt x="1630" y="21392"/>
                  </a:cubicBezTo>
                  <a:cubicBezTo>
                    <a:pt x="1834" y="21344"/>
                    <a:pt x="1834" y="20480"/>
                    <a:pt x="1630" y="18368"/>
                  </a:cubicBezTo>
                  <a:cubicBezTo>
                    <a:pt x="1426" y="16256"/>
                    <a:pt x="1019" y="12896"/>
                    <a:pt x="1324" y="10016"/>
                  </a:cubicBezTo>
                  <a:cubicBezTo>
                    <a:pt x="1630" y="7136"/>
                    <a:pt x="2649" y="4736"/>
                    <a:pt x="3974" y="3152"/>
                  </a:cubicBezTo>
                  <a:cubicBezTo>
                    <a:pt x="5298" y="1568"/>
                    <a:pt x="6928" y="800"/>
                    <a:pt x="8864" y="368"/>
                  </a:cubicBezTo>
                  <a:cubicBezTo>
                    <a:pt x="10800" y="-64"/>
                    <a:pt x="13041" y="-160"/>
                    <a:pt x="15283" y="320"/>
                  </a:cubicBezTo>
                  <a:cubicBezTo>
                    <a:pt x="17525" y="800"/>
                    <a:pt x="19766" y="1856"/>
                    <a:pt x="20683" y="2912"/>
                  </a:cubicBezTo>
                  <a:cubicBezTo>
                    <a:pt x="21600" y="3968"/>
                    <a:pt x="21192" y="5024"/>
                    <a:pt x="20072" y="5888"/>
                  </a:cubicBezTo>
                  <a:cubicBezTo>
                    <a:pt x="18951" y="6752"/>
                    <a:pt x="17117" y="7424"/>
                    <a:pt x="14875" y="7808"/>
                  </a:cubicBezTo>
                  <a:cubicBezTo>
                    <a:pt x="12634" y="8192"/>
                    <a:pt x="9985" y="8288"/>
                    <a:pt x="7336" y="83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7" name="Line"/>
            <p:cNvSpPr/>
            <p:nvPr/>
          </p:nvSpPr>
          <p:spPr>
            <a:xfrm>
              <a:off x="10686611" y="3593338"/>
              <a:ext cx="182172" cy="221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228" fill="norm" stroke="1" extrusionOk="0">
                  <a:moveTo>
                    <a:pt x="12215" y="232"/>
                  </a:moveTo>
                  <a:cubicBezTo>
                    <a:pt x="10440" y="-14"/>
                    <a:pt x="8665" y="-259"/>
                    <a:pt x="6741" y="600"/>
                  </a:cubicBezTo>
                  <a:cubicBezTo>
                    <a:pt x="4818" y="1459"/>
                    <a:pt x="2747" y="3423"/>
                    <a:pt x="1415" y="6614"/>
                  </a:cubicBezTo>
                  <a:cubicBezTo>
                    <a:pt x="84" y="9805"/>
                    <a:pt x="-508" y="14223"/>
                    <a:pt x="528" y="17046"/>
                  </a:cubicBezTo>
                  <a:cubicBezTo>
                    <a:pt x="1563" y="19868"/>
                    <a:pt x="4226" y="21096"/>
                    <a:pt x="7925" y="21218"/>
                  </a:cubicBezTo>
                  <a:cubicBezTo>
                    <a:pt x="11624" y="21341"/>
                    <a:pt x="16358" y="20359"/>
                    <a:pt x="21092" y="193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8" name="Line"/>
            <p:cNvSpPr/>
            <p:nvPr/>
          </p:nvSpPr>
          <p:spPr>
            <a:xfrm>
              <a:off x="10945450" y="3638213"/>
              <a:ext cx="118720" cy="233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4" h="21455" fill="norm" stroke="1" extrusionOk="0">
                  <a:moveTo>
                    <a:pt x="13500" y="3142"/>
                  </a:moveTo>
                  <a:cubicBezTo>
                    <a:pt x="14850" y="2203"/>
                    <a:pt x="16200" y="1264"/>
                    <a:pt x="15750" y="677"/>
                  </a:cubicBezTo>
                  <a:cubicBezTo>
                    <a:pt x="15300" y="90"/>
                    <a:pt x="13050" y="-145"/>
                    <a:pt x="10800" y="90"/>
                  </a:cubicBezTo>
                  <a:cubicBezTo>
                    <a:pt x="8550" y="325"/>
                    <a:pt x="6300" y="1029"/>
                    <a:pt x="4950" y="2085"/>
                  </a:cubicBezTo>
                  <a:cubicBezTo>
                    <a:pt x="3600" y="3142"/>
                    <a:pt x="3150" y="4551"/>
                    <a:pt x="6075" y="6898"/>
                  </a:cubicBezTo>
                  <a:cubicBezTo>
                    <a:pt x="9000" y="9246"/>
                    <a:pt x="15300" y="12533"/>
                    <a:pt x="18450" y="14881"/>
                  </a:cubicBezTo>
                  <a:cubicBezTo>
                    <a:pt x="21600" y="17229"/>
                    <a:pt x="21600" y="18638"/>
                    <a:pt x="19125" y="19577"/>
                  </a:cubicBezTo>
                  <a:cubicBezTo>
                    <a:pt x="16650" y="20516"/>
                    <a:pt x="11700" y="20985"/>
                    <a:pt x="8100" y="21220"/>
                  </a:cubicBezTo>
                  <a:cubicBezTo>
                    <a:pt x="4500" y="21455"/>
                    <a:pt x="2250" y="21455"/>
                    <a:pt x="0" y="214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9" name="Line"/>
            <p:cNvSpPr/>
            <p:nvPr/>
          </p:nvSpPr>
          <p:spPr>
            <a:xfrm>
              <a:off x="5893002" y="4569436"/>
              <a:ext cx="176339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0" name="Line"/>
            <p:cNvSpPr/>
            <p:nvPr/>
          </p:nvSpPr>
          <p:spPr>
            <a:xfrm>
              <a:off x="5931336" y="4676772"/>
              <a:ext cx="207007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00" y="21600"/>
                    <a:pt x="6400" y="21600"/>
                    <a:pt x="10000" y="18000"/>
                  </a:cubicBezTo>
                  <a:cubicBezTo>
                    <a:pt x="13600" y="14400"/>
                    <a:pt x="176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1" name="Line"/>
            <p:cNvSpPr/>
            <p:nvPr/>
          </p:nvSpPr>
          <p:spPr>
            <a:xfrm>
              <a:off x="7035361" y="4271831"/>
              <a:ext cx="15335" cy="358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4" fill="norm" stroke="1" extrusionOk="0">
                  <a:moveTo>
                    <a:pt x="10800" y="1285"/>
                  </a:moveTo>
                  <a:cubicBezTo>
                    <a:pt x="7200" y="525"/>
                    <a:pt x="3600" y="-236"/>
                    <a:pt x="1800" y="68"/>
                  </a:cubicBezTo>
                  <a:cubicBezTo>
                    <a:pt x="0" y="372"/>
                    <a:pt x="0" y="1741"/>
                    <a:pt x="5400" y="4556"/>
                  </a:cubicBezTo>
                  <a:cubicBezTo>
                    <a:pt x="10800" y="7370"/>
                    <a:pt x="21600" y="11629"/>
                    <a:pt x="21600" y="14671"/>
                  </a:cubicBezTo>
                  <a:cubicBezTo>
                    <a:pt x="21600" y="17713"/>
                    <a:pt x="10800" y="19539"/>
                    <a:pt x="0" y="213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2" name="Line"/>
            <p:cNvSpPr/>
            <p:nvPr/>
          </p:nvSpPr>
          <p:spPr>
            <a:xfrm>
              <a:off x="6851358" y="4661438"/>
              <a:ext cx="32200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86" y="18000"/>
                    <a:pt x="6171" y="14400"/>
                    <a:pt x="9771" y="10800"/>
                  </a:cubicBezTo>
                  <a:cubicBezTo>
                    <a:pt x="13371" y="7200"/>
                    <a:pt x="17486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3" name="Line"/>
            <p:cNvSpPr/>
            <p:nvPr/>
          </p:nvSpPr>
          <p:spPr>
            <a:xfrm>
              <a:off x="6964002" y="4824644"/>
              <a:ext cx="224697" cy="334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237" fill="norm" stroke="1" extrusionOk="0">
                  <a:moveTo>
                    <a:pt x="21339" y="348"/>
                  </a:moveTo>
                  <a:cubicBezTo>
                    <a:pt x="20126" y="23"/>
                    <a:pt x="18912" y="-302"/>
                    <a:pt x="16849" y="510"/>
                  </a:cubicBezTo>
                  <a:cubicBezTo>
                    <a:pt x="14786" y="1322"/>
                    <a:pt x="11874" y="3271"/>
                    <a:pt x="8961" y="6032"/>
                  </a:cubicBezTo>
                  <a:cubicBezTo>
                    <a:pt x="6049" y="8793"/>
                    <a:pt x="3137" y="12366"/>
                    <a:pt x="1559" y="14802"/>
                  </a:cubicBezTo>
                  <a:cubicBezTo>
                    <a:pt x="-18" y="17238"/>
                    <a:pt x="-261" y="18537"/>
                    <a:pt x="224" y="19430"/>
                  </a:cubicBezTo>
                  <a:cubicBezTo>
                    <a:pt x="710" y="20324"/>
                    <a:pt x="1923" y="20811"/>
                    <a:pt x="3743" y="21054"/>
                  </a:cubicBezTo>
                  <a:cubicBezTo>
                    <a:pt x="5564" y="21298"/>
                    <a:pt x="7991" y="21298"/>
                    <a:pt x="9690" y="21054"/>
                  </a:cubicBezTo>
                  <a:cubicBezTo>
                    <a:pt x="11388" y="20811"/>
                    <a:pt x="12359" y="20324"/>
                    <a:pt x="13209" y="19755"/>
                  </a:cubicBezTo>
                  <a:cubicBezTo>
                    <a:pt x="14058" y="19187"/>
                    <a:pt x="14786" y="18537"/>
                    <a:pt x="14786" y="17887"/>
                  </a:cubicBezTo>
                  <a:cubicBezTo>
                    <a:pt x="14786" y="17238"/>
                    <a:pt x="14058" y="16588"/>
                    <a:pt x="12238" y="15776"/>
                  </a:cubicBezTo>
                  <a:cubicBezTo>
                    <a:pt x="10418" y="14964"/>
                    <a:pt x="7505" y="13990"/>
                    <a:pt x="4593" y="130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4" name="Line"/>
            <p:cNvSpPr/>
            <p:nvPr/>
          </p:nvSpPr>
          <p:spPr>
            <a:xfrm>
              <a:off x="7426371" y="4676772"/>
              <a:ext cx="38335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5" name="Line"/>
            <p:cNvSpPr/>
            <p:nvPr/>
          </p:nvSpPr>
          <p:spPr>
            <a:xfrm>
              <a:off x="7735600" y="4428877"/>
              <a:ext cx="128737" cy="193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4" h="20995" fill="norm" stroke="1" extrusionOk="0">
                  <a:moveTo>
                    <a:pt x="13292" y="3600"/>
                  </a:moveTo>
                  <a:cubicBezTo>
                    <a:pt x="11631" y="2492"/>
                    <a:pt x="9969" y="1385"/>
                    <a:pt x="8308" y="1246"/>
                  </a:cubicBezTo>
                  <a:cubicBezTo>
                    <a:pt x="6646" y="1108"/>
                    <a:pt x="4985" y="1938"/>
                    <a:pt x="3323" y="4015"/>
                  </a:cubicBezTo>
                  <a:cubicBezTo>
                    <a:pt x="1662" y="6092"/>
                    <a:pt x="0" y="9415"/>
                    <a:pt x="0" y="12462"/>
                  </a:cubicBezTo>
                  <a:cubicBezTo>
                    <a:pt x="0" y="15508"/>
                    <a:pt x="1662" y="18277"/>
                    <a:pt x="3531" y="19800"/>
                  </a:cubicBezTo>
                  <a:cubicBezTo>
                    <a:pt x="5400" y="21323"/>
                    <a:pt x="7477" y="21600"/>
                    <a:pt x="10592" y="19385"/>
                  </a:cubicBezTo>
                  <a:cubicBezTo>
                    <a:pt x="13708" y="17169"/>
                    <a:pt x="17862" y="12462"/>
                    <a:pt x="19731" y="9277"/>
                  </a:cubicBezTo>
                  <a:cubicBezTo>
                    <a:pt x="21600" y="6092"/>
                    <a:pt x="21185" y="4431"/>
                    <a:pt x="19108" y="2908"/>
                  </a:cubicBezTo>
                  <a:cubicBezTo>
                    <a:pt x="17031" y="1385"/>
                    <a:pt x="13292" y="0"/>
                    <a:pt x="10800" y="0"/>
                  </a:cubicBezTo>
                  <a:cubicBezTo>
                    <a:pt x="8308" y="0"/>
                    <a:pt x="7062" y="1385"/>
                    <a:pt x="5815" y="27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6" name="Line"/>
            <p:cNvSpPr/>
            <p:nvPr/>
          </p:nvSpPr>
          <p:spPr>
            <a:xfrm>
              <a:off x="7986050" y="4523435"/>
              <a:ext cx="30668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7" name="Line"/>
            <p:cNvSpPr/>
            <p:nvPr/>
          </p:nvSpPr>
          <p:spPr>
            <a:xfrm>
              <a:off x="8077644" y="4416099"/>
              <a:ext cx="124079" cy="265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87" h="21370" fill="norm" stroke="1" extrusionOk="0">
                  <a:moveTo>
                    <a:pt x="13514" y="0"/>
                  </a:moveTo>
                  <a:cubicBezTo>
                    <a:pt x="11476" y="0"/>
                    <a:pt x="9439" y="0"/>
                    <a:pt x="7197" y="103"/>
                  </a:cubicBezTo>
                  <a:cubicBezTo>
                    <a:pt x="4956" y="206"/>
                    <a:pt x="2510" y="411"/>
                    <a:pt x="1084" y="1029"/>
                  </a:cubicBezTo>
                  <a:cubicBezTo>
                    <a:pt x="-342" y="1646"/>
                    <a:pt x="-750" y="2674"/>
                    <a:pt x="2307" y="5040"/>
                  </a:cubicBezTo>
                  <a:cubicBezTo>
                    <a:pt x="5363" y="7406"/>
                    <a:pt x="11884" y="11109"/>
                    <a:pt x="15756" y="13886"/>
                  </a:cubicBezTo>
                  <a:cubicBezTo>
                    <a:pt x="19627" y="16663"/>
                    <a:pt x="20850" y="18514"/>
                    <a:pt x="18812" y="19749"/>
                  </a:cubicBezTo>
                  <a:cubicBezTo>
                    <a:pt x="16775" y="20983"/>
                    <a:pt x="11476" y="21600"/>
                    <a:pt x="7808" y="21291"/>
                  </a:cubicBezTo>
                  <a:cubicBezTo>
                    <a:pt x="4141" y="20983"/>
                    <a:pt x="2103" y="19749"/>
                    <a:pt x="65" y="185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8" name="Line"/>
            <p:cNvSpPr/>
            <p:nvPr/>
          </p:nvSpPr>
          <p:spPr>
            <a:xfrm>
              <a:off x="8047385" y="4362431"/>
              <a:ext cx="222339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9" name="Line"/>
            <p:cNvSpPr/>
            <p:nvPr/>
          </p:nvSpPr>
          <p:spPr>
            <a:xfrm>
              <a:off x="9120742" y="4592436"/>
              <a:ext cx="766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0" name="Line"/>
            <p:cNvSpPr/>
            <p:nvPr/>
          </p:nvSpPr>
          <p:spPr>
            <a:xfrm>
              <a:off x="8865180" y="4561769"/>
              <a:ext cx="247896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27" y="21600"/>
                  </a:moveTo>
                  <a:cubicBezTo>
                    <a:pt x="1113" y="21600"/>
                    <a:pt x="0" y="21600"/>
                    <a:pt x="0" y="19800"/>
                  </a:cubicBezTo>
                  <a:cubicBezTo>
                    <a:pt x="0" y="18000"/>
                    <a:pt x="1113" y="14400"/>
                    <a:pt x="4899" y="10800"/>
                  </a:cubicBezTo>
                  <a:cubicBezTo>
                    <a:pt x="8685" y="7200"/>
                    <a:pt x="15142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1" name="Line"/>
            <p:cNvSpPr/>
            <p:nvPr/>
          </p:nvSpPr>
          <p:spPr>
            <a:xfrm>
              <a:off x="8987850" y="4515768"/>
              <a:ext cx="10224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6000"/>
                    <a:pt x="0" y="12000"/>
                    <a:pt x="0" y="15600"/>
                  </a:cubicBezTo>
                  <a:cubicBezTo>
                    <a:pt x="0" y="19200"/>
                    <a:pt x="10800" y="20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2" name="Line"/>
            <p:cNvSpPr/>
            <p:nvPr/>
          </p:nvSpPr>
          <p:spPr>
            <a:xfrm>
              <a:off x="9389081" y="4390804"/>
              <a:ext cx="253007" cy="362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4" fill="norm" stroke="1" extrusionOk="0">
                  <a:moveTo>
                    <a:pt x="21600" y="1949"/>
                  </a:moveTo>
                  <a:cubicBezTo>
                    <a:pt x="18109" y="1193"/>
                    <a:pt x="14618" y="438"/>
                    <a:pt x="12327" y="136"/>
                  </a:cubicBezTo>
                  <a:cubicBezTo>
                    <a:pt x="10036" y="-166"/>
                    <a:pt x="8945" y="-15"/>
                    <a:pt x="7527" y="1118"/>
                  </a:cubicBezTo>
                  <a:cubicBezTo>
                    <a:pt x="6109" y="2251"/>
                    <a:pt x="4364" y="4365"/>
                    <a:pt x="3491" y="5800"/>
                  </a:cubicBezTo>
                  <a:cubicBezTo>
                    <a:pt x="2618" y="7235"/>
                    <a:pt x="2618" y="7991"/>
                    <a:pt x="3164" y="8519"/>
                  </a:cubicBezTo>
                  <a:cubicBezTo>
                    <a:pt x="3709" y="9048"/>
                    <a:pt x="4800" y="9350"/>
                    <a:pt x="5891" y="9501"/>
                  </a:cubicBezTo>
                  <a:cubicBezTo>
                    <a:pt x="6982" y="9652"/>
                    <a:pt x="8073" y="9652"/>
                    <a:pt x="9164" y="10105"/>
                  </a:cubicBezTo>
                  <a:cubicBezTo>
                    <a:pt x="10255" y="10558"/>
                    <a:pt x="11345" y="11465"/>
                    <a:pt x="12000" y="12296"/>
                  </a:cubicBezTo>
                  <a:cubicBezTo>
                    <a:pt x="12655" y="13126"/>
                    <a:pt x="12873" y="13882"/>
                    <a:pt x="12982" y="14712"/>
                  </a:cubicBezTo>
                  <a:cubicBezTo>
                    <a:pt x="13091" y="15543"/>
                    <a:pt x="13091" y="16449"/>
                    <a:pt x="12000" y="17431"/>
                  </a:cubicBezTo>
                  <a:cubicBezTo>
                    <a:pt x="10909" y="18413"/>
                    <a:pt x="8727" y="19470"/>
                    <a:pt x="6545" y="20150"/>
                  </a:cubicBezTo>
                  <a:cubicBezTo>
                    <a:pt x="4364" y="20830"/>
                    <a:pt x="2182" y="21132"/>
                    <a:pt x="0" y="214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3" name="Line"/>
            <p:cNvSpPr/>
            <p:nvPr/>
          </p:nvSpPr>
          <p:spPr>
            <a:xfrm>
              <a:off x="9297079" y="4891443"/>
              <a:ext cx="29134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4" name="Line"/>
            <p:cNvSpPr/>
            <p:nvPr/>
          </p:nvSpPr>
          <p:spPr>
            <a:xfrm>
              <a:off x="9423274" y="4968112"/>
              <a:ext cx="211148" cy="30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545" fill="norm" stroke="1" extrusionOk="0">
                  <a:moveTo>
                    <a:pt x="21501" y="0"/>
                  </a:moveTo>
                  <a:cubicBezTo>
                    <a:pt x="18118" y="900"/>
                    <a:pt x="14735" y="1800"/>
                    <a:pt x="11352" y="3780"/>
                  </a:cubicBezTo>
                  <a:cubicBezTo>
                    <a:pt x="7968" y="5760"/>
                    <a:pt x="4585" y="8820"/>
                    <a:pt x="2634" y="11340"/>
                  </a:cubicBezTo>
                  <a:cubicBezTo>
                    <a:pt x="682" y="13860"/>
                    <a:pt x="161" y="15840"/>
                    <a:pt x="31" y="17280"/>
                  </a:cubicBezTo>
                  <a:cubicBezTo>
                    <a:pt x="-99" y="18720"/>
                    <a:pt x="161" y="19620"/>
                    <a:pt x="1072" y="20250"/>
                  </a:cubicBezTo>
                  <a:cubicBezTo>
                    <a:pt x="1983" y="20880"/>
                    <a:pt x="3544" y="21240"/>
                    <a:pt x="4976" y="21420"/>
                  </a:cubicBezTo>
                  <a:cubicBezTo>
                    <a:pt x="6407" y="21600"/>
                    <a:pt x="7708" y="21600"/>
                    <a:pt x="8879" y="21330"/>
                  </a:cubicBezTo>
                  <a:cubicBezTo>
                    <a:pt x="10050" y="21060"/>
                    <a:pt x="11091" y="20520"/>
                    <a:pt x="11742" y="19800"/>
                  </a:cubicBezTo>
                  <a:cubicBezTo>
                    <a:pt x="12393" y="19080"/>
                    <a:pt x="12653" y="18180"/>
                    <a:pt x="12262" y="17460"/>
                  </a:cubicBezTo>
                  <a:cubicBezTo>
                    <a:pt x="11872" y="16740"/>
                    <a:pt x="10831" y="16200"/>
                    <a:pt x="9270" y="15570"/>
                  </a:cubicBezTo>
                  <a:cubicBezTo>
                    <a:pt x="7708" y="14940"/>
                    <a:pt x="5626" y="14220"/>
                    <a:pt x="3544" y="135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5" name="Line"/>
            <p:cNvSpPr/>
            <p:nvPr/>
          </p:nvSpPr>
          <p:spPr>
            <a:xfrm>
              <a:off x="9872092" y="4868443"/>
              <a:ext cx="15335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6" name="Line"/>
            <p:cNvSpPr/>
            <p:nvPr/>
          </p:nvSpPr>
          <p:spPr>
            <a:xfrm>
              <a:off x="10309193" y="4496359"/>
              <a:ext cx="169947" cy="254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7" h="21280" fill="norm" stroke="1" extrusionOk="0">
                  <a:moveTo>
                    <a:pt x="16893" y="4190"/>
                  </a:moveTo>
                  <a:cubicBezTo>
                    <a:pt x="17520" y="3121"/>
                    <a:pt x="18146" y="2052"/>
                    <a:pt x="17676" y="1303"/>
                  </a:cubicBezTo>
                  <a:cubicBezTo>
                    <a:pt x="17207" y="555"/>
                    <a:pt x="15641" y="127"/>
                    <a:pt x="14076" y="20"/>
                  </a:cubicBezTo>
                  <a:cubicBezTo>
                    <a:pt x="12511" y="-87"/>
                    <a:pt x="10946" y="127"/>
                    <a:pt x="8441" y="3228"/>
                  </a:cubicBezTo>
                  <a:cubicBezTo>
                    <a:pt x="5937" y="6329"/>
                    <a:pt x="2493" y="12317"/>
                    <a:pt x="928" y="15846"/>
                  </a:cubicBezTo>
                  <a:cubicBezTo>
                    <a:pt x="-637" y="19374"/>
                    <a:pt x="-324" y="20444"/>
                    <a:pt x="2650" y="20978"/>
                  </a:cubicBezTo>
                  <a:cubicBezTo>
                    <a:pt x="5624" y="21513"/>
                    <a:pt x="11259" y="21513"/>
                    <a:pt x="15015" y="19481"/>
                  </a:cubicBezTo>
                  <a:cubicBezTo>
                    <a:pt x="18772" y="17450"/>
                    <a:pt x="20650" y="13386"/>
                    <a:pt x="20806" y="10392"/>
                  </a:cubicBezTo>
                  <a:cubicBezTo>
                    <a:pt x="20963" y="7398"/>
                    <a:pt x="19398" y="5473"/>
                    <a:pt x="17676" y="4511"/>
                  </a:cubicBezTo>
                  <a:cubicBezTo>
                    <a:pt x="15954" y="3549"/>
                    <a:pt x="14076" y="3549"/>
                    <a:pt x="13137" y="4511"/>
                  </a:cubicBezTo>
                  <a:cubicBezTo>
                    <a:pt x="12198" y="5473"/>
                    <a:pt x="12198" y="7398"/>
                    <a:pt x="12198" y="93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7" name="Line"/>
            <p:cNvSpPr/>
            <p:nvPr/>
          </p:nvSpPr>
          <p:spPr>
            <a:xfrm>
              <a:off x="10562108" y="4661438"/>
              <a:ext cx="30668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8" name="Line"/>
            <p:cNvSpPr/>
            <p:nvPr/>
          </p:nvSpPr>
          <p:spPr>
            <a:xfrm>
              <a:off x="10776779" y="4508101"/>
              <a:ext cx="46003" cy="32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5526"/>
                    <a:pt x="9600" y="11051"/>
                    <a:pt x="6000" y="14651"/>
                  </a:cubicBezTo>
                  <a:cubicBezTo>
                    <a:pt x="2400" y="18251"/>
                    <a:pt x="1200" y="1992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9" name="Line"/>
            <p:cNvSpPr/>
            <p:nvPr/>
          </p:nvSpPr>
          <p:spPr>
            <a:xfrm>
              <a:off x="5824001" y="6204527"/>
              <a:ext cx="314342" cy="28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20153"/>
                  </a:moveTo>
                  <a:cubicBezTo>
                    <a:pt x="5444" y="11153"/>
                    <a:pt x="10888" y="2153"/>
                    <a:pt x="14488" y="353"/>
                  </a:cubicBezTo>
                  <a:cubicBezTo>
                    <a:pt x="18088" y="-1447"/>
                    <a:pt x="19844" y="3953"/>
                    <a:pt x="21600" y="93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0" name="Line"/>
            <p:cNvSpPr/>
            <p:nvPr/>
          </p:nvSpPr>
          <p:spPr>
            <a:xfrm>
              <a:off x="5877669" y="6386477"/>
              <a:ext cx="207006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1" name="Line"/>
            <p:cNvSpPr/>
            <p:nvPr/>
          </p:nvSpPr>
          <p:spPr>
            <a:xfrm>
              <a:off x="7875730" y="6533293"/>
              <a:ext cx="255991" cy="458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283" fill="norm" stroke="1" extrusionOk="0">
                  <a:moveTo>
                    <a:pt x="21212" y="2795"/>
                  </a:moveTo>
                  <a:cubicBezTo>
                    <a:pt x="21212" y="2202"/>
                    <a:pt x="21212" y="1609"/>
                    <a:pt x="20894" y="1074"/>
                  </a:cubicBezTo>
                  <a:cubicBezTo>
                    <a:pt x="20577" y="540"/>
                    <a:pt x="19941" y="66"/>
                    <a:pt x="18988" y="6"/>
                  </a:cubicBezTo>
                  <a:cubicBezTo>
                    <a:pt x="18035" y="-53"/>
                    <a:pt x="16765" y="303"/>
                    <a:pt x="14330" y="1787"/>
                  </a:cubicBezTo>
                  <a:cubicBezTo>
                    <a:pt x="11894" y="3270"/>
                    <a:pt x="8294" y="5881"/>
                    <a:pt x="5541" y="8551"/>
                  </a:cubicBezTo>
                  <a:cubicBezTo>
                    <a:pt x="2788" y="11222"/>
                    <a:pt x="883" y="13951"/>
                    <a:pt x="247" y="15969"/>
                  </a:cubicBezTo>
                  <a:cubicBezTo>
                    <a:pt x="-388" y="17987"/>
                    <a:pt x="247" y="19292"/>
                    <a:pt x="1624" y="20182"/>
                  </a:cubicBezTo>
                  <a:cubicBezTo>
                    <a:pt x="3000" y="21072"/>
                    <a:pt x="5118" y="21547"/>
                    <a:pt x="7553" y="21132"/>
                  </a:cubicBezTo>
                  <a:cubicBezTo>
                    <a:pt x="9988" y="20716"/>
                    <a:pt x="12741" y="19411"/>
                    <a:pt x="14118" y="18402"/>
                  </a:cubicBezTo>
                  <a:cubicBezTo>
                    <a:pt x="15494" y="17393"/>
                    <a:pt x="15494" y="16681"/>
                    <a:pt x="13483" y="16088"/>
                  </a:cubicBezTo>
                  <a:cubicBezTo>
                    <a:pt x="11471" y="15494"/>
                    <a:pt x="7447" y="15020"/>
                    <a:pt x="3424" y="145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2" name="Line"/>
            <p:cNvSpPr/>
            <p:nvPr/>
          </p:nvSpPr>
          <p:spPr>
            <a:xfrm>
              <a:off x="7326702" y="6217806"/>
              <a:ext cx="1794041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54" y="16200"/>
                    <a:pt x="1908" y="10800"/>
                    <a:pt x="3031" y="7200"/>
                  </a:cubicBezTo>
                  <a:cubicBezTo>
                    <a:pt x="4154" y="3600"/>
                    <a:pt x="5446" y="1800"/>
                    <a:pt x="6769" y="900"/>
                  </a:cubicBezTo>
                  <a:cubicBezTo>
                    <a:pt x="8092" y="0"/>
                    <a:pt x="9446" y="0"/>
                    <a:pt x="10723" y="0"/>
                  </a:cubicBezTo>
                  <a:cubicBezTo>
                    <a:pt x="12000" y="0"/>
                    <a:pt x="13200" y="0"/>
                    <a:pt x="14446" y="1800"/>
                  </a:cubicBezTo>
                  <a:cubicBezTo>
                    <a:pt x="15692" y="3600"/>
                    <a:pt x="16985" y="7200"/>
                    <a:pt x="18185" y="8100"/>
                  </a:cubicBezTo>
                  <a:cubicBezTo>
                    <a:pt x="19385" y="9000"/>
                    <a:pt x="20492" y="7200"/>
                    <a:pt x="21600" y="5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3" name="Line"/>
            <p:cNvSpPr/>
            <p:nvPr/>
          </p:nvSpPr>
          <p:spPr>
            <a:xfrm>
              <a:off x="7609657" y="5833153"/>
              <a:ext cx="235220" cy="199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7" h="20603" fill="norm" stroke="1" extrusionOk="0">
                  <a:moveTo>
                    <a:pt x="8249" y="5667"/>
                  </a:moveTo>
                  <a:cubicBezTo>
                    <a:pt x="8249" y="3559"/>
                    <a:pt x="8249" y="1452"/>
                    <a:pt x="7681" y="530"/>
                  </a:cubicBezTo>
                  <a:cubicBezTo>
                    <a:pt x="7112" y="-392"/>
                    <a:pt x="5975" y="-129"/>
                    <a:pt x="4497" y="1452"/>
                  </a:cubicBezTo>
                  <a:cubicBezTo>
                    <a:pt x="3020" y="3032"/>
                    <a:pt x="1201" y="5930"/>
                    <a:pt x="405" y="9486"/>
                  </a:cubicBezTo>
                  <a:cubicBezTo>
                    <a:pt x="-391" y="13042"/>
                    <a:pt x="-164" y="17257"/>
                    <a:pt x="2451" y="19232"/>
                  </a:cubicBezTo>
                  <a:cubicBezTo>
                    <a:pt x="5066" y="21208"/>
                    <a:pt x="10068" y="20945"/>
                    <a:pt x="13592" y="19101"/>
                  </a:cubicBezTo>
                  <a:cubicBezTo>
                    <a:pt x="17116" y="17257"/>
                    <a:pt x="19163" y="13832"/>
                    <a:pt x="20186" y="11462"/>
                  </a:cubicBezTo>
                  <a:cubicBezTo>
                    <a:pt x="21209" y="9091"/>
                    <a:pt x="21209" y="7774"/>
                    <a:pt x="19958" y="6852"/>
                  </a:cubicBezTo>
                  <a:cubicBezTo>
                    <a:pt x="18708" y="5930"/>
                    <a:pt x="16207" y="5403"/>
                    <a:pt x="13706" y="48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4" name="Line"/>
            <p:cNvSpPr/>
            <p:nvPr/>
          </p:nvSpPr>
          <p:spPr>
            <a:xfrm>
              <a:off x="7954747" y="5987801"/>
              <a:ext cx="127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5" name="Line"/>
            <p:cNvSpPr/>
            <p:nvPr/>
          </p:nvSpPr>
          <p:spPr>
            <a:xfrm>
              <a:off x="8033299" y="5858075"/>
              <a:ext cx="135356" cy="191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0" h="21531" fill="norm" stroke="1" extrusionOk="0">
                  <a:moveTo>
                    <a:pt x="12768" y="795"/>
                  </a:moveTo>
                  <a:cubicBezTo>
                    <a:pt x="10804" y="507"/>
                    <a:pt x="8840" y="219"/>
                    <a:pt x="6484" y="75"/>
                  </a:cubicBezTo>
                  <a:cubicBezTo>
                    <a:pt x="4128" y="-69"/>
                    <a:pt x="1379" y="-69"/>
                    <a:pt x="397" y="651"/>
                  </a:cubicBezTo>
                  <a:cubicBezTo>
                    <a:pt x="-585" y="1371"/>
                    <a:pt x="200" y="2811"/>
                    <a:pt x="3342" y="4971"/>
                  </a:cubicBezTo>
                  <a:cubicBezTo>
                    <a:pt x="6484" y="7131"/>
                    <a:pt x="11982" y="10011"/>
                    <a:pt x="15320" y="12027"/>
                  </a:cubicBezTo>
                  <a:cubicBezTo>
                    <a:pt x="18659" y="14043"/>
                    <a:pt x="19837" y="15195"/>
                    <a:pt x="20426" y="16635"/>
                  </a:cubicBezTo>
                  <a:cubicBezTo>
                    <a:pt x="21015" y="18075"/>
                    <a:pt x="21015" y="19803"/>
                    <a:pt x="19640" y="20667"/>
                  </a:cubicBezTo>
                  <a:cubicBezTo>
                    <a:pt x="18266" y="21531"/>
                    <a:pt x="15517" y="21531"/>
                    <a:pt x="12768" y="215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6" name="Line"/>
            <p:cNvSpPr/>
            <p:nvPr/>
          </p:nvSpPr>
          <p:spPr>
            <a:xfrm>
              <a:off x="8016717" y="5819131"/>
              <a:ext cx="268340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57" y="16000"/>
                    <a:pt x="4114" y="10400"/>
                    <a:pt x="7714" y="6800"/>
                  </a:cubicBezTo>
                  <a:cubicBezTo>
                    <a:pt x="11314" y="3200"/>
                    <a:pt x="16457" y="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7" name="Line"/>
            <p:cNvSpPr/>
            <p:nvPr/>
          </p:nvSpPr>
          <p:spPr>
            <a:xfrm>
              <a:off x="8377059" y="5941800"/>
              <a:ext cx="214672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14" y="14400"/>
                    <a:pt x="11829" y="7200"/>
                    <a:pt x="15429" y="3600"/>
                  </a:cubicBezTo>
                  <a:cubicBezTo>
                    <a:pt x="19029" y="0"/>
                    <a:pt x="20314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8" name="Line"/>
            <p:cNvSpPr/>
            <p:nvPr/>
          </p:nvSpPr>
          <p:spPr>
            <a:xfrm>
              <a:off x="8492061" y="5872799"/>
              <a:ext cx="38336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896"/>
                    <a:pt x="0" y="9792"/>
                    <a:pt x="3600" y="13392"/>
                  </a:cubicBezTo>
                  <a:cubicBezTo>
                    <a:pt x="7200" y="16992"/>
                    <a:pt x="14400" y="1929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9" name="Line"/>
            <p:cNvSpPr/>
            <p:nvPr/>
          </p:nvSpPr>
          <p:spPr>
            <a:xfrm>
              <a:off x="8628107" y="5857465"/>
              <a:ext cx="174980" cy="152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0" h="20775" fill="norm" stroke="1" extrusionOk="0">
                  <a:moveTo>
                    <a:pt x="10273" y="7316"/>
                  </a:moveTo>
                  <a:cubicBezTo>
                    <a:pt x="9056" y="6271"/>
                    <a:pt x="7839" y="5226"/>
                    <a:pt x="6470" y="5226"/>
                  </a:cubicBezTo>
                  <a:cubicBezTo>
                    <a:pt x="5101" y="5226"/>
                    <a:pt x="3580" y="6271"/>
                    <a:pt x="2515" y="7665"/>
                  </a:cubicBezTo>
                  <a:cubicBezTo>
                    <a:pt x="1450" y="9058"/>
                    <a:pt x="842" y="10800"/>
                    <a:pt x="386" y="12716"/>
                  </a:cubicBezTo>
                  <a:cubicBezTo>
                    <a:pt x="-71" y="14632"/>
                    <a:pt x="-375" y="16723"/>
                    <a:pt x="994" y="18465"/>
                  </a:cubicBezTo>
                  <a:cubicBezTo>
                    <a:pt x="2363" y="20206"/>
                    <a:pt x="5405" y="21600"/>
                    <a:pt x="9056" y="20206"/>
                  </a:cubicBezTo>
                  <a:cubicBezTo>
                    <a:pt x="12707" y="18813"/>
                    <a:pt x="16966" y="14632"/>
                    <a:pt x="19095" y="10974"/>
                  </a:cubicBezTo>
                  <a:cubicBezTo>
                    <a:pt x="21225" y="7316"/>
                    <a:pt x="21225" y="4181"/>
                    <a:pt x="20008" y="2439"/>
                  </a:cubicBezTo>
                  <a:cubicBezTo>
                    <a:pt x="18791" y="697"/>
                    <a:pt x="16357" y="348"/>
                    <a:pt x="1392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0" name="Line"/>
            <p:cNvSpPr/>
            <p:nvPr/>
          </p:nvSpPr>
          <p:spPr>
            <a:xfrm>
              <a:off x="8867736" y="5964801"/>
              <a:ext cx="1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1" name="Line"/>
            <p:cNvSpPr/>
            <p:nvPr/>
          </p:nvSpPr>
          <p:spPr>
            <a:xfrm>
              <a:off x="8946960" y="5846184"/>
              <a:ext cx="146466" cy="264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478" fill="norm" stroke="1" extrusionOk="0">
                  <a:moveTo>
                    <a:pt x="15010" y="293"/>
                  </a:moveTo>
                  <a:cubicBezTo>
                    <a:pt x="10983" y="86"/>
                    <a:pt x="6956" y="-122"/>
                    <a:pt x="4210" y="86"/>
                  </a:cubicBezTo>
                  <a:cubicBezTo>
                    <a:pt x="1464" y="293"/>
                    <a:pt x="0" y="916"/>
                    <a:pt x="0" y="1747"/>
                  </a:cubicBezTo>
                  <a:cubicBezTo>
                    <a:pt x="0" y="2578"/>
                    <a:pt x="1464" y="3616"/>
                    <a:pt x="5309" y="5901"/>
                  </a:cubicBezTo>
                  <a:cubicBezTo>
                    <a:pt x="9153" y="8186"/>
                    <a:pt x="15376" y="11716"/>
                    <a:pt x="18488" y="14209"/>
                  </a:cubicBezTo>
                  <a:cubicBezTo>
                    <a:pt x="21600" y="16701"/>
                    <a:pt x="21600" y="18155"/>
                    <a:pt x="19586" y="19193"/>
                  </a:cubicBezTo>
                  <a:cubicBezTo>
                    <a:pt x="17573" y="20232"/>
                    <a:pt x="13546" y="20855"/>
                    <a:pt x="9519" y="214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2" name="Line"/>
            <p:cNvSpPr/>
            <p:nvPr/>
          </p:nvSpPr>
          <p:spPr>
            <a:xfrm>
              <a:off x="8949120" y="5842131"/>
              <a:ext cx="263625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600" fill="norm" stroke="1" extrusionOk="0">
                  <a:moveTo>
                    <a:pt x="239" y="21600"/>
                  </a:moveTo>
                  <a:cubicBezTo>
                    <a:pt x="32" y="18000"/>
                    <a:pt x="-176" y="14400"/>
                    <a:pt x="239" y="11520"/>
                  </a:cubicBezTo>
                  <a:cubicBezTo>
                    <a:pt x="655" y="8640"/>
                    <a:pt x="1693" y="6480"/>
                    <a:pt x="5328" y="4680"/>
                  </a:cubicBezTo>
                  <a:cubicBezTo>
                    <a:pt x="8962" y="2880"/>
                    <a:pt x="15193" y="1440"/>
                    <a:pt x="2142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3" name="Line"/>
            <p:cNvSpPr/>
            <p:nvPr/>
          </p:nvSpPr>
          <p:spPr>
            <a:xfrm>
              <a:off x="9642087" y="6147329"/>
              <a:ext cx="207006" cy="1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5333" y="4868"/>
                    <a:pt x="10667" y="-1303"/>
                    <a:pt x="14267" y="240"/>
                  </a:cubicBezTo>
                  <a:cubicBezTo>
                    <a:pt x="17867" y="1783"/>
                    <a:pt x="19733" y="11040"/>
                    <a:pt x="21600" y="202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4" name="Line"/>
            <p:cNvSpPr/>
            <p:nvPr/>
          </p:nvSpPr>
          <p:spPr>
            <a:xfrm>
              <a:off x="9634421" y="6302141"/>
              <a:ext cx="184005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5" name="Line"/>
            <p:cNvSpPr/>
            <p:nvPr/>
          </p:nvSpPr>
          <p:spPr>
            <a:xfrm>
              <a:off x="10462439" y="5995468"/>
              <a:ext cx="30668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4737"/>
                    <a:pt x="21600" y="9474"/>
                    <a:pt x="18000" y="13074"/>
                  </a:cubicBezTo>
                  <a:cubicBezTo>
                    <a:pt x="14400" y="16674"/>
                    <a:pt x="7200" y="1913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6" name="Line"/>
            <p:cNvSpPr/>
            <p:nvPr/>
          </p:nvSpPr>
          <p:spPr>
            <a:xfrm>
              <a:off x="10355103" y="6125804"/>
              <a:ext cx="337342" cy="421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91" y="2618"/>
                    <a:pt x="15382" y="5236"/>
                    <a:pt x="12027" y="8378"/>
                  </a:cubicBezTo>
                  <a:cubicBezTo>
                    <a:pt x="8673" y="11520"/>
                    <a:pt x="5073" y="15185"/>
                    <a:pt x="3027" y="17476"/>
                  </a:cubicBezTo>
                  <a:cubicBezTo>
                    <a:pt x="982" y="19767"/>
                    <a:pt x="491" y="2068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7" name="Line"/>
            <p:cNvSpPr/>
            <p:nvPr/>
          </p:nvSpPr>
          <p:spPr>
            <a:xfrm>
              <a:off x="10454772" y="6389106"/>
              <a:ext cx="237673" cy="349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0" fill="norm" stroke="1" extrusionOk="0">
                  <a:moveTo>
                    <a:pt x="21600" y="2187"/>
                  </a:moveTo>
                  <a:cubicBezTo>
                    <a:pt x="21600" y="1404"/>
                    <a:pt x="21600" y="622"/>
                    <a:pt x="21019" y="230"/>
                  </a:cubicBezTo>
                  <a:cubicBezTo>
                    <a:pt x="20439" y="-161"/>
                    <a:pt x="19277" y="-161"/>
                    <a:pt x="16839" y="1091"/>
                  </a:cubicBezTo>
                  <a:cubicBezTo>
                    <a:pt x="14400" y="2343"/>
                    <a:pt x="10684" y="4848"/>
                    <a:pt x="8129" y="7822"/>
                  </a:cubicBezTo>
                  <a:cubicBezTo>
                    <a:pt x="5574" y="10796"/>
                    <a:pt x="4181" y="14239"/>
                    <a:pt x="3600" y="16352"/>
                  </a:cubicBezTo>
                  <a:cubicBezTo>
                    <a:pt x="3019" y="18465"/>
                    <a:pt x="3252" y="19248"/>
                    <a:pt x="4181" y="19874"/>
                  </a:cubicBezTo>
                  <a:cubicBezTo>
                    <a:pt x="5110" y="20500"/>
                    <a:pt x="6735" y="20969"/>
                    <a:pt x="8129" y="21204"/>
                  </a:cubicBezTo>
                  <a:cubicBezTo>
                    <a:pt x="9523" y="21439"/>
                    <a:pt x="10684" y="21439"/>
                    <a:pt x="11845" y="21204"/>
                  </a:cubicBezTo>
                  <a:cubicBezTo>
                    <a:pt x="13006" y="20969"/>
                    <a:pt x="14168" y="20500"/>
                    <a:pt x="14864" y="19874"/>
                  </a:cubicBezTo>
                  <a:cubicBezTo>
                    <a:pt x="15561" y="19248"/>
                    <a:pt x="15794" y="18465"/>
                    <a:pt x="14516" y="17604"/>
                  </a:cubicBezTo>
                  <a:cubicBezTo>
                    <a:pt x="13239" y="16743"/>
                    <a:pt x="10452" y="15804"/>
                    <a:pt x="7781" y="15491"/>
                  </a:cubicBezTo>
                  <a:cubicBezTo>
                    <a:pt x="5110" y="15178"/>
                    <a:pt x="2555" y="15491"/>
                    <a:pt x="0" y="158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8" name="Line"/>
            <p:cNvSpPr/>
            <p:nvPr/>
          </p:nvSpPr>
          <p:spPr>
            <a:xfrm>
              <a:off x="11045119" y="6216330"/>
              <a:ext cx="222339" cy="1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5959" y="11040"/>
                    <a:pt x="11917" y="1783"/>
                    <a:pt x="15517" y="240"/>
                  </a:cubicBezTo>
                  <a:cubicBezTo>
                    <a:pt x="19117" y="-1303"/>
                    <a:pt x="20359" y="4868"/>
                    <a:pt x="21600" y="11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9" name="Line"/>
            <p:cNvSpPr/>
            <p:nvPr/>
          </p:nvSpPr>
          <p:spPr>
            <a:xfrm>
              <a:off x="11068119" y="6340476"/>
              <a:ext cx="145671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0" name="Line"/>
            <p:cNvSpPr/>
            <p:nvPr/>
          </p:nvSpPr>
          <p:spPr>
            <a:xfrm>
              <a:off x="11558797" y="6076851"/>
              <a:ext cx="152195" cy="301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447" fill="norm" stroke="1" extrusionOk="0">
                  <a:moveTo>
                    <a:pt x="18360" y="1299"/>
                  </a:moveTo>
                  <a:cubicBezTo>
                    <a:pt x="19800" y="573"/>
                    <a:pt x="21240" y="-153"/>
                    <a:pt x="21420" y="29"/>
                  </a:cubicBezTo>
                  <a:cubicBezTo>
                    <a:pt x="21600" y="210"/>
                    <a:pt x="20520" y="1299"/>
                    <a:pt x="17280" y="4203"/>
                  </a:cubicBezTo>
                  <a:cubicBezTo>
                    <a:pt x="14040" y="7107"/>
                    <a:pt x="8640" y="11827"/>
                    <a:pt x="5400" y="15003"/>
                  </a:cubicBezTo>
                  <a:cubicBezTo>
                    <a:pt x="2160" y="18180"/>
                    <a:pt x="1080" y="19813"/>
                    <a:pt x="0" y="214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1" name="Line"/>
            <p:cNvSpPr/>
            <p:nvPr/>
          </p:nvSpPr>
          <p:spPr>
            <a:xfrm>
              <a:off x="11719801" y="6110471"/>
              <a:ext cx="76669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40" y="2000"/>
                    <a:pt x="17280" y="4000"/>
                    <a:pt x="13680" y="7600"/>
                  </a:cubicBezTo>
                  <a:cubicBezTo>
                    <a:pt x="10080" y="11200"/>
                    <a:pt x="5040" y="16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2" name="Line"/>
            <p:cNvSpPr/>
            <p:nvPr/>
          </p:nvSpPr>
          <p:spPr>
            <a:xfrm>
              <a:off x="11488042" y="6096276"/>
              <a:ext cx="500099" cy="52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142" fill="norm" stroke="1" extrusionOk="0">
                  <a:moveTo>
                    <a:pt x="75" y="21142"/>
                  </a:moveTo>
                  <a:cubicBezTo>
                    <a:pt x="-34" y="15999"/>
                    <a:pt x="-144" y="10856"/>
                    <a:pt x="678" y="6742"/>
                  </a:cubicBezTo>
                  <a:cubicBezTo>
                    <a:pt x="1501" y="2628"/>
                    <a:pt x="3255" y="-458"/>
                    <a:pt x="6380" y="56"/>
                  </a:cubicBezTo>
                  <a:cubicBezTo>
                    <a:pt x="9505" y="571"/>
                    <a:pt x="14000" y="4685"/>
                    <a:pt x="16741" y="8799"/>
                  </a:cubicBezTo>
                  <a:cubicBezTo>
                    <a:pt x="19482" y="12913"/>
                    <a:pt x="20469" y="17028"/>
                    <a:pt x="21456" y="211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3" name="Line"/>
            <p:cNvSpPr/>
            <p:nvPr/>
          </p:nvSpPr>
          <p:spPr>
            <a:xfrm>
              <a:off x="11712134" y="6406438"/>
              <a:ext cx="135925" cy="19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373" fill="norm" stroke="1" extrusionOk="0">
                  <a:moveTo>
                    <a:pt x="19200" y="4542"/>
                  </a:moveTo>
                  <a:cubicBezTo>
                    <a:pt x="19200" y="3139"/>
                    <a:pt x="19200" y="1737"/>
                    <a:pt x="18200" y="895"/>
                  </a:cubicBezTo>
                  <a:cubicBezTo>
                    <a:pt x="17200" y="54"/>
                    <a:pt x="15200" y="-227"/>
                    <a:pt x="13000" y="194"/>
                  </a:cubicBezTo>
                  <a:cubicBezTo>
                    <a:pt x="10800" y="615"/>
                    <a:pt x="8400" y="1737"/>
                    <a:pt x="7000" y="3139"/>
                  </a:cubicBezTo>
                  <a:cubicBezTo>
                    <a:pt x="5600" y="4542"/>
                    <a:pt x="5200" y="6225"/>
                    <a:pt x="7400" y="8469"/>
                  </a:cubicBezTo>
                  <a:cubicBezTo>
                    <a:pt x="9600" y="10713"/>
                    <a:pt x="14400" y="13518"/>
                    <a:pt x="17400" y="15622"/>
                  </a:cubicBezTo>
                  <a:cubicBezTo>
                    <a:pt x="20400" y="17726"/>
                    <a:pt x="21600" y="19129"/>
                    <a:pt x="21200" y="19970"/>
                  </a:cubicBezTo>
                  <a:cubicBezTo>
                    <a:pt x="20800" y="20812"/>
                    <a:pt x="18800" y="21092"/>
                    <a:pt x="15000" y="21233"/>
                  </a:cubicBezTo>
                  <a:cubicBezTo>
                    <a:pt x="11200" y="21373"/>
                    <a:pt x="5600" y="21373"/>
                    <a:pt x="0" y="213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4" name="Line"/>
            <p:cNvSpPr/>
            <p:nvPr/>
          </p:nvSpPr>
          <p:spPr>
            <a:xfrm>
              <a:off x="11359459" y="6739152"/>
              <a:ext cx="391010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12" y="10800"/>
                    <a:pt x="7624" y="0"/>
                    <a:pt x="11224" y="0"/>
                  </a:cubicBezTo>
                  <a:cubicBezTo>
                    <a:pt x="14824" y="0"/>
                    <a:pt x="18212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5" name="Line"/>
            <p:cNvSpPr/>
            <p:nvPr/>
          </p:nvSpPr>
          <p:spPr>
            <a:xfrm>
              <a:off x="11567050" y="6785152"/>
              <a:ext cx="275421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600" fill="norm" stroke="1" extrusionOk="0">
                  <a:moveTo>
                    <a:pt x="1738" y="0"/>
                  </a:moveTo>
                  <a:cubicBezTo>
                    <a:pt x="747" y="0"/>
                    <a:pt x="-244" y="0"/>
                    <a:pt x="53" y="0"/>
                  </a:cubicBezTo>
                  <a:cubicBezTo>
                    <a:pt x="351" y="0"/>
                    <a:pt x="1936" y="0"/>
                    <a:pt x="5701" y="3600"/>
                  </a:cubicBezTo>
                  <a:cubicBezTo>
                    <a:pt x="9466" y="7200"/>
                    <a:pt x="15411" y="14400"/>
                    <a:pt x="2135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3140" name="Drawing"/>
          <p:cNvGrpSpPr/>
          <p:nvPr/>
        </p:nvGrpSpPr>
        <p:grpSpPr>
          <a:xfrm>
            <a:off x="8011847" y="517926"/>
            <a:ext cx="4776442" cy="1635239"/>
            <a:chOff x="0" y="0"/>
            <a:chExt cx="4776441" cy="1635238"/>
          </a:xfrm>
        </p:grpSpPr>
        <p:sp>
          <p:nvSpPr>
            <p:cNvPr id="3107" name="Line"/>
            <p:cNvSpPr/>
            <p:nvPr/>
          </p:nvSpPr>
          <p:spPr>
            <a:xfrm>
              <a:off x="84335" y="0"/>
              <a:ext cx="154017" cy="721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6" h="21482" fill="norm" stroke="1" extrusionOk="0">
                  <a:moveTo>
                    <a:pt x="0" y="5350"/>
                  </a:moveTo>
                  <a:cubicBezTo>
                    <a:pt x="697" y="7784"/>
                    <a:pt x="1394" y="10218"/>
                    <a:pt x="2265" y="12689"/>
                  </a:cubicBezTo>
                  <a:cubicBezTo>
                    <a:pt x="3136" y="15161"/>
                    <a:pt x="4181" y="17671"/>
                    <a:pt x="4703" y="19230"/>
                  </a:cubicBezTo>
                  <a:cubicBezTo>
                    <a:pt x="5226" y="20789"/>
                    <a:pt x="5226" y="21398"/>
                    <a:pt x="4877" y="21474"/>
                  </a:cubicBezTo>
                  <a:cubicBezTo>
                    <a:pt x="4529" y="21550"/>
                    <a:pt x="3832" y="21094"/>
                    <a:pt x="2961" y="19573"/>
                  </a:cubicBezTo>
                  <a:cubicBezTo>
                    <a:pt x="2090" y="18051"/>
                    <a:pt x="1045" y="15465"/>
                    <a:pt x="697" y="12727"/>
                  </a:cubicBezTo>
                  <a:cubicBezTo>
                    <a:pt x="348" y="9989"/>
                    <a:pt x="697" y="7099"/>
                    <a:pt x="2090" y="5046"/>
                  </a:cubicBezTo>
                  <a:cubicBezTo>
                    <a:pt x="3484" y="2992"/>
                    <a:pt x="5923" y="1775"/>
                    <a:pt x="7839" y="1053"/>
                  </a:cubicBezTo>
                  <a:cubicBezTo>
                    <a:pt x="9755" y="330"/>
                    <a:pt x="11148" y="102"/>
                    <a:pt x="12890" y="26"/>
                  </a:cubicBezTo>
                  <a:cubicBezTo>
                    <a:pt x="14632" y="-50"/>
                    <a:pt x="16723" y="26"/>
                    <a:pt x="18465" y="482"/>
                  </a:cubicBezTo>
                  <a:cubicBezTo>
                    <a:pt x="20206" y="939"/>
                    <a:pt x="21600" y="1775"/>
                    <a:pt x="20729" y="3144"/>
                  </a:cubicBezTo>
                  <a:cubicBezTo>
                    <a:pt x="19858" y="4513"/>
                    <a:pt x="16723" y="6415"/>
                    <a:pt x="13413" y="7822"/>
                  </a:cubicBezTo>
                  <a:cubicBezTo>
                    <a:pt x="10103" y="9229"/>
                    <a:pt x="6619" y="10142"/>
                    <a:pt x="3136" y="110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8" name="Line"/>
            <p:cNvSpPr/>
            <p:nvPr/>
          </p:nvSpPr>
          <p:spPr>
            <a:xfrm>
              <a:off x="238892" y="495005"/>
              <a:ext cx="159784" cy="175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0883" fill="norm" stroke="1" extrusionOk="0">
                  <a:moveTo>
                    <a:pt x="21436" y="6280"/>
                  </a:moveTo>
                  <a:cubicBezTo>
                    <a:pt x="21093" y="4759"/>
                    <a:pt x="20750" y="3238"/>
                    <a:pt x="20065" y="1869"/>
                  </a:cubicBezTo>
                  <a:cubicBezTo>
                    <a:pt x="19379" y="500"/>
                    <a:pt x="18350" y="-717"/>
                    <a:pt x="15265" y="500"/>
                  </a:cubicBezTo>
                  <a:cubicBezTo>
                    <a:pt x="12179" y="1717"/>
                    <a:pt x="7036" y="5368"/>
                    <a:pt x="4122" y="8258"/>
                  </a:cubicBezTo>
                  <a:cubicBezTo>
                    <a:pt x="1207" y="11148"/>
                    <a:pt x="522" y="13277"/>
                    <a:pt x="179" y="15103"/>
                  </a:cubicBezTo>
                  <a:cubicBezTo>
                    <a:pt x="-164" y="16928"/>
                    <a:pt x="-164" y="18449"/>
                    <a:pt x="1550" y="19362"/>
                  </a:cubicBezTo>
                  <a:cubicBezTo>
                    <a:pt x="3265" y="20275"/>
                    <a:pt x="6693" y="20579"/>
                    <a:pt x="10122" y="208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9" name="Line"/>
            <p:cNvSpPr/>
            <p:nvPr/>
          </p:nvSpPr>
          <p:spPr>
            <a:xfrm>
              <a:off x="476059" y="494096"/>
              <a:ext cx="183290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4" h="21600" fill="norm" stroke="1" extrusionOk="0">
                  <a:moveTo>
                    <a:pt x="14804" y="0"/>
                  </a:moveTo>
                  <a:cubicBezTo>
                    <a:pt x="11885" y="1714"/>
                    <a:pt x="8966" y="3429"/>
                    <a:pt x="6485" y="5657"/>
                  </a:cubicBezTo>
                  <a:cubicBezTo>
                    <a:pt x="4004" y="7886"/>
                    <a:pt x="1961" y="10629"/>
                    <a:pt x="793" y="13200"/>
                  </a:cubicBezTo>
                  <a:cubicBezTo>
                    <a:pt x="-374" y="15771"/>
                    <a:pt x="-666" y="18171"/>
                    <a:pt x="2837" y="19543"/>
                  </a:cubicBezTo>
                  <a:cubicBezTo>
                    <a:pt x="6339" y="20914"/>
                    <a:pt x="13637" y="21257"/>
                    <a:pt x="2093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0" name="Line"/>
            <p:cNvSpPr/>
            <p:nvPr/>
          </p:nvSpPr>
          <p:spPr>
            <a:xfrm>
              <a:off x="820351" y="318896"/>
              <a:ext cx="168672" cy="21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3927" y="10932"/>
                    <a:pt x="7855" y="1332"/>
                    <a:pt x="11455" y="132"/>
                  </a:cubicBezTo>
                  <a:cubicBezTo>
                    <a:pt x="15055" y="-1068"/>
                    <a:pt x="18327" y="6132"/>
                    <a:pt x="21600" y="133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1" name="Line"/>
            <p:cNvSpPr/>
            <p:nvPr/>
          </p:nvSpPr>
          <p:spPr>
            <a:xfrm>
              <a:off x="851019" y="478763"/>
              <a:ext cx="191671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2" name="Line"/>
            <p:cNvSpPr/>
            <p:nvPr/>
          </p:nvSpPr>
          <p:spPr>
            <a:xfrm>
              <a:off x="1167990" y="348426"/>
              <a:ext cx="159835" cy="176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0702" fill="norm" stroke="1" extrusionOk="0">
                  <a:moveTo>
                    <a:pt x="17878" y="900"/>
                  </a:moveTo>
                  <a:cubicBezTo>
                    <a:pt x="15853" y="300"/>
                    <a:pt x="13828" y="-300"/>
                    <a:pt x="10791" y="1200"/>
                  </a:cubicBezTo>
                  <a:cubicBezTo>
                    <a:pt x="7753" y="2700"/>
                    <a:pt x="3703" y="6300"/>
                    <a:pt x="1678" y="9600"/>
                  </a:cubicBezTo>
                  <a:cubicBezTo>
                    <a:pt x="-347" y="12900"/>
                    <a:pt x="-347" y="15900"/>
                    <a:pt x="666" y="18000"/>
                  </a:cubicBezTo>
                  <a:cubicBezTo>
                    <a:pt x="1678" y="20100"/>
                    <a:pt x="3703" y="21300"/>
                    <a:pt x="7078" y="20400"/>
                  </a:cubicBezTo>
                  <a:cubicBezTo>
                    <a:pt x="10453" y="19500"/>
                    <a:pt x="15178" y="16500"/>
                    <a:pt x="17878" y="13350"/>
                  </a:cubicBezTo>
                  <a:cubicBezTo>
                    <a:pt x="20578" y="10200"/>
                    <a:pt x="21253" y="6900"/>
                    <a:pt x="21084" y="4650"/>
                  </a:cubicBezTo>
                  <a:cubicBezTo>
                    <a:pt x="20915" y="2400"/>
                    <a:pt x="19903" y="1200"/>
                    <a:pt x="19059" y="600"/>
                  </a:cubicBezTo>
                  <a:cubicBezTo>
                    <a:pt x="18215" y="0"/>
                    <a:pt x="17540" y="0"/>
                    <a:pt x="1686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3" name="Line"/>
            <p:cNvSpPr/>
            <p:nvPr/>
          </p:nvSpPr>
          <p:spPr>
            <a:xfrm>
              <a:off x="1449032" y="432761"/>
              <a:ext cx="23002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4" name="Line"/>
            <p:cNvSpPr/>
            <p:nvPr/>
          </p:nvSpPr>
          <p:spPr>
            <a:xfrm>
              <a:off x="1581648" y="304491"/>
              <a:ext cx="174059" cy="342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471" fill="norm" stroke="1" extrusionOk="0">
                  <a:moveTo>
                    <a:pt x="17565" y="4671"/>
                  </a:moveTo>
                  <a:cubicBezTo>
                    <a:pt x="17565" y="3711"/>
                    <a:pt x="17565" y="2751"/>
                    <a:pt x="16312" y="1871"/>
                  </a:cubicBezTo>
                  <a:cubicBezTo>
                    <a:pt x="15060" y="991"/>
                    <a:pt x="12556" y="191"/>
                    <a:pt x="9582" y="31"/>
                  </a:cubicBezTo>
                  <a:cubicBezTo>
                    <a:pt x="6608" y="-129"/>
                    <a:pt x="3164" y="351"/>
                    <a:pt x="1443" y="1151"/>
                  </a:cubicBezTo>
                  <a:cubicBezTo>
                    <a:pt x="-279" y="1951"/>
                    <a:pt x="-279" y="3071"/>
                    <a:pt x="504" y="3631"/>
                  </a:cubicBezTo>
                  <a:cubicBezTo>
                    <a:pt x="1286" y="4191"/>
                    <a:pt x="2851" y="4191"/>
                    <a:pt x="4886" y="4111"/>
                  </a:cubicBezTo>
                  <a:cubicBezTo>
                    <a:pt x="6921" y="4031"/>
                    <a:pt x="9425" y="3871"/>
                    <a:pt x="11460" y="3791"/>
                  </a:cubicBezTo>
                  <a:cubicBezTo>
                    <a:pt x="13495" y="3711"/>
                    <a:pt x="15060" y="3711"/>
                    <a:pt x="16312" y="5711"/>
                  </a:cubicBezTo>
                  <a:cubicBezTo>
                    <a:pt x="17565" y="7711"/>
                    <a:pt x="18504" y="11711"/>
                    <a:pt x="19286" y="14671"/>
                  </a:cubicBezTo>
                  <a:cubicBezTo>
                    <a:pt x="20069" y="17631"/>
                    <a:pt x="20695" y="19551"/>
                    <a:pt x="21321" y="214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5" name="Line"/>
            <p:cNvSpPr/>
            <p:nvPr/>
          </p:nvSpPr>
          <p:spPr>
            <a:xfrm>
              <a:off x="2960174" y="123696"/>
              <a:ext cx="199930" cy="553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372" fill="norm" stroke="1" extrusionOk="0">
                  <a:moveTo>
                    <a:pt x="5659" y="6306"/>
                  </a:moveTo>
                  <a:cubicBezTo>
                    <a:pt x="4565" y="9068"/>
                    <a:pt x="3471" y="11829"/>
                    <a:pt x="2788" y="14048"/>
                  </a:cubicBezTo>
                  <a:cubicBezTo>
                    <a:pt x="2104" y="16268"/>
                    <a:pt x="1831" y="17944"/>
                    <a:pt x="1421" y="19177"/>
                  </a:cubicBezTo>
                  <a:cubicBezTo>
                    <a:pt x="1011" y="20410"/>
                    <a:pt x="464" y="21199"/>
                    <a:pt x="190" y="21347"/>
                  </a:cubicBezTo>
                  <a:cubicBezTo>
                    <a:pt x="-83" y="21495"/>
                    <a:pt x="-83" y="21002"/>
                    <a:pt x="327" y="19177"/>
                  </a:cubicBezTo>
                  <a:cubicBezTo>
                    <a:pt x="737" y="17353"/>
                    <a:pt x="1558" y="14196"/>
                    <a:pt x="3335" y="10991"/>
                  </a:cubicBezTo>
                  <a:cubicBezTo>
                    <a:pt x="5112" y="7785"/>
                    <a:pt x="7846" y="4531"/>
                    <a:pt x="9760" y="2657"/>
                  </a:cubicBezTo>
                  <a:cubicBezTo>
                    <a:pt x="11674" y="783"/>
                    <a:pt x="12768" y="290"/>
                    <a:pt x="14135" y="92"/>
                  </a:cubicBezTo>
                  <a:cubicBezTo>
                    <a:pt x="15502" y="-105"/>
                    <a:pt x="17142" y="-6"/>
                    <a:pt x="18646" y="585"/>
                  </a:cubicBezTo>
                  <a:cubicBezTo>
                    <a:pt x="20150" y="1177"/>
                    <a:pt x="21517" y="2262"/>
                    <a:pt x="21380" y="3643"/>
                  </a:cubicBezTo>
                  <a:cubicBezTo>
                    <a:pt x="21244" y="5024"/>
                    <a:pt x="19603" y="6700"/>
                    <a:pt x="17279" y="8081"/>
                  </a:cubicBezTo>
                  <a:cubicBezTo>
                    <a:pt x="14955" y="9462"/>
                    <a:pt x="11947" y="10547"/>
                    <a:pt x="8940" y="116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6" name="Line"/>
            <p:cNvSpPr/>
            <p:nvPr/>
          </p:nvSpPr>
          <p:spPr>
            <a:xfrm>
              <a:off x="3137613" y="538092"/>
              <a:ext cx="151462" cy="141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0979" fill="norm" stroke="1" extrusionOk="0">
                  <a:moveTo>
                    <a:pt x="18096" y="297"/>
                  </a:moveTo>
                  <a:cubicBezTo>
                    <a:pt x="14496" y="-82"/>
                    <a:pt x="10896" y="-461"/>
                    <a:pt x="7836" y="1623"/>
                  </a:cubicBezTo>
                  <a:cubicBezTo>
                    <a:pt x="4776" y="3707"/>
                    <a:pt x="2256" y="8255"/>
                    <a:pt x="996" y="11476"/>
                  </a:cubicBezTo>
                  <a:cubicBezTo>
                    <a:pt x="-264" y="14697"/>
                    <a:pt x="-264" y="16592"/>
                    <a:pt x="636" y="18107"/>
                  </a:cubicBezTo>
                  <a:cubicBezTo>
                    <a:pt x="1536" y="19623"/>
                    <a:pt x="3336" y="20760"/>
                    <a:pt x="6936" y="20950"/>
                  </a:cubicBezTo>
                  <a:cubicBezTo>
                    <a:pt x="10536" y="21139"/>
                    <a:pt x="15936" y="20381"/>
                    <a:pt x="21336" y="196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7" name="Line"/>
            <p:cNvSpPr/>
            <p:nvPr/>
          </p:nvSpPr>
          <p:spPr>
            <a:xfrm>
              <a:off x="3409385" y="547764"/>
              <a:ext cx="126096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5" h="21600" fill="norm" stroke="1" extrusionOk="0">
                  <a:moveTo>
                    <a:pt x="12844" y="0"/>
                  </a:moveTo>
                  <a:cubicBezTo>
                    <a:pt x="10352" y="0"/>
                    <a:pt x="7860" y="0"/>
                    <a:pt x="5575" y="0"/>
                  </a:cubicBezTo>
                  <a:cubicBezTo>
                    <a:pt x="3290" y="0"/>
                    <a:pt x="1214" y="0"/>
                    <a:pt x="383" y="947"/>
                  </a:cubicBezTo>
                  <a:cubicBezTo>
                    <a:pt x="-448" y="1895"/>
                    <a:pt x="-33" y="3789"/>
                    <a:pt x="2667" y="5874"/>
                  </a:cubicBezTo>
                  <a:cubicBezTo>
                    <a:pt x="5367" y="7958"/>
                    <a:pt x="10352" y="10232"/>
                    <a:pt x="13675" y="11937"/>
                  </a:cubicBezTo>
                  <a:cubicBezTo>
                    <a:pt x="16998" y="13642"/>
                    <a:pt x="18660" y="14779"/>
                    <a:pt x="19698" y="16295"/>
                  </a:cubicBezTo>
                  <a:cubicBezTo>
                    <a:pt x="20737" y="17811"/>
                    <a:pt x="21152" y="19705"/>
                    <a:pt x="18452" y="20653"/>
                  </a:cubicBezTo>
                  <a:cubicBezTo>
                    <a:pt x="15752" y="21600"/>
                    <a:pt x="9937" y="21600"/>
                    <a:pt x="412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8" name="Line"/>
            <p:cNvSpPr/>
            <p:nvPr/>
          </p:nvSpPr>
          <p:spPr>
            <a:xfrm>
              <a:off x="3680083" y="441566"/>
              <a:ext cx="176338" cy="21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3332"/>
                  </a:moveTo>
                  <a:cubicBezTo>
                    <a:pt x="3757" y="6132"/>
                    <a:pt x="7513" y="-1068"/>
                    <a:pt x="11113" y="132"/>
                  </a:cubicBezTo>
                  <a:cubicBezTo>
                    <a:pt x="14713" y="1332"/>
                    <a:pt x="18157" y="10932"/>
                    <a:pt x="21600" y="205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9" name="Line"/>
            <p:cNvSpPr/>
            <p:nvPr/>
          </p:nvSpPr>
          <p:spPr>
            <a:xfrm>
              <a:off x="3726084" y="540097"/>
              <a:ext cx="191671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84" y="15840"/>
                    <a:pt x="10368" y="10080"/>
                    <a:pt x="13968" y="6480"/>
                  </a:cubicBezTo>
                  <a:cubicBezTo>
                    <a:pt x="17568" y="2880"/>
                    <a:pt x="19584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0" name="Line"/>
            <p:cNvSpPr/>
            <p:nvPr/>
          </p:nvSpPr>
          <p:spPr>
            <a:xfrm>
              <a:off x="4013976" y="440428"/>
              <a:ext cx="225701" cy="154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4" h="21435" fill="norm" stroke="1" extrusionOk="0">
                  <a:moveTo>
                    <a:pt x="13408" y="2125"/>
                  </a:moveTo>
                  <a:cubicBezTo>
                    <a:pt x="9042" y="4603"/>
                    <a:pt x="4676" y="7082"/>
                    <a:pt x="2263" y="9561"/>
                  </a:cubicBezTo>
                  <a:cubicBezTo>
                    <a:pt x="-149" y="12039"/>
                    <a:pt x="-609" y="14518"/>
                    <a:pt x="770" y="16820"/>
                  </a:cubicBezTo>
                  <a:cubicBezTo>
                    <a:pt x="2148" y="19121"/>
                    <a:pt x="5365" y="21246"/>
                    <a:pt x="8812" y="21423"/>
                  </a:cubicBezTo>
                  <a:cubicBezTo>
                    <a:pt x="12259" y="21600"/>
                    <a:pt x="15936" y="19830"/>
                    <a:pt x="18119" y="16466"/>
                  </a:cubicBezTo>
                  <a:cubicBezTo>
                    <a:pt x="20302" y="13102"/>
                    <a:pt x="20991" y="8144"/>
                    <a:pt x="19497" y="5134"/>
                  </a:cubicBezTo>
                  <a:cubicBezTo>
                    <a:pt x="18004" y="2125"/>
                    <a:pt x="14327" y="1062"/>
                    <a:pt x="1065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1" name="Line"/>
            <p:cNvSpPr/>
            <p:nvPr/>
          </p:nvSpPr>
          <p:spPr>
            <a:xfrm>
              <a:off x="4301097" y="524764"/>
              <a:ext cx="30668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2" name="Line"/>
            <p:cNvSpPr/>
            <p:nvPr/>
          </p:nvSpPr>
          <p:spPr>
            <a:xfrm>
              <a:off x="4459690" y="402094"/>
              <a:ext cx="56079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600" fill="norm" stroke="1" extrusionOk="0">
                  <a:moveTo>
                    <a:pt x="20607" y="0"/>
                  </a:moveTo>
                  <a:cubicBezTo>
                    <a:pt x="13094" y="3800"/>
                    <a:pt x="5581" y="7600"/>
                    <a:pt x="2294" y="11200"/>
                  </a:cubicBezTo>
                  <a:cubicBezTo>
                    <a:pt x="-993" y="14800"/>
                    <a:pt x="-54" y="18200"/>
                    <a:pt x="88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3" name="Line"/>
            <p:cNvSpPr/>
            <p:nvPr/>
          </p:nvSpPr>
          <p:spPr>
            <a:xfrm>
              <a:off x="0" y="1081069"/>
              <a:ext cx="189206" cy="44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8" h="20743" fill="norm" stroke="1" extrusionOk="0">
                  <a:moveTo>
                    <a:pt x="0" y="10126"/>
                  </a:moveTo>
                  <a:cubicBezTo>
                    <a:pt x="1683" y="14161"/>
                    <a:pt x="3366" y="18196"/>
                    <a:pt x="4348" y="19857"/>
                  </a:cubicBezTo>
                  <a:cubicBezTo>
                    <a:pt x="5330" y="21519"/>
                    <a:pt x="5610" y="20807"/>
                    <a:pt x="5610" y="18018"/>
                  </a:cubicBezTo>
                  <a:cubicBezTo>
                    <a:pt x="5610" y="15229"/>
                    <a:pt x="5330" y="10363"/>
                    <a:pt x="6031" y="7040"/>
                  </a:cubicBezTo>
                  <a:cubicBezTo>
                    <a:pt x="6732" y="3717"/>
                    <a:pt x="8416" y="1937"/>
                    <a:pt x="10099" y="987"/>
                  </a:cubicBezTo>
                  <a:cubicBezTo>
                    <a:pt x="11782" y="38"/>
                    <a:pt x="13465" y="-81"/>
                    <a:pt x="15008" y="38"/>
                  </a:cubicBezTo>
                  <a:cubicBezTo>
                    <a:pt x="16551" y="156"/>
                    <a:pt x="17953" y="512"/>
                    <a:pt x="19216" y="1581"/>
                  </a:cubicBezTo>
                  <a:cubicBezTo>
                    <a:pt x="20478" y="2649"/>
                    <a:pt x="21600" y="4429"/>
                    <a:pt x="19917" y="6150"/>
                  </a:cubicBezTo>
                  <a:cubicBezTo>
                    <a:pt x="18234" y="7871"/>
                    <a:pt x="13745" y="9532"/>
                    <a:pt x="10379" y="10422"/>
                  </a:cubicBezTo>
                  <a:cubicBezTo>
                    <a:pt x="7013" y="11312"/>
                    <a:pt x="4769" y="11431"/>
                    <a:pt x="2525" y="115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4" name="Line"/>
            <p:cNvSpPr/>
            <p:nvPr/>
          </p:nvSpPr>
          <p:spPr>
            <a:xfrm>
              <a:off x="304754" y="1353307"/>
              <a:ext cx="116922" cy="281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8" h="21276" fill="norm" stroke="1" extrusionOk="0">
                  <a:moveTo>
                    <a:pt x="20588" y="3432"/>
                  </a:moveTo>
                  <a:cubicBezTo>
                    <a:pt x="20138" y="2468"/>
                    <a:pt x="19688" y="1504"/>
                    <a:pt x="18338" y="829"/>
                  </a:cubicBezTo>
                  <a:cubicBezTo>
                    <a:pt x="16988" y="154"/>
                    <a:pt x="14738" y="-232"/>
                    <a:pt x="11138" y="154"/>
                  </a:cubicBezTo>
                  <a:cubicBezTo>
                    <a:pt x="7538" y="539"/>
                    <a:pt x="2588" y="1697"/>
                    <a:pt x="788" y="3625"/>
                  </a:cubicBezTo>
                  <a:cubicBezTo>
                    <a:pt x="-1012" y="5554"/>
                    <a:pt x="338" y="8254"/>
                    <a:pt x="4163" y="10568"/>
                  </a:cubicBezTo>
                  <a:cubicBezTo>
                    <a:pt x="7988" y="12882"/>
                    <a:pt x="14288" y="14811"/>
                    <a:pt x="17438" y="16257"/>
                  </a:cubicBezTo>
                  <a:cubicBezTo>
                    <a:pt x="20588" y="17704"/>
                    <a:pt x="20588" y="18668"/>
                    <a:pt x="19463" y="19439"/>
                  </a:cubicBezTo>
                  <a:cubicBezTo>
                    <a:pt x="18338" y="20211"/>
                    <a:pt x="16088" y="20789"/>
                    <a:pt x="13613" y="21079"/>
                  </a:cubicBezTo>
                  <a:cubicBezTo>
                    <a:pt x="11138" y="21368"/>
                    <a:pt x="8438" y="21368"/>
                    <a:pt x="6863" y="20886"/>
                  </a:cubicBezTo>
                  <a:cubicBezTo>
                    <a:pt x="5288" y="20404"/>
                    <a:pt x="4838" y="19439"/>
                    <a:pt x="5063" y="18764"/>
                  </a:cubicBezTo>
                  <a:cubicBezTo>
                    <a:pt x="5288" y="18089"/>
                    <a:pt x="6188" y="17704"/>
                    <a:pt x="7088" y="173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5" name="Line"/>
            <p:cNvSpPr/>
            <p:nvPr/>
          </p:nvSpPr>
          <p:spPr>
            <a:xfrm>
              <a:off x="516610" y="1406450"/>
              <a:ext cx="188740" cy="171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050" fill="norm" stroke="1" extrusionOk="0">
                  <a:moveTo>
                    <a:pt x="12630" y="0"/>
                  </a:moveTo>
                  <a:cubicBezTo>
                    <a:pt x="9750" y="939"/>
                    <a:pt x="6870" y="1878"/>
                    <a:pt x="4566" y="4226"/>
                  </a:cubicBezTo>
                  <a:cubicBezTo>
                    <a:pt x="2262" y="6574"/>
                    <a:pt x="534" y="10330"/>
                    <a:pt x="102" y="13617"/>
                  </a:cubicBezTo>
                  <a:cubicBezTo>
                    <a:pt x="-330" y="16904"/>
                    <a:pt x="534" y="19722"/>
                    <a:pt x="4278" y="20661"/>
                  </a:cubicBezTo>
                  <a:cubicBezTo>
                    <a:pt x="8022" y="21600"/>
                    <a:pt x="14646" y="20661"/>
                    <a:pt x="21270" y="197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6" name="Line"/>
            <p:cNvSpPr/>
            <p:nvPr/>
          </p:nvSpPr>
          <p:spPr>
            <a:xfrm>
              <a:off x="912940" y="1429451"/>
              <a:ext cx="114417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600" fill="norm" stroke="1" extrusionOk="0">
                  <a:moveTo>
                    <a:pt x="4119" y="0"/>
                  </a:moveTo>
                  <a:cubicBezTo>
                    <a:pt x="1771" y="0"/>
                    <a:pt x="-577" y="0"/>
                    <a:pt x="127" y="0"/>
                  </a:cubicBezTo>
                  <a:cubicBezTo>
                    <a:pt x="832" y="0"/>
                    <a:pt x="4588" y="0"/>
                    <a:pt x="8579" y="3600"/>
                  </a:cubicBezTo>
                  <a:cubicBezTo>
                    <a:pt x="12571" y="7200"/>
                    <a:pt x="16797" y="14400"/>
                    <a:pt x="2102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7" name="Line"/>
            <p:cNvSpPr/>
            <p:nvPr/>
          </p:nvSpPr>
          <p:spPr>
            <a:xfrm>
              <a:off x="886797" y="1552120"/>
              <a:ext cx="163560" cy="57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0" fill="norm" stroke="1" extrusionOk="0">
                  <a:moveTo>
                    <a:pt x="3375" y="19722"/>
                  </a:moveTo>
                  <a:cubicBezTo>
                    <a:pt x="1687" y="20661"/>
                    <a:pt x="0" y="21600"/>
                    <a:pt x="0" y="20661"/>
                  </a:cubicBezTo>
                  <a:cubicBezTo>
                    <a:pt x="0" y="19722"/>
                    <a:pt x="1687" y="16904"/>
                    <a:pt x="5569" y="13148"/>
                  </a:cubicBezTo>
                  <a:cubicBezTo>
                    <a:pt x="9450" y="9391"/>
                    <a:pt x="15525" y="469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8" name="Line"/>
            <p:cNvSpPr/>
            <p:nvPr/>
          </p:nvSpPr>
          <p:spPr>
            <a:xfrm>
              <a:off x="1342171" y="1344379"/>
              <a:ext cx="198864" cy="169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0" h="20791" fill="norm" stroke="1" extrusionOk="0">
                  <a:moveTo>
                    <a:pt x="21010" y="4786"/>
                  </a:moveTo>
                  <a:cubicBezTo>
                    <a:pt x="19930" y="3221"/>
                    <a:pt x="18850" y="1655"/>
                    <a:pt x="16825" y="716"/>
                  </a:cubicBezTo>
                  <a:cubicBezTo>
                    <a:pt x="14800" y="-223"/>
                    <a:pt x="11830" y="-536"/>
                    <a:pt x="8860" y="1655"/>
                  </a:cubicBezTo>
                  <a:cubicBezTo>
                    <a:pt x="5890" y="3847"/>
                    <a:pt x="2920" y="8542"/>
                    <a:pt x="1300" y="11673"/>
                  </a:cubicBezTo>
                  <a:cubicBezTo>
                    <a:pt x="-320" y="14803"/>
                    <a:pt x="-590" y="16368"/>
                    <a:pt x="1435" y="17934"/>
                  </a:cubicBezTo>
                  <a:cubicBezTo>
                    <a:pt x="3460" y="19499"/>
                    <a:pt x="7780" y="21064"/>
                    <a:pt x="10885" y="20751"/>
                  </a:cubicBezTo>
                  <a:cubicBezTo>
                    <a:pt x="13990" y="20438"/>
                    <a:pt x="15880" y="18247"/>
                    <a:pt x="16690" y="15586"/>
                  </a:cubicBezTo>
                  <a:cubicBezTo>
                    <a:pt x="17500" y="12925"/>
                    <a:pt x="17230" y="9794"/>
                    <a:pt x="16150" y="7447"/>
                  </a:cubicBezTo>
                  <a:cubicBezTo>
                    <a:pt x="15070" y="5099"/>
                    <a:pt x="13180" y="3534"/>
                    <a:pt x="11290" y="19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9" name="Line"/>
            <p:cNvSpPr/>
            <p:nvPr/>
          </p:nvSpPr>
          <p:spPr>
            <a:xfrm>
              <a:off x="1633036" y="1398783"/>
              <a:ext cx="69003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0" name="Line"/>
            <p:cNvSpPr/>
            <p:nvPr/>
          </p:nvSpPr>
          <p:spPr>
            <a:xfrm>
              <a:off x="1742449" y="1283781"/>
              <a:ext cx="102206" cy="253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9" h="21600" fill="norm" stroke="1" extrusionOk="0">
                  <a:moveTo>
                    <a:pt x="13155" y="0"/>
                  </a:moveTo>
                  <a:cubicBezTo>
                    <a:pt x="10643" y="0"/>
                    <a:pt x="8132" y="0"/>
                    <a:pt x="5620" y="109"/>
                  </a:cubicBezTo>
                  <a:cubicBezTo>
                    <a:pt x="3108" y="218"/>
                    <a:pt x="597" y="436"/>
                    <a:pt x="94" y="1855"/>
                  </a:cubicBezTo>
                  <a:cubicBezTo>
                    <a:pt x="-408" y="3273"/>
                    <a:pt x="1099" y="5891"/>
                    <a:pt x="4615" y="8400"/>
                  </a:cubicBezTo>
                  <a:cubicBezTo>
                    <a:pt x="8131" y="10909"/>
                    <a:pt x="13657" y="13309"/>
                    <a:pt x="16922" y="15491"/>
                  </a:cubicBezTo>
                  <a:cubicBezTo>
                    <a:pt x="20187" y="17673"/>
                    <a:pt x="21192" y="19636"/>
                    <a:pt x="18680" y="20618"/>
                  </a:cubicBezTo>
                  <a:cubicBezTo>
                    <a:pt x="16169" y="21600"/>
                    <a:pt x="10141" y="21600"/>
                    <a:pt x="411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1" name="Line"/>
            <p:cNvSpPr/>
            <p:nvPr/>
          </p:nvSpPr>
          <p:spPr>
            <a:xfrm>
              <a:off x="1671370" y="1245447"/>
              <a:ext cx="291342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9" y="18600"/>
                    <a:pt x="379" y="15600"/>
                    <a:pt x="3221" y="12600"/>
                  </a:cubicBezTo>
                  <a:cubicBezTo>
                    <a:pt x="6063" y="9600"/>
                    <a:pt x="11558" y="6600"/>
                    <a:pt x="15063" y="4500"/>
                  </a:cubicBezTo>
                  <a:cubicBezTo>
                    <a:pt x="18568" y="2400"/>
                    <a:pt x="20084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2" name="Line"/>
            <p:cNvSpPr/>
            <p:nvPr/>
          </p:nvSpPr>
          <p:spPr>
            <a:xfrm>
              <a:off x="3080600" y="993612"/>
              <a:ext cx="212340" cy="600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9" h="21425" fill="norm" stroke="1" extrusionOk="0">
                  <a:moveTo>
                    <a:pt x="1632" y="10895"/>
                  </a:moveTo>
                  <a:cubicBezTo>
                    <a:pt x="2129" y="13447"/>
                    <a:pt x="2625" y="15999"/>
                    <a:pt x="2873" y="17594"/>
                  </a:cubicBezTo>
                  <a:cubicBezTo>
                    <a:pt x="3122" y="19189"/>
                    <a:pt x="3122" y="19826"/>
                    <a:pt x="2873" y="20373"/>
                  </a:cubicBezTo>
                  <a:cubicBezTo>
                    <a:pt x="2625" y="20920"/>
                    <a:pt x="2129" y="21376"/>
                    <a:pt x="1508" y="21421"/>
                  </a:cubicBezTo>
                  <a:cubicBezTo>
                    <a:pt x="887" y="21467"/>
                    <a:pt x="142" y="21102"/>
                    <a:pt x="18" y="19462"/>
                  </a:cubicBezTo>
                  <a:cubicBezTo>
                    <a:pt x="-106" y="17821"/>
                    <a:pt x="391" y="14905"/>
                    <a:pt x="1632" y="11989"/>
                  </a:cubicBezTo>
                  <a:cubicBezTo>
                    <a:pt x="2873" y="9072"/>
                    <a:pt x="4860" y="6156"/>
                    <a:pt x="6473" y="4196"/>
                  </a:cubicBezTo>
                  <a:cubicBezTo>
                    <a:pt x="8087" y="2237"/>
                    <a:pt x="9329" y="1234"/>
                    <a:pt x="10570" y="642"/>
                  </a:cubicBezTo>
                  <a:cubicBezTo>
                    <a:pt x="11811" y="49"/>
                    <a:pt x="13053" y="-133"/>
                    <a:pt x="14542" y="95"/>
                  </a:cubicBezTo>
                  <a:cubicBezTo>
                    <a:pt x="16032" y="323"/>
                    <a:pt x="17770" y="961"/>
                    <a:pt x="19135" y="2054"/>
                  </a:cubicBezTo>
                  <a:cubicBezTo>
                    <a:pt x="20501" y="3148"/>
                    <a:pt x="21494" y="4697"/>
                    <a:pt x="19508" y="6611"/>
                  </a:cubicBezTo>
                  <a:cubicBezTo>
                    <a:pt x="17522" y="8525"/>
                    <a:pt x="12556" y="10804"/>
                    <a:pt x="7591" y="130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3" name="Line"/>
            <p:cNvSpPr/>
            <p:nvPr/>
          </p:nvSpPr>
          <p:spPr>
            <a:xfrm>
              <a:off x="3216713" y="1371841"/>
              <a:ext cx="126029" cy="208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6" h="21479" fill="norm" stroke="1" extrusionOk="0">
                  <a:moveTo>
                    <a:pt x="20886" y="2777"/>
                  </a:moveTo>
                  <a:cubicBezTo>
                    <a:pt x="19615" y="1459"/>
                    <a:pt x="18345" y="142"/>
                    <a:pt x="14745" y="11"/>
                  </a:cubicBezTo>
                  <a:cubicBezTo>
                    <a:pt x="11145" y="-121"/>
                    <a:pt x="5215" y="933"/>
                    <a:pt x="2251" y="2118"/>
                  </a:cubicBezTo>
                  <a:cubicBezTo>
                    <a:pt x="-714" y="3303"/>
                    <a:pt x="-714" y="4620"/>
                    <a:pt x="2039" y="6596"/>
                  </a:cubicBezTo>
                  <a:cubicBezTo>
                    <a:pt x="4792" y="8572"/>
                    <a:pt x="10298" y="11206"/>
                    <a:pt x="13898" y="13050"/>
                  </a:cubicBezTo>
                  <a:cubicBezTo>
                    <a:pt x="17498" y="14894"/>
                    <a:pt x="19192" y="15947"/>
                    <a:pt x="19827" y="17133"/>
                  </a:cubicBezTo>
                  <a:cubicBezTo>
                    <a:pt x="20463" y="18318"/>
                    <a:pt x="20039" y="19635"/>
                    <a:pt x="18557" y="20425"/>
                  </a:cubicBezTo>
                  <a:cubicBezTo>
                    <a:pt x="17074" y="21216"/>
                    <a:pt x="14533" y="21479"/>
                    <a:pt x="12204" y="21479"/>
                  </a:cubicBezTo>
                  <a:cubicBezTo>
                    <a:pt x="9874" y="21479"/>
                    <a:pt x="7757" y="21216"/>
                    <a:pt x="6910" y="20425"/>
                  </a:cubicBezTo>
                  <a:cubicBezTo>
                    <a:pt x="6063" y="19635"/>
                    <a:pt x="6486" y="18318"/>
                    <a:pt x="6910" y="170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4" name="Line"/>
            <p:cNvSpPr/>
            <p:nvPr/>
          </p:nvSpPr>
          <p:spPr>
            <a:xfrm>
              <a:off x="3449189" y="1345115"/>
              <a:ext cx="88011" cy="241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4" h="21241" fill="norm" stroke="1" extrusionOk="0">
                  <a:moveTo>
                    <a:pt x="17716" y="0"/>
                  </a:moveTo>
                  <a:cubicBezTo>
                    <a:pt x="14213" y="450"/>
                    <a:pt x="10711" y="900"/>
                    <a:pt x="6916" y="1800"/>
                  </a:cubicBezTo>
                  <a:cubicBezTo>
                    <a:pt x="3121" y="2700"/>
                    <a:pt x="-965" y="4050"/>
                    <a:pt x="203" y="6075"/>
                  </a:cubicBezTo>
                  <a:cubicBezTo>
                    <a:pt x="1370" y="8100"/>
                    <a:pt x="7792" y="10800"/>
                    <a:pt x="11878" y="12600"/>
                  </a:cubicBezTo>
                  <a:cubicBezTo>
                    <a:pt x="15965" y="14400"/>
                    <a:pt x="17716" y="15300"/>
                    <a:pt x="18884" y="16425"/>
                  </a:cubicBezTo>
                  <a:cubicBezTo>
                    <a:pt x="20051" y="17550"/>
                    <a:pt x="20635" y="18900"/>
                    <a:pt x="19467" y="19912"/>
                  </a:cubicBezTo>
                  <a:cubicBezTo>
                    <a:pt x="18300" y="20925"/>
                    <a:pt x="15381" y="21600"/>
                    <a:pt x="12170" y="21037"/>
                  </a:cubicBezTo>
                  <a:cubicBezTo>
                    <a:pt x="8959" y="20475"/>
                    <a:pt x="5457" y="18675"/>
                    <a:pt x="1954" y="168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5" name="Line"/>
            <p:cNvSpPr/>
            <p:nvPr/>
          </p:nvSpPr>
          <p:spPr>
            <a:xfrm>
              <a:off x="3680083" y="1280548"/>
              <a:ext cx="199338" cy="26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484"/>
                  </a:moveTo>
                  <a:cubicBezTo>
                    <a:pt x="5262" y="521"/>
                    <a:pt x="10523" y="-1443"/>
                    <a:pt x="14123" y="1502"/>
                  </a:cubicBezTo>
                  <a:cubicBezTo>
                    <a:pt x="17723" y="4448"/>
                    <a:pt x="19662" y="12302"/>
                    <a:pt x="21600" y="201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6" name="Line"/>
            <p:cNvSpPr/>
            <p:nvPr/>
          </p:nvSpPr>
          <p:spPr>
            <a:xfrm>
              <a:off x="3741417" y="1429451"/>
              <a:ext cx="329675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16" y="19440"/>
                    <a:pt x="7033" y="17280"/>
                    <a:pt x="10633" y="13680"/>
                  </a:cubicBezTo>
                  <a:cubicBezTo>
                    <a:pt x="14233" y="10080"/>
                    <a:pt x="17916" y="50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7" name="Line"/>
            <p:cNvSpPr/>
            <p:nvPr/>
          </p:nvSpPr>
          <p:spPr>
            <a:xfrm>
              <a:off x="4019825" y="1276114"/>
              <a:ext cx="188689" cy="234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4" h="21346" fill="norm" stroke="1" extrusionOk="0">
                  <a:moveTo>
                    <a:pt x="16786" y="7665"/>
                  </a:moveTo>
                  <a:cubicBezTo>
                    <a:pt x="12238" y="9058"/>
                    <a:pt x="7691" y="10452"/>
                    <a:pt x="4849" y="12194"/>
                  </a:cubicBezTo>
                  <a:cubicBezTo>
                    <a:pt x="2007" y="13935"/>
                    <a:pt x="870" y="16026"/>
                    <a:pt x="301" y="17652"/>
                  </a:cubicBezTo>
                  <a:cubicBezTo>
                    <a:pt x="-267" y="19277"/>
                    <a:pt x="-267" y="20439"/>
                    <a:pt x="2433" y="21019"/>
                  </a:cubicBezTo>
                  <a:cubicBezTo>
                    <a:pt x="5133" y="21600"/>
                    <a:pt x="10533" y="21600"/>
                    <a:pt x="14370" y="19394"/>
                  </a:cubicBezTo>
                  <a:cubicBezTo>
                    <a:pt x="18207" y="17187"/>
                    <a:pt x="20480" y="12774"/>
                    <a:pt x="20907" y="9290"/>
                  </a:cubicBezTo>
                  <a:cubicBezTo>
                    <a:pt x="21333" y="5806"/>
                    <a:pt x="19912" y="3252"/>
                    <a:pt x="18775" y="1858"/>
                  </a:cubicBezTo>
                  <a:cubicBezTo>
                    <a:pt x="17638" y="465"/>
                    <a:pt x="16786" y="232"/>
                    <a:pt x="1593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8" name="Line"/>
            <p:cNvSpPr/>
            <p:nvPr/>
          </p:nvSpPr>
          <p:spPr>
            <a:xfrm>
              <a:off x="4331764" y="1406450"/>
              <a:ext cx="15335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9" name="Line"/>
            <p:cNvSpPr/>
            <p:nvPr/>
          </p:nvSpPr>
          <p:spPr>
            <a:xfrm>
              <a:off x="4486525" y="1216094"/>
              <a:ext cx="289917" cy="251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256" fill="norm" stroke="1" extrusionOk="0">
                  <a:moveTo>
                    <a:pt x="5010" y="6369"/>
                  </a:moveTo>
                  <a:cubicBezTo>
                    <a:pt x="5578" y="5505"/>
                    <a:pt x="6147" y="4641"/>
                    <a:pt x="6526" y="3561"/>
                  </a:cubicBezTo>
                  <a:cubicBezTo>
                    <a:pt x="6905" y="2481"/>
                    <a:pt x="7094" y="1185"/>
                    <a:pt x="6526" y="537"/>
                  </a:cubicBezTo>
                  <a:cubicBezTo>
                    <a:pt x="5957" y="-111"/>
                    <a:pt x="4631" y="-111"/>
                    <a:pt x="3589" y="213"/>
                  </a:cubicBezTo>
                  <a:cubicBezTo>
                    <a:pt x="2547" y="537"/>
                    <a:pt x="1789" y="1185"/>
                    <a:pt x="1410" y="2049"/>
                  </a:cubicBezTo>
                  <a:cubicBezTo>
                    <a:pt x="1031" y="2913"/>
                    <a:pt x="1031" y="3993"/>
                    <a:pt x="2357" y="6261"/>
                  </a:cubicBezTo>
                  <a:cubicBezTo>
                    <a:pt x="3683" y="8529"/>
                    <a:pt x="6336" y="11985"/>
                    <a:pt x="7947" y="14253"/>
                  </a:cubicBezTo>
                  <a:cubicBezTo>
                    <a:pt x="9557" y="16521"/>
                    <a:pt x="10126" y="17601"/>
                    <a:pt x="10410" y="18681"/>
                  </a:cubicBezTo>
                  <a:cubicBezTo>
                    <a:pt x="10694" y="19761"/>
                    <a:pt x="10694" y="20841"/>
                    <a:pt x="9273" y="21165"/>
                  </a:cubicBezTo>
                  <a:cubicBezTo>
                    <a:pt x="7852" y="21489"/>
                    <a:pt x="5010" y="21057"/>
                    <a:pt x="3210" y="18141"/>
                  </a:cubicBezTo>
                  <a:cubicBezTo>
                    <a:pt x="1410" y="15225"/>
                    <a:pt x="652" y="9825"/>
                    <a:pt x="273" y="6585"/>
                  </a:cubicBezTo>
                  <a:cubicBezTo>
                    <a:pt x="-106" y="3345"/>
                    <a:pt x="-106" y="2265"/>
                    <a:pt x="368" y="1509"/>
                  </a:cubicBezTo>
                  <a:cubicBezTo>
                    <a:pt x="841" y="753"/>
                    <a:pt x="1789" y="321"/>
                    <a:pt x="5389" y="321"/>
                  </a:cubicBezTo>
                  <a:cubicBezTo>
                    <a:pt x="8989" y="321"/>
                    <a:pt x="15241" y="753"/>
                    <a:pt x="21494" y="11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6" name="Drawing"/>
          <p:cNvGrpSpPr/>
          <p:nvPr/>
        </p:nvGrpSpPr>
        <p:grpSpPr>
          <a:xfrm>
            <a:off x="1364697" y="241977"/>
            <a:ext cx="11653597" cy="7815872"/>
            <a:chOff x="0" y="0"/>
            <a:chExt cx="11653596" cy="7815870"/>
          </a:xfrm>
        </p:grpSpPr>
        <p:sp>
          <p:nvSpPr>
            <p:cNvPr id="3142" name="Line"/>
            <p:cNvSpPr/>
            <p:nvPr/>
          </p:nvSpPr>
          <p:spPr>
            <a:xfrm>
              <a:off x="158064" y="55666"/>
              <a:ext cx="317281" cy="601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363" fill="norm" stroke="1" extrusionOk="0">
                  <a:moveTo>
                    <a:pt x="4346" y="3861"/>
                  </a:moveTo>
                  <a:cubicBezTo>
                    <a:pt x="4519" y="2953"/>
                    <a:pt x="4691" y="2045"/>
                    <a:pt x="4864" y="1319"/>
                  </a:cubicBezTo>
                  <a:cubicBezTo>
                    <a:pt x="5037" y="593"/>
                    <a:pt x="5210" y="49"/>
                    <a:pt x="5383" y="3"/>
                  </a:cubicBezTo>
                  <a:cubicBezTo>
                    <a:pt x="5555" y="-42"/>
                    <a:pt x="5728" y="412"/>
                    <a:pt x="5555" y="2272"/>
                  </a:cubicBezTo>
                  <a:cubicBezTo>
                    <a:pt x="5383" y="4133"/>
                    <a:pt x="4864" y="7400"/>
                    <a:pt x="3914" y="10440"/>
                  </a:cubicBezTo>
                  <a:cubicBezTo>
                    <a:pt x="2963" y="13481"/>
                    <a:pt x="1581" y="16294"/>
                    <a:pt x="803" y="18019"/>
                  </a:cubicBezTo>
                  <a:cubicBezTo>
                    <a:pt x="26" y="19743"/>
                    <a:pt x="-147" y="20378"/>
                    <a:pt x="112" y="20832"/>
                  </a:cubicBezTo>
                  <a:cubicBezTo>
                    <a:pt x="371" y="21286"/>
                    <a:pt x="1063" y="21558"/>
                    <a:pt x="3395" y="21195"/>
                  </a:cubicBezTo>
                  <a:cubicBezTo>
                    <a:pt x="5728" y="20832"/>
                    <a:pt x="9703" y="19834"/>
                    <a:pt x="12986" y="19244"/>
                  </a:cubicBezTo>
                  <a:cubicBezTo>
                    <a:pt x="16269" y="18654"/>
                    <a:pt x="18861" y="18472"/>
                    <a:pt x="21453" y="182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3" name="Line"/>
            <p:cNvSpPr/>
            <p:nvPr/>
          </p:nvSpPr>
          <p:spPr>
            <a:xfrm>
              <a:off x="539112" y="337900"/>
              <a:ext cx="193355" cy="184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0765" fill="norm" stroke="1" extrusionOk="0">
                  <a:moveTo>
                    <a:pt x="17406" y="8092"/>
                  </a:moveTo>
                  <a:cubicBezTo>
                    <a:pt x="17125" y="6652"/>
                    <a:pt x="16845" y="5212"/>
                    <a:pt x="15723" y="3484"/>
                  </a:cubicBezTo>
                  <a:cubicBezTo>
                    <a:pt x="14601" y="1756"/>
                    <a:pt x="12637" y="-260"/>
                    <a:pt x="10533" y="28"/>
                  </a:cubicBezTo>
                  <a:cubicBezTo>
                    <a:pt x="8429" y="316"/>
                    <a:pt x="6185" y="2908"/>
                    <a:pt x="4362" y="5932"/>
                  </a:cubicBezTo>
                  <a:cubicBezTo>
                    <a:pt x="2538" y="8956"/>
                    <a:pt x="1136" y="12412"/>
                    <a:pt x="434" y="14860"/>
                  </a:cubicBezTo>
                  <a:cubicBezTo>
                    <a:pt x="-267" y="17308"/>
                    <a:pt x="-267" y="18748"/>
                    <a:pt x="1556" y="19756"/>
                  </a:cubicBezTo>
                  <a:cubicBezTo>
                    <a:pt x="3380" y="20764"/>
                    <a:pt x="7027" y="21340"/>
                    <a:pt x="10533" y="19900"/>
                  </a:cubicBezTo>
                  <a:cubicBezTo>
                    <a:pt x="14039" y="18460"/>
                    <a:pt x="17406" y="15004"/>
                    <a:pt x="19229" y="12412"/>
                  </a:cubicBezTo>
                  <a:cubicBezTo>
                    <a:pt x="21052" y="9820"/>
                    <a:pt x="21333" y="8092"/>
                    <a:pt x="21193" y="6364"/>
                  </a:cubicBezTo>
                  <a:cubicBezTo>
                    <a:pt x="21052" y="4636"/>
                    <a:pt x="20491" y="2908"/>
                    <a:pt x="19369" y="2044"/>
                  </a:cubicBezTo>
                  <a:cubicBezTo>
                    <a:pt x="18247" y="1180"/>
                    <a:pt x="16564" y="1180"/>
                    <a:pt x="15723" y="1900"/>
                  </a:cubicBezTo>
                  <a:cubicBezTo>
                    <a:pt x="14881" y="2620"/>
                    <a:pt x="14881" y="4060"/>
                    <a:pt x="14881" y="55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4" name="Line"/>
            <p:cNvSpPr/>
            <p:nvPr/>
          </p:nvSpPr>
          <p:spPr>
            <a:xfrm>
              <a:off x="848768" y="41043"/>
              <a:ext cx="584931" cy="491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517" fill="norm" stroke="1" extrusionOk="0">
                  <a:moveTo>
                    <a:pt x="4551" y="13459"/>
                  </a:moveTo>
                  <a:cubicBezTo>
                    <a:pt x="4458" y="12899"/>
                    <a:pt x="4365" y="12340"/>
                    <a:pt x="4086" y="11948"/>
                  </a:cubicBezTo>
                  <a:cubicBezTo>
                    <a:pt x="3807" y="11556"/>
                    <a:pt x="3341" y="11333"/>
                    <a:pt x="2643" y="11389"/>
                  </a:cubicBezTo>
                  <a:cubicBezTo>
                    <a:pt x="1944" y="11444"/>
                    <a:pt x="1013" y="11780"/>
                    <a:pt x="455" y="12843"/>
                  </a:cubicBezTo>
                  <a:cubicBezTo>
                    <a:pt x="-104" y="13907"/>
                    <a:pt x="-290" y="15697"/>
                    <a:pt x="734" y="16984"/>
                  </a:cubicBezTo>
                  <a:cubicBezTo>
                    <a:pt x="1758" y="18271"/>
                    <a:pt x="3993" y="19055"/>
                    <a:pt x="6041" y="18775"/>
                  </a:cubicBezTo>
                  <a:cubicBezTo>
                    <a:pt x="8089" y="18495"/>
                    <a:pt x="9951" y="17152"/>
                    <a:pt x="11069" y="16257"/>
                  </a:cubicBezTo>
                  <a:cubicBezTo>
                    <a:pt x="12186" y="15362"/>
                    <a:pt x="12558" y="14914"/>
                    <a:pt x="12605" y="14466"/>
                  </a:cubicBezTo>
                  <a:cubicBezTo>
                    <a:pt x="12651" y="14019"/>
                    <a:pt x="12372" y="13571"/>
                    <a:pt x="11767" y="13795"/>
                  </a:cubicBezTo>
                  <a:cubicBezTo>
                    <a:pt x="11162" y="14019"/>
                    <a:pt x="10231" y="14914"/>
                    <a:pt x="9579" y="15641"/>
                  </a:cubicBezTo>
                  <a:cubicBezTo>
                    <a:pt x="8927" y="16369"/>
                    <a:pt x="8555" y="16928"/>
                    <a:pt x="8369" y="17488"/>
                  </a:cubicBezTo>
                  <a:cubicBezTo>
                    <a:pt x="8182" y="18048"/>
                    <a:pt x="8182" y="18607"/>
                    <a:pt x="8555" y="18831"/>
                  </a:cubicBezTo>
                  <a:cubicBezTo>
                    <a:pt x="8927" y="19055"/>
                    <a:pt x="9672" y="18943"/>
                    <a:pt x="10231" y="18663"/>
                  </a:cubicBezTo>
                  <a:cubicBezTo>
                    <a:pt x="10789" y="18383"/>
                    <a:pt x="11162" y="17936"/>
                    <a:pt x="11534" y="17488"/>
                  </a:cubicBezTo>
                  <a:cubicBezTo>
                    <a:pt x="11907" y="17040"/>
                    <a:pt x="12279" y="16593"/>
                    <a:pt x="12651" y="16649"/>
                  </a:cubicBezTo>
                  <a:cubicBezTo>
                    <a:pt x="13024" y="16705"/>
                    <a:pt x="13396" y="17264"/>
                    <a:pt x="13815" y="17600"/>
                  </a:cubicBezTo>
                  <a:cubicBezTo>
                    <a:pt x="14234" y="17936"/>
                    <a:pt x="14700" y="18048"/>
                    <a:pt x="15398" y="17544"/>
                  </a:cubicBezTo>
                  <a:cubicBezTo>
                    <a:pt x="16096" y="17040"/>
                    <a:pt x="17027" y="15921"/>
                    <a:pt x="17772" y="13907"/>
                  </a:cubicBezTo>
                  <a:cubicBezTo>
                    <a:pt x="18517" y="11892"/>
                    <a:pt x="19076" y="8982"/>
                    <a:pt x="19355" y="6912"/>
                  </a:cubicBezTo>
                  <a:cubicBezTo>
                    <a:pt x="19634" y="4841"/>
                    <a:pt x="19634" y="3610"/>
                    <a:pt x="19634" y="2659"/>
                  </a:cubicBezTo>
                  <a:cubicBezTo>
                    <a:pt x="19634" y="1708"/>
                    <a:pt x="19634" y="1036"/>
                    <a:pt x="19401" y="589"/>
                  </a:cubicBezTo>
                  <a:cubicBezTo>
                    <a:pt x="19169" y="141"/>
                    <a:pt x="18703" y="-83"/>
                    <a:pt x="18284" y="29"/>
                  </a:cubicBezTo>
                  <a:cubicBezTo>
                    <a:pt x="17865" y="141"/>
                    <a:pt x="17493" y="589"/>
                    <a:pt x="17260" y="1987"/>
                  </a:cubicBezTo>
                  <a:cubicBezTo>
                    <a:pt x="17027" y="3386"/>
                    <a:pt x="16934" y="5737"/>
                    <a:pt x="17493" y="9038"/>
                  </a:cubicBezTo>
                  <a:cubicBezTo>
                    <a:pt x="18051" y="12340"/>
                    <a:pt x="19262" y="16593"/>
                    <a:pt x="20007" y="18831"/>
                  </a:cubicBezTo>
                  <a:cubicBezTo>
                    <a:pt x="20751" y="21069"/>
                    <a:pt x="21031" y="21293"/>
                    <a:pt x="21310" y="215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5" name="Line"/>
            <p:cNvSpPr/>
            <p:nvPr/>
          </p:nvSpPr>
          <p:spPr>
            <a:xfrm>
              <a:off x="2380831" y="-1"/>
              <a:ext cx="155457" cy="493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0" h="21387" fill="norm" stroke="1" extrusionOk="0">
                  <a:moveTo>
                    <a:pt x="1482" y="8121"/>
                  </a:moveTo>
                  <a:cubicBezTo>
                    <a:pt x="1145" y="11222"/>
                    <a:pt x="807" y="14324"/>
                    <a:pt x="807" y="16151"/>
                  </a:cubicBezTo>
                  <a:cubicBezTo>
                    <a:pt x="807" y="17979"/>
                    <a:pt x="1145" y="18533"/>
                    <a:pt x="1482" y="19198"/>
                  </a:cubicBezTo>
                  <a:cubicBezTo>
                    <a:pt x="1820" y="19862"/>
                    <a:pt x="2157" y="20638"/>
                    <a:pt x="2326" y="20748"/>
                  </a:cubicBezTo>
                  <a:cubicBezTo>
                    <a:pt x="2495" y="20859"/>
                    <a:pt x="2495" y="20305"/>
                    <a:pt x="2326" y="17979"/>
                  </a:cubicBezTo>
                  <a:cubicBezTo>
                    <a:pt x="2157" y="15653"/>
                    <a:pt x="1820" y="11555"/>
                    <a:pt x="2157" y="8342"/>
                  </a:cubicBezTo>
                  <a:cubicBezTo>
                    <a:pt x="2494" y="5130"/>
                    <a:pt x="3507" y="2804"/>
                    <a:pt x="4688" y="1475"/>
                  </a:cubicBezTo>
                  <a:cubicBezTo>
                    <a:pt x="5870" y="145"/>
                    <a:pt x="7220" y="-187"/>
                    <a:pt x="8232" y="90"/>
                  </a:cubicBezTo>
                  <a:cubicBezTo>
                    <a:pt x="9245" y="367"/>
                    <a:pt x="9920" y="1253"/>
                    <a:pt x="10257" y="2970"/>
                  </a:cubicBezTo>
                  <a:cubicBezTo>
                    <a:pt x="10594" y="4687"/>
                    <a:pt x="10594" y="7235"/>
                    <a:pt x="9582" y="9062"/>
                  </a:cubicBezTo>
                  <a:cubicBezTo>
                    <a:pt x="8569" y="10890"/>
                    <a:pt x="6544" y="11998"/>
                    <a:pt x="4688" y="12718"/>
                  </a:cubicBezTo>
                  <a:cubicBezTo>
                    <a:pt x="2832" y="13438"/>
                    <a:pt x="1145" y="13770"/>
                    <a:pt x="1145" y="13715"/>
                  </a:cubicBezTo>
                  <a:cubicBezTo>
                    <a:pt x="1145" y="13659"/>
                    <a:pt x="2832" y="13216"/>
                    <a:pt x="5870" y="13161"/>
                  </a:cubicBezTo>
                  <a:cubicBezTo>
                    <a:pt x="8907" y="13105"/>
                    <a:pt x="13295" y="13438"/>
                    <a:pt x="16332" y="14158"/>
                  </a:cubicBezTo>
                  <a:cubicBezTo>
                    <a:pt x="19370" y="14878"/>
                    <a:pt x="21057" y="15985"/>
                    <a:pt x="20382" y="17204"/>
                  </a:cubicBezTo>
                  <a:cubicBezTo>
                    <a:pt x="19707" y="18422"/>
                    <a:pt x="16669" y="19751"/>
                    <a:pt x="13969" y="20471"/>
                  </a:cubicBezTo>
                  <a:cubicBezTo>
                    <a:pt x="11269" y="21191"/>
                    <a:pt x="8907" y="21302"/>
                    <a:pt x="6376" y="21358"/>
                  </a:cubicBezTo>
                  <a:cubicBezTo>
                    <a:pt x="3844" y="21413"/>
                    <a:pt x="1144" y="21413"/>
                    <a:pt x="301" y="21136"/>
                  </a:cubicBezTo>
                  <a:cubicBezTo>
                    <a:pt x="-543" y="20859"/>
                    <a:pt x="470" y="20305"/>
                    <a:pt x="2326" y="19973"/>
                  </a:cubicBezTo>
                  <a:cubicBezTo>
                    <a:pt x="4182" y="19641"/>
                    <a:pt x="6882" y="19530"/>
                    <a:pt x="9582" y="194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6" name="Line"/>
            <p:cNvSpPr/>
            <p:nvPr/>
          </p:nvSpPr>
          <p:spPr>
            <a:xfrm>
              <a:off x="2585806" y="26361"/>
              <a:ext cx="404262" cy="460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600" fill="norm" stroke="1" extrusionOk="0">
                  <a:moveTo>
                    <a:pt x="7225" y="16920"/>
                  </a:moveTo>
                  <a:cubicBezTo>
                    <a:pt x="6817" y="16440"/>
                    <a:pt x="6410" y="15960"/>
                    <a:pt x="5323" y="15900"/>
                  </a:cubicBezTo>
                  <a:cubicBezTo>
                    <a:pt x="4236" y="15840"/>
                    <a:pt x="2470" y="16200"/>
                    <a:pt x="1383" y="17040"/>
                  </a:cubicBezTo>
                  <a:cubicBezTo>
                    <a:pt x="297" y="17880"/>
                    <a:pt x="-111" y="19200"/>
                    <a:pt x="25" y="20100"/>
                  </a:cubicBezTo>
                  <a:cubicBezTo>
                    <a:pt x="161" y="21000"/>
                    <a:pt x="840" y="21480"/>
                    <a:pt x="1791" y="21420"/>
                  </a:cubicBezTo>
                  <a:cubicBezTo>
                    <a:pt x="2742" y="21360"/>
                    <a:pt x="3964" y="20760"/>
                    <a:pt x="4780" y="20220"/>
                  </a:cubicBezTo>
                  <a:cubicBezTo>
                    <a:pt x="5595" y="19680"/>
                    <a:pt x="6002" y="19200"/>
                    <a:pt x="6410" y="19200"/>
                  </a:cubicBezTo>
                  <a:cubicBezTo>
                    <a:pt x="6817" y="19200"/>
                    <a:pt x="7225" y="19680"/>
                    <a:pt x="7768" y="19920"/>
                  </a:cubicBezTo>
                  <a:cubicBezTo>
                    <a:pt x="8312" y="20160"/>
                    <a:pt x="8991" y="20160"/>
                    <a:pt x="9874" y="19560"/>
                  </a:cubicBezTo>
                  <a:cubicBezTo>
                    <a:pt x="10757" y="18960"/>
                    <a:pt x="11844" y="17760"/>
                    <a:pt x="12863" y="15720"/>
                  </a:cubicBezTo>
                  <a:cubicBezTo>
                    <a:pt x="13881" y="13680"/>
                    <a:pt x="14832" y="10800"/>
                    <a:pt x="15580" y="8280"/>
                  </a:cubicBezTo>
                  <a:cubicBezTo>
                    <a:pt x="16327" y="5760"/>
                    <a:pt x="16870" y="3600"/>
                    <a:pt x="17210" y="2160"/>
                  </a:cubicBezTo>
                  <a:cubicBezTo>
                    <a:pt x="17549" y="720"/>
                    <a:pt x="17685" y="0"/>
                    <a:pt x="17549" y="0"/>
                  </a:cubicBezTo>
                  <a:cubicBezTo>
                    <a:pt x="17414" y="0"/>
                    <a:pt x="17006" y="720"/>
                    <a:pt x="16666" y="3060"/>
                  </a:cubicBezTo>
                  <a:cubicBezTo>
                    <a:pt x="16327" y="5400"/>
                    <a:pt x="16055" y="9360"/>
                    <a:pt x="16259" y="12480"/>
                  </a:cubicBezTo>
                  <a:cubicBezTo>
                    <a:pt x="16463" y="15600"/>
                    <a:pt x="17142" y="17880"/>
                    <a:pt x="18093" y="19260"/>
                  </a:cubicBezTo>
                  <a:cubicBezTo>
                    <a:pt x="19044" y="20640"/>
                    <a:pt x="20266" y="21120"/>
                    <a:pt x="2148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7" name="Line"/>
            <p:cNvSpPr/>
            <p:nvPr/>
          </p:nvSpPr>
          <p:spPr>
            <a:xfrm>
              <a:off x="3010282" y="299648"/>
              <a:ext cx="363128" cy="163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289" fill="norm" stroke="1" extrusionOk="0">
                  <a:moveTo>
                    <a:pt x="5150" y="4341"/>
                  </a:moveTo>
                  <a:cubicBezTo>
                    <a:pt x="4697" y="3012"/>
                    <a:pt x="4243" y="1683"/>
                    <a:pt x="3639" y="852"/>
                  </a:cubicBezTo>
                  <a:cubicBezTo>
                    <a:pt x="3035" y="21"/>
                    <a:pt x="2280" y="-311"/>
                    <a:pt x="1676" y="354"/>
                  </a:cubicBezTo>
                  <a:cubicBezTo>
                    <a:pt x="1071" y="1018"/>
                    <a:pt x="618" y="2680"/>
                    <a:pt x="316" y="6003"/>
                  </a:cubicBezTo>
                  <a:cubicBezTo>
                    <a:pt x="14" y="9326"/>
                    <a:pt x="-137" y="14311"/>
                    <a:pt x="165" y="17301"/>
                  </a:cubicBezTo>
                  <a:cubicBezTo>
                    <a:pt x="467" y="20292"/>
                    <a:pt x="1222" y="21289"/>
                    <a:pt x="1902" y="21123"/>
                  </a:cubicBezTo>
                  <a:cubicBezTo>
                    <a:pt x="2582" y="20957"/>
                    <a:pt x="3186" y="19627"/>
                    <a:pt x="3715" y="17966"/>
                  </a:cubicBezTo>
                  <a:cubicBezTo>
                    <a:pt x="4243" y="16304"/>
                    <a:pt x="4697" y="14311"/>
                    <a:pt x="5074" y="12483"/>
                  </a:cubicBezTo>
                  <a:cubicBezTo>
                    <a:pt x="5452" y="10655"/>
                    <a:pt x="5754" y="8994"/>
                    <a:pt x="5905" y="9492"/>
                  </a:cubicBezTo>
                  <a:cubicBezTo>
                    <a:pt x="6056" y="9991"/>
                    <a:pt x="6056" y="12649"/>
                    <a:pt x="6585" y="14311"/>
                  </a:cubicBezTo>
                  <a:cubicBezTo>
                    <a:pt x="7113" y="15972"/>
                    <a:pt x="8171" y="16637"/>
                    <a:pt x="8926" y="16138"/>
                  </a:cubicBezTo>
                  <a:cubicBezTo>
                    <a:pt x="9681" y="15640"/>
                    <a:pt x="10134" y="13978"/>
                    <a:pt x="10512" y="12317"/>
                  </a:cubicBezTo>
                  <a:cubicBezTo>
                    <a:pt x="10890" y="10655"/>
                    <a:pt x="11192" y="8994"/>
                    <a:pt x="11418" y="8994"/>
                  </a:cubicBezTo>
                  <a:cubicBezTo>
                    <a:pt x="11645" y="8994"/>
                    <a:pt x="11796" y="10655"/>
                    <a:pt x="11871" y="12317"/>
                  </a:cubicBezTo>
                  <a:cubicBezTo>
                    <a:pt x="11947" y="13978"/>
                    <a:pt x="11947" y="15640"/>
                    <a:pt x="11947" y="17301"/>
                  </a:cubicBezTo>
                  <a:cubicBezTo>
                    <a:pt x="11947" y="18963"/>
                    <a:pt x="11947" y="20624"/>
                    <a:pt x="11947" y="20126"/>
                  </a:cubicBezTo>
                  <a:cubicBezTo>
                    <a:pt x="11947" y="19627"/>
                    <a:pt x="11947" y="16969"/>
                    <a:pt x="12249" y="13812"/>
                  </a:cubicBezTo>
                  <a:cubicBezTo>
                    <a:pt x="12551" y="10655"/>
                    <a:pt x="13155" y="7000"/>
                    <a:pt x="13684" y="4507"/>
                  </a:cubicBezTo>
                  <a:cubicBezTo>
                    <a:pt x="14213" y="2015"/>
                    <a:pt x="14666" y="686"/>
                    <a:pt x="15572" y="1351"/>
                  </a:cubicBezTo>
                  <a:cubicBezTo>
                    <a:pt x="16478" y="2015"/>
                    <a:pt x="17838" y="4674"/>
                    <a:pt x="18518" y="7664"/>
                  </a:cubicBezTo>
                  <a:cubicBezTo>
                    <a:pt x="19197" y="10655"/>
                    <a:pt x="19197" y="13978"/>
                    <a:pt x="19575" y="16304"/>
                  </a:cubicBezTo>
                  <a:cubicBezTo>
                    <a:pt x="19953" y="18631"/>
                    <a:pt x="20708" y="19960"/>
                    <a:pt x="21463" y="212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8" name="Line"/>
            <p:cNvSpPr/>
            <p:nvPr/>
          </p:nvSpPr>
          <p:spPr>
            <a:xfrm>
              <a:off x="3437104" y="317701"/>
              <a:ext cx="457651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600" fill="norm" stroke="1" extrusionOk="0">
                  <a:moveTo>
                    <a:pt x="3129" y="0"/>
                  </a:moveTo>
                  <a:cubicBezTo>
                    <a:pt x="2529" y="686"/>
                    <a:pt x="1929" y="1371"/>
                    <a:pt x="1389" y="3771"/>
                  </a:cubicBezTo>
                  <a:cubicBezTo>
                    <a:pt x="849" y="6171"/>
                    <a:pt x="369" y="10286"/>
                    <a:pt x="129" y="13200"/>
                  </a:cubicBezTo>
                  <a:cubicBezTo>
                    <a:pt x="-111" y="16114"/>
                    <a:pt x="-111" y="17829"/>
                    <a:pt x="969" y="18857"/>
                  </a:cubicBezTo>
                  <a:cubicBezTo>
                    <a:pt x="2049" y="19886"/>
                    <a:pt x="4209" y="20229"/>
                    <a:pt x="6369" y="18857"/>
                  </a:cubicBezTo>
                  <a:cubicBezTo>
                    <a:pt x="8529" y="17486"/>
                    <a:pt x="10689" y="14400"/>
                    <a:pt x="12189" y="12000"/>
                  </a:cubicBezTo>
                  <a:cubicBezTo>
                    <a:pt x="13689" y="9600"/>
                    <a:pt x="14529" y="7886"/>
                    <a:pt x="15009" y="6171"/>
                  </a:cubicBezTo>
                  <a:cubicBezTo>
                    <a:pt x="15489" y="4457"/>
                    <a:pt x="15609" y="2743"/>
                    <a:pt x="15369" y="1714"/>
                  </a:cubicBezTo>
                  <a:cubicBezTo>
                    <a:pt x="15129" y="686"/>
                    <a:pt x="14529" y="343"/>
                    <a:pt x="13869" y="514"/>
                  </a:cubicBezTo>
                  <a:cubicBezTo>
                    <a:pt x="13209" y="686"/>
                    <a:pt x="12489" y="1371"/>
                    <a:pt x="11889" y="2400"/>
                  </a:cubicBezTo>
                  <a:cubicBezTo>
                    <a:pt x="11289" y="3429"/>
                    <a:pt x="10809" y="4800"/>
                    <a:pt x="10869" y="7371"/>
                  </a:cubicBezTo>
                  <a:cubicBezTo>
                    <a:pt x="10929" y="9943"/>
                    <a:pt x="11529" y="13714"/>
                    <a:pt x="13389" y="16286"/>
                  </a:cubicBezTo>
                  <a:cubicBezTo>
                    <a:pt x="15249" y="18857"/>
                    <a:pt x="18369" y="20229"/>
                    <a:pt x="2148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9" name="Line"/>
            <p:cNvSpPr/>
            <p:nvPr/>
          </p:nvSpPr>
          <p:spPr>
            <a:xfrm>
              <a:off x="237672" y="647375"/>
              <a:ext cx="3359877" cy="30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600" fill="norm" stroke="1" extrusionOk="0">
                  <a:moveTo>
                    <a:pt x="0" y="21600"/>
                  </a:moveTo>
                  <a:cubicBezTo>
                    <a:pt x="755" y="21600"/>
                    <a:pt x="1510" y="21600"/>
                    <a:pt x="2199" y="21240"/>
                  </a:cubicBezTo>
                  <a:cubicBezTo>
                    <a:pt x="2889" y="20880"/>
                    <a:pt x="3512" y="20160"/>
                    <a:pt x="4095" y="19440"/>
                  </a:cubicBezTo>
                  <a:cubicBezTo>
                    <a:pt x="4678" y="18720"/>
                    <a:pt x="5219" y="18000"/>
                    <a:pt x="5819" y="17280"/>
                  </a:cubicBezTo>
                  <a:cubicBezTo>
                    <a:pt x="6418" y="16560"/>
                    <a:pt x="7074" y="15840"/>
                    <a:pt x="7722" y="15210"/>
                  </a:cubicBezTo>
                  <a:cubicBezTo>
                    <a:pt x="8371" y="14580"/>
                    <a:pt x="9011" y="14040"/>
                    <a:pt x="9659" y="13500"/>
                  </a:cubicBezTo>
                  <a:cubicBezTo>
                    <a:pt x="10308" y="12960"/>
                    <a:pt x="10964" y="12420"/>
                    <a:pt x="11621" y="11880"/>
                  </a:cubicBezTo>
                  <a:cubicBezTo>
                    <a:pt x="12277" y="11340"/>
                    <a:pt x="12934" y="10800"/>
                    <a:pt x="13590" y="10170"/>
                  </a:cubicBezTo>
                  <a:cubicBezTo>
                    <a:pt x="14247" y="9540"/>
                    <a:pt x="14903" y="8820"/>
                    <a:pt x="15527" y="8100"/>
                  </a:cubicBezTo>
                  <a:cubicBezTo>
                    <a:pt x="16151" y="7380"/>
                    <a:pt x="16742" y="6660"/>
                    <a:pt x="17316" y="5850"/>
                  </a:cubicBezTo>
                  <a:cubicBezTo>
                    <a:pt x="17891" y="5040"/>
                    <a:pt x="18449" y="4140"/>
                    <a:pt x="19048" y="3330"/>
                  </a:cubicBezTo>
                  <a:cubicBezTo>
                    <a:pt x="19647" y="2520"/>
                    <a:pt x="20287" y="1800"/>
                    <a:pt x="20656" y="1350"/>
                  </a:cubicBezTo>
                  <a:cubicBezTo>
                    <a:pt x="21026" y="900"/>
                    <a:pt x="21124" y="720"/>
                    <a:pt x="21255" y="540"/>
                  </a:cubicBezTo>
                  <a:cubicBezTo>
                    <a:pt x="21387" y="360"/>
                    <a:pt x="21551" y="180"/>
                    <a:pt x="21575" y="90"/>
                  </a:cubicBezTo>
                  <a:cubicBezTo>
                    <a:pt x="21600" y="0"/>
                    <a:pt x="21485" y="0"/>
                    <a:pt x="2137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0" name="Line"/>
            <p:cNvSpPr/>
            <p:nvPr/>
          </p:nvSpPr>
          <p:spPr>
            <a:xfrm>
              <a:off x="383342" y="816045"/>
              <a:ext cx="2898066" cy="322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81" y="19886"/>
                    <a:pt x="1562" y="18171"/>
                    <a:pt x="2343" y="17057"/>
                  </a:cubicBezTo>
                  <a:cubicBezTo>
                    <a:pt x="3124" y="15943"/>
                    <a:pt x="3905" y="15429"/>
                    <a:pt x="4638" y="14914"/>
                  </a:cubicBezTo>
                  <a:cubicBezTo>
                    <a:pt x="5371" y="14400"/>
                    <a:pt x="6057" y="13886"/>
                    <a:pt x="6752" y="13286"/>
                  </a:cubicBezTo>
                  <a:cubicBezTo>
                    <a:pt x="7448" y="12686"/>
                    <a:pt x="8152" y="12000"/>
                    <a:pt x="8905" y="11229"/>
                  </a:cubicBezTo>
                  <a:cubicBezTo>
                    <a:pt x="9657" y="10457"/>
                    <a:pt x="10457" y="9600"/>
                    <a:pt x="11276" y="8743"/>
                  </a:cubicBezTo>
                  <a:cubicBezTo>
                    <a:pt x="12095" y="7886"/>
                    <a:pt x="12933" y="7029"/>
                    <a:pt x="13648" y="6343"/>
                  </a:cubicBezTo>
                  <a:cubicBezTo>
                    <a:pt x="14362" y="5657"/>
                    <a:pt x="14952" y="5143"/>
                    <a:pt x="15705" y="4543"/>
                  </a:cubicBezTo>
                  <a:cubicBezTo>
                    <a:pt x="16457" y="3943"/>
                    <a:pt x="17371" y="3257"/>
                    <a:pt x="18381" y="2486"/>
                  </a:cubicBezTo>
                  <a:cubicBezTo>
                    <a:pt x="19390" y="1714"/>
                    <a:pt x="20495" y="8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1" name="Line"/>
            <p:cNvSpPr/>
            <p:nvPr/>
          </p:nvSpPr>
          <p:spPr>
            <a:xfrm>
              <a:off x="1464841" y="2251830"/>
              <a:ext cx="329200" cy="33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465" fill="norm" stroke="1" extrusionOk="0">
                  <a:moveTo>
                    <a:pt x="13820" y="4317"/>
                  </a:moveTo>
                  <a:cubicBezTo>
                    <a:pt x="13820" y="3492"/>
                    <a:pt x="13820" y="2668"/>
                    <a:pt x="13161" y="1844"/>
                  </a:cubicBezTo>
                  <a:cubicBezTo>
                    <a:pt x="12501" y="1019"/>
                    <a:pt x="11182" y="195"/>
                    <a:pt x="9698" y="30"/>
                  </a:cubicBezTo>
                  <a:cubicBezTo>
                    <a:pt x="8214" y="-135"/>
                    <a:pt x="6565" y="360"/>
                    <a:pt x="4916" y="1844"/>
                  </a:cubicBezTo>
                  <a:cubicBezTo>
                    <a:pt x="3267" y="3328"/>
                    <a:pt x="1619" y="5801"/>
                    <a:pt x="712" y="8686"/>
                  </a:cubicBezTo>
                  <a:cubicBezTo>
                    <a:pt x="-195" y="11572"/>
                    <a:pt x="-360" y="14870"/>
                    <a:pt x="959" y="17343"/>
                  </a:cubicBezTo>
                  <a:cubicBezTo>
                    <a:pt x="2278" y="19816"/>
                    <a:pt x="5081" y="21465"/>
                    <a:pt x="8709" y="21465"/>
                  </a:cubicBezTo>
                  <a:cubicBezTo>
                    <a:pt x="12336" y="21465"/>
                    <a:pt x="16788" y="19816"/>
                    <a:pt x="21240" y="181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2" name="Line"/>
            <p:cNvSpPr/>
            <p:nvPr/>
          </p:nvSpPr>
          <p:spPr>
            <a:xfrm>
              <a:off x="1269192" y="2057999"/>
              <a:ext cx="817553" cy="715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291" fill="norm" stroke="1" extrusionOk="0">
                  <a:moveTo>
                    <a:pt x="15588" y="2968"/>
                  </a:moveTo>
                  <a:cubicBezTo>
                    <a:pt x="14716" y="1980"/>
                    <a:pt x="13844" y="991"/>
                    <a:pt x="12502" y="458"/>
                  </a:cubicBezTo>
                  <a:cubicBezTo>
                    <a:pt x="11161" y="-74"/>
                    <a:pt x="9349" y="-150"/>
                    <a:pt x="7605" y="268"/>
                  </a:cubicBezTo>
                  <a:cubicBezTo>
                    <a:pt x="5861" y="687"/>
                    <a:pt x="4184" y="1599"/>
                    <a:pt x="2977" y="2588"/>
                  </a:cubicBezTo>
                  <a:cubicBezTo>
                    <a:pt x="1769" y="3577"/>
                    <a:pt x="1031" y="4642"/>
                    <a:pt x="562" y="6277"/>
                  </a:cubicBezTo>
                  <a:cubicBezTo>
                    <a:pt x="92" y="7912"/>
                    <a:pt x="-109" y="10118"/>
                    <a:pt x="59" y="12057"/>
                  </a:cubicBezTo>
                  <a:cubicBezTo>
                    <a:pt x="226" y="13996"/>
                    <a:pt x="763" y="15670"/>
                    <a:pt x="1803" y="17115"/>
                  </a:cubicBezTo>
                  <a:cubicBezTo>
                    <a:pt x="2843" y="18560"/>
                    <a:pt x="4385" y="19777"/>
                    <a:pt x="6062" y="20499"/>
                  </a:cubicBezTo>
                  <a:cubicBezTo>
                    <a:pt x="7739" y="21222"/>
                    <a:pt x="9551" y="21450"/>
                    <a:pt x="11295" y="21184"/>
                  </a:cubicBezTo>
                  <a:cubicBezTo>
                    <a:pt x="13039" y="20918"/>
                    <a:pt x="14716" y="20157"/>
                    <a:pt x="16292" y="18902"/>
                  </a:cubicBezTo>
                  <a:cubicBezTo>
                    <a:pt x="17869" y="17647"/>
                    <a:pt x="19344" y="15898"/>
                    <a:pt x="20250" y="13844"/>
                  </a:cubicBezTo>
                  <a:cubicBezTo>
                    <a:pt x="21156" y="11791"/>
                    <a:pt x="21491" y="9433"/>
                    <a:pt x="21457" y="7570"/>
                  </a:cubicBezTo>
                  <a:cubicBezTo>
                    <a:pt x="21424" y="5706"/>
                    <a:pt x="21021" y="4337"/>
                    <a:pt x="20049" y="3463"/>
                  </a:cubicBezTo>
                  <a:cubicBezTo>
                    <a:pt x="19076" y="2588"/>
                    <a:pt x="17533" y="2208"/>
                    <a:pt x="16426" y="2018"/>
                  </a:cubicBezTo>
                  <a:cubicBezTo>
                    <a:pt x="15320" y="1827"/>
                    <a:pt x="14649" y="1827"/>
                    <a:pt x="13978" y="18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3" name="Line"/>
            <p:cNvSpPr/>
            <p:nvPr/>
          </p:nvSpPr>
          <p:spPr>
            <a:xfrm>
              <a:off x="4620213" y="2244143"/>
              <a:ext cx="284479" cy="41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8" h="21436" fill="norm" stroke="1" extrusionOk="0">
                  <a:moveTo>
                    <a:pt x="12045" y="5392"/>
                  </a:moveTo>
                  <a:cubicBezTo>
                    <a:pt x="12233" y="4083"/>
                    <a:pt x="12421" y="2774"/>
                    <a:pt x="12421" y="1792"/>
                  </a:cubicBezTo>
                  <a:cubicBezTo>
                    <a:pt x="12421" y="810"/>
                    <a:pt x="12233" y="156"/>
                    <a:pt x="10918" y="25"/>
                  </a:cubicBezTo>
                  <a:cubicBezTo>
                    <a:pt x="9604" y="-106"/>
                    <a:pt x="7162" y="287"/>
                    <a:pt x="5190" y="941"/>
                  </a:cubicBezTo>
                  <a:cubicBezTo>
                    <a:pt x="3218" y="1596"/>
                    <a:pt x="1715" y="2512"/>
                    <a:pt x="776" y="3363"/>
                  </a:cubicBezTo>
                  <a:cubicBezTo>
                    <a:pt x="-163" y="4214"/>
                    <a:pt x="-539" y="4999"/>
                    <a:pt x="1339" y="6178"/>
                  </a:cubicBezTo>
                  <a:cubicBezTo>
                    <a:pt x="3218" y="7356"/>
                    <a:pt x="7350" y="8927"/>
                    <a:pt x="10824" y="10367"/>
                  </a:cubicBezTo>
                  <a:cubicBezTo>
                    <a:pt x="14299" y="11807"/>
                    <a:pt x="17117" y="13116"/>
                    <a:pt x="18807" y="14163"/>
                  </a:cubicBezTo>
                  <a:cubicBezTo>
                    <a:pt x="20498" y="15210"/>
                    <a:pt x="21061" y="15996"/>
                    <a:pt x="20873" y="16978"/>
                  </a:cubicBezTo>
                  <a:cubicBezTo>
                    <a:pt x="20685" y="17959"/>
                    <a:pt x="19746" y="19138"/>
                    <a:pt x="17398" y="19989"/>
                  </a:cubicBezTo>
                  <a:cubicBezTo>
                    <a:pt x="15051" y="20839"/>
                    <a:pt x="11294" y="21363"/>
                    <a:pt x="8477" y="21429"/>
                  </a:cubicBezTo>
                  <a:cubicBezTo>
                    <a:pt x="5659" y="21494"/>
                    <a:pt x="3781" y="21101"/>
                    <a:pt x="3124" y="19792"/>
                  </a:cubicBezTo>
                  <a:cubicBezTo>
                    <a:pt x="2466" y="18483"/>
                    <a:pt x="3030" y="16258"/>
                    <a:pt x="3593" y="140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4" name="Line"/>
            <p:cNvSpPr/>
            <p:nvPr/>
          </p:nvSpPr>
          <p:spPr>
            <a:xfrm>
              <a:off x="4363055" y="2095042"/>
              <a:ext cx="784420" cy="706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409" fill="norm" stroke="1" extrusionOk="0">
                  <a:moveTo>
                    <a:pt x="14777" y="3990"/>
                  </a:moveTo>
                  <a:cubicBezTo>
                    <a:pt x="14291" y="2906"/>
                    <a:pt x="13805" y="1822"/>
                    <a:pt x="13006" y="1087"/>
                  </a:cubicBezTo>
                  <a:cubicBezTo>
                    <a:pt x="12207" y="351"/>
                    <a:pt x="11096" y="-36"/>
                    <a:pt x="9742" y="3"/>
                  </a:cubicBezTo>
                  <a:cubicBezTo>
                    <a:pt x="8387" y="41"/>
                    <a:pt x="6790" y="506"/>
                    <a:pt x="5331" y="1358"/>
                  </a:cubicBezTo>
                  <a:cubicBezTo>
                    <a:pt x="3873" y="2209"/>
                    <a:pt x="2553" y="3448"/>
                    <a:pt x="1616" y="5112"/>
                  </a:cubicBezTo>
                  <a:cubicBezTo>
                    <a:pt x="678" y="6777"/>
                    <a:pt x="122" y="8867"/>
                    <a:pt x="18" y="10648"/>
                  </a:cubicBezTo>
                  <a:cubicBezTo>
                    <a:pt x="-86" y="12429"/>
                    <a:pt x="261" y="13899"/>
                    <a:pt x="1234" y="15487"/>
                  </a:cubicBezTo>
                  <a:cubicBezTo>
                    <a:pt x="2206" y="17074"/>
                    <a:pt x="3803" y="18777"/>
                    <a:pt x="5713" y="19899"/>
                  </a:cubicBezTo>
                  <a:cubicBezTo>
                    <a:pt x="7623" y="21022"/>
                    <a:pt x="9846" y="21564"/>
                    <a:pt x="11999" y="21370"/>
                  </a:cubicBezTo>
                  <a:cubicBezTo>
                    <a:pt x="14152" y="21177"/>
                    <a:pt x="16236" y="20248"/>
                    <a:pt x="17764" y="18622"/>
                  </a:cubicBezTo>
                  <a:cubicBezTo>
                    <a:pt x="19291" y="16996"/>
                    <a:pt x="20264" y="14674"/>
                    <a:pt x="20819" y="12545"/>
                  </a:cubicBezTo>
                  <a:cubicBezTo>
                    <a:pt x="21375" y="10416"/>
                    <a:pt x="21514" y="8480"/>
                    <a:pt x="20993" y="6777"/>
                  </a:cubicBezTo>
                  <a:cubicBezTo>
                    <a:pt x="20472" y="5074"/>
                    <a:pt x="19291" y="3603"/>
                    <a:pt x="17625" y="2790"/>
                  </a:cubicBezTo>
                  <a:cubicBezTo>
                    <a:pt x="15958" y="1977"/>
                    <a:pt x="13805" y="1822"/>
                    <a:pt x="11652" y="16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5" name="Line"/>
            <p:cNvSpPr/>
            <p:nvPr/>
          </p:nvSpPr>
          <p:spPr>
            <a:xfrm>
              <a:off x="1246268" y="1414140"/>
              <a:ext cx="517785" cy="643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512" fill="norm" stroke="1" extrusionOk="0">
                  <a:moveTo>
                    <a:pt x="6779" y="21512"/>
                  </a:moveTo>
                  <a:cubicBezTo>
                    <a:pt x="5199" y="19292"/>
                    <a:pt x="3618" y="17072"/>
                    <a:pt x="2406" y="14767"/>
                  </a:cubicBezTo>
                  <a:cubicBezTo>
                    <a:pt x="1195" y="12462"/>
                    <a:pt x="352" y="10072"/>
                    <a:pt x="88" y="8151"/>
                  </a:cubicBezTo>
                  <a:cubicBezTo>
                    <a:pt x="-175" y="6230"/>
                    <a:pt x="141" y="4778"/>
                    <a:pt x="1142" y="3540"/>
                  </a:cubicBezTo>
                  <a:cubicBezTo>
                    <a:pt x="2143" y="2303"/>
                    <a:pt x="3829" y="1278"/>
                    <a:pt x="5936" y="680"/>
                  </a:cubicBezTo>
                  <a:cubicBezTo>
                    <a:pt x="8044" y="83"/>
                    <a:pt x="10572" y="-88"/>
                    <a:pt x="12469" y="40"/>
                  </a:cubicBezTo>
                  <a:cubicBezTo>
                    <a:pt x="14365" y="168"/>
                    <a:pt x="15630" y="595"/>
                    <a:pt x="16842" y="1491"/>
                  </a:cubicBezTo>
                  <a:cubicBezTo>
                    <a:pt x="18053" y="2388"/>
                    <a:pt x="19212" y="3754"/>
                    <a:pt x="20003" y="5461"/>
                  </a:cubicBezTo>
                  <a:cubicBezTo>
                    <a:pt x="20793" y="7169"/>
                    <a:pt x="21214" y="9218"/>
                    <a:pt x="21320" y="10925"/>
                  </a:cubicBezTo>
                  <a:cubicBezTo>
                    <a:pt x="21425" y="12633"/>
                    <a:pt x="21214" y="13999"/>
                    <a:pt x="21004" y="14895"/>
                  </a:cubicBezTo>
                  <a:cubicBezTo>
                    <a:pt x="20793" y="15792"/>
                    <a:pt x="20582" y="16219"/>
                    <a:pt x="20266" y="16560"/>
                  </a:cubicBezTo>
                  <a:cubicBezTo>
                    <a:pt x="19950" y="16902"/>
                    <a:pt x="19528" y="17158"/>
                    <a:pt x="19054" y="17286"/>
                  </a:cubicBezTo>
                  <a:cubicBezTo>
                    <a:pt x="18580" y="17414"/>
                    <a:pt x="18053" y="17414"/>
                    <a:pt x="17790" y="17072"/>
                  </a:cubicBezTo>
                  <a:cubicBezTo>
                    <a:pt x="17526" y="16731"/>
                    <a:pt x="17526" y="16048"/>
                    <a:pt x="17526" y="15621"/>
                  </a:cubicBezTo>
                  <a:cubicBezTo>
                    <a:pt x="17526" y="15194"/>
                    <a:pt x="17526" y="15023"/>
                    <a:pt x="17526" y="148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6" name="Line"/>
            <p:cNvSpPr/>
            <p:nvPr/>
          </p:nvSpPr>
          <p:spPr>
            <a:xfrm>
              <a:off x="1637664" y="1805654"/>
              <a:ext cx="187044" cy="209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123" fill="norm" stroke="1" extrusionOk="0">
                  <a:moveTo>
                    <a:pt x="5601" y="2255"/>
                  </a:moveTo>
                  <a:cubicBezTo>
                    <a:pt x="5893" y="970"/>
                    <a:pt x="6185" y="-316"/>
                    <a:pt x="5747" y="70"/>
                  </a:cubicBezTo>
                  <a:cubicBezTo>
                    <a:pt x="5309" y="455"/>
                    <a:pt x="4141" y="2513"/>
                    <a:pt x="2974" y="5598"/>
                  </a:cubicBezTo>
                  <a:cubicBezTo>
                    <a:pt x="1806" y="8684"/>
                    <a:pt x="639" y="12798"/>
                    <a:pt x="201" y="15498"/>
                  </a:cubicBezTo>
                  <a:cubicBezTo>
                    <a:pt x="-237" y="18198"/>
                    <a:pt x="55" y="19484"/>
                    <a:pt x="931" y="20255"/>
                  </a:cubicBezTo>
                  <a:cubicBezTo>
                    <a:pt x="1806" y="21027"/>
                    <a:pt x="3266" y="21284"/>
                    <a:pt x="5601" y="21027"/>
                  </a:cubicBezTo>
                  <a:cubicBezTo>
                    <a:pt x="7936" y="20770"/>
                    <a:pt x="11147" y="19998"/>
                    <a:pt x="13920" y="18584"/>
                  </a:cubicBezTo>
                  <a:cubicBezTo>
                    <a:pt x="16693" y="17170"/>
                    <a:pt x="19028" y="15113"/>
                    <a:pt x="21363" y="13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7" name="Line"/>
            <p:cNvSpPr/>
            <p:nvPr/>
          </p:nvSpPr>
          <p:spPr>
            <a:xfrm>
              <a:off x="1835472" y="1414059"/>
              <a:ext cx="126714" cy="1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6" h="20575" fill="norm" stroke="1" extrusionOk="0">
                  <a:moveTo>
                    <a:pt x="9465" y="0"/>
                  </a:moveTo>
                  <a:cubicBezTo>
                    <a:pt x="6142" y="3547"/>
                    <a:pt x="2819" y="7093"/>
                    <a:pt x="1158" y="10317"/>
                  </a:cubicBezTo>
                  <a:cubicBezTo>
                    <a:pt x="-504" y="13541"/>
                    <a:pt x="-504" y="16442"/>
                    <a:pt x="1988" y="18377"/>
                  </a:cubicBezTo>
                  <a:cubicBezTo>
                    <a:pt x="4481" y="20311"/>
                    <a:pt x="9465" y="21278"/>
                    <a:pt x="13204" y="19988"/>
                  </a:cubicBezTo>
                  <a:cubicBezTo>
                    <a:pt x="16942" y="18699"/>
                    <a:pt x="19434" y="15153"/>
                    <a:pt x="20265" y="11606"/>
                  </a:cubicBezTo>
                  <a:cubicBezTo>
                    <a:pt x="21096" y="8060"/>
                    <a:pt x="20265" y="4514"/>
                    <a:pt x="18811" y="2418"/>
                  </a:cubicBezTo>
                  <a:cubicBezTo>
                    <a:pt x="17358" y="323"/>
                    <a:pt x="15281" y="-322"/>
                    <a:pt x="13204" y="323"/>
                  </a:cubicBezTo>
                  <a:cubicBezTo>
                    <a:pt x="11127" y="968"/>
                    <a:pt x="9050" y="2902"/>
                    <a:pt x="6973" y="48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8" name="Line"/>
            <p:cNvSpPr/>
            <p:nvPr/>
          </p:nvSpPr>
          <p:spPr>
            <a:xfrm>
              <a:off x="2054712" y="1483060"/>
              <a:ext cx="38336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9" name="Line"/>
            <p:cNvSpPr/>
            <p:nvPr/>
          </p:nvSpPr>
          <p:spPr>
            <a:xfrm>
              <a:off x="2135570" y="1341543"/>
              <a:ext cx="126148" cy="302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487" fill="norm" stroke="1" extrusionOk="0">
                  <a:moveTo>
                    <a:pt x="13548" y="4606"/>
                  </a:moveTo>
                  <a:cubicBezTo>
                    <a:pt x="13980" y="3517"/>
                    <a:pt x="14412" y="2428"/>
                    <a:pt x="13764" y="1611"/>
                  </a:cubicBezTo>
                  <a:cubicBezTo>
                    <a:pt x="13116" y="795"/>
                    <a:pt x="11388" y="250"/>
                    <a:pt x="9444" y="69"/>
                  </a:cubicBezTo>
                  <a:cubicBezTo>
                    <a:pt x="7500" y="-113"/>
                    <a:pt x="5340" y="69"/>
                    <a:pt x="3612" y="613"/>
                  </a:cubicBezTo>
                  <a:cubicBezTo>
                    <a:pt x="1884" y="1158"/>
                    <a:pt x="588" y="2065"/>
                    <a:pt x="156" y="3063"/>
                  </a:cubicBezTo>
                  <a:cubicBezTo>
                    <a:pt x="-276" y="4062"/>
                    <a:pt x="156" y="5151"/>
                    <a:pt x="1884" y="5695"/>
                  </a:cubicBezTo>
                  <a:cubicBezTo>
                    <a:pt x="3612" y="6240"/>
                    <a:pt x="6636" y="6240"/>
                    <a:pt x="9660" y="6240"/>
                  </a:cubicBezTo>
                  <a:cubicBezTo>
                    <a:pt x="12684" y="6240"/>
                    <a:pt x="15708" y="6240"/>
                    <a:pt x="17220" y="7783"/>
                  </a:cubicBezTo>
                  <a:cubicBezTo>
                    <a:pt x="18732" y="9326"/>
                    <a:pt x="18732" y="12411"/>
                    <a:pt x="19164" y="14953"/>
                  </a:cubicBezTo>
                  <a:cubicBezTo>
                    <a:pt x="19596" y="17494"/>
                    <a:pt x="20460" y="19490"/>
                    <a:pt x="21324" y="214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0" name="Line"/>
            <p:cNvSpPr/>
            <p:nvPr/>
          </p:nvSpPr>
          <p:spPr>
            <a:xfrm>
              <a:off x="2160685" y="1940131"/>
              <a:ext cx="2186414" cy="382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426" fill="norm" stroke="1" extrusionOk="0">
                  <a:moveTo>
                    <a:pt x="316" y="19904"/>
                  </a:moveTo>
                  <a:cubicBezTo>
                    <a:pt x="165" y="19332"/>
                    <a:pt x="13" y="18760"/>
                    <a:pt x="1" y="18259"/>
                  </a:cubicBezTo>
                  <a:cubicBezTo>
                    <a:pt x="-12" y="17759"/>
                    <a:pt x="114" y="17330"/>
                    <a:pt x="581" y="16114"/>
                  </a:cubicBezTo>
                  <a:cubicBezTo>
                    <a:pt x="1048" y="14898"/>
                    <a:pt x="1855" y="12895"/>
                    <a:pt x="2688" y="10964"/>
                  </a:cubicBezTo>
                  <a:cubicBezTo>
                    <a:pt x="3521" y="9033"/>
                    <a:pt x="4379" y="7173"/>
                    <a:pt x="5300" y="5600"/>
                  </a:cubicBezTo>
                  <a:cubicBezTo>
                    <a:pt x="6221" y="4026"/>
                    <a:pt x="7205" y="2739"/>
                    <a:pt x="8239" y="1809"/>
                  </a:cubicBezTo>
                  <a:cubicBezTo>
                    <a:pt x="9274" y="879"/>
                    <a:pt x="10359" y="307"/>
                    <a:pt x="11356" y="93"/>
                  </a:cubicBezTo>
                  <a:cubicBezTo>
                    <a:pt x="12352" y="-122"/>
                    <a:pt x="13261" y="21"/>
                    <a:pt x="14106" y="665"/>
                  </a:cubicBezTo>
                  <a:cubicBezTo>
                    <a:pt x="14952" y="1308"/>
                    <a:pt x="15734" y="2453"/>
                    <a:pt x="16466" y="4026"/>
                  </a:cubicBezTo>
                  <a:cubicBezTo>
                    <a:pt x="17197" y="5600"/>
                    <a:pt x="17879" y="7603"/>
                    <a:pt x="18560" y="10106"/>
                  </a:cubicBezTo>
                  <a:cubicBezTo>
                    <a:pt x="19241" y="12609"/>
                    <a:pt x="19923" y="15613"/>
                    <a:pt x="20352" y="17473"/>
                  </a:cubicBezTo>
                  <a:cubicBezTo>
                    <a:pt x="20781" y="19332"/>
                    <a:pt x="20957" y="20048"/>
                    <a:pt x="21121" y="20548"/>
                  </a:cubicBezTo>
                  <a:cubicBezTo>
                    <a:pt x="21285" y="21049"/>
                    <a:pt x="21437" y="21335"/>
                    <a:pt x="21512" y="21406"/>
                  </a:cubicBezTo>
                  <a:cubicBezTo>
                    <a:pt x="21588" y="21478"/>
                    <a:pt x="21588" y="21335"/>
                    <a:pt x="21588" y="211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1" name="Line"/>
            <p:cNvSpPr/>
            <p:nvPr/>
          </p:nvSpPr>
          <p:spPr>
            <a:xfrm>
              <a:off x="4040424" y="2116999"/>
              <a:ext cx="242673" cy="247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5" h="21367" fill="norm" stroke="1" extrusionOk="0">
                  <a:moveTo>
                    <a:pt x="12693" y="208"/>
                  </a:moveTo>
                  <a:cubicBezTo>
                    <a:pt x="13806" y="-13"/>
                    <a:pt x="14920" y="-233"/>
                    <a:pt x="16478" y="538"/>
                  </a:cubicBezTo>
                  <a:cubicBezTo>
                    <a:pt x="18037" y="1310"/>
                    <a:pt x="20041" y="3073"/>
                    <a:pt x="20821" y="5277"/>
                  </a:cubicBezTo>
                  <a:cubicBezTo>
                    <a:pt x="21600" y="7481"/>
                    <a:pt x="21155" y="10126"/>
                    <a:pt x="17480" y="12881"/>
                  </a:cubicBezTo>
                  <a:cubicBezTo>
                    <a:pt x="13806" y="15636"/>
                    <a:pt x="6903" y="18502"/>
                    <a:pt x="0" y="213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2" name="Line"/>
            <p:cNvSpPr/>
            <p:nvPr/>
          </p:nvSpPr>
          <p:spPr>
            <a:xfrm>
              <a:off x="3413062" y="1687509"/>
              <a:ext cx="171264" cy="173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9" h="21226" fill="norm" stroke="1" extrusionOk="0">
                  <a:moveTo>
                    <a:pt x="5395" y="6887"/>
                  </a:moveTo>
                  <a:cubicBezTo>
                    <a:pt x="5086" y="5322"/>
                    <a:pt x="4778" y="3757"/>
                    <a:pt x="4006" y="3443"/>
                  </a:cubicBezTo>
                  <a:cubicBezTo>
                    <a:pt x="3235" y="3130"/>
                    <a:pt x="2001" y="4070"/>
                    <a:pt x="1075" y="6417"/>
                  </a:cubicBezTo>
                  <a:cubicBezTo>
                    <a:pt x="149" y="8765"/>
                    <a:pt x="-468" y="12522"/>
                    <a:pt x="458" y="15496"/>
                  </a:cubicBezTo>
                  <a:cubicBezTo>
                    <a:pt x="1383" y="18470"/>
                    <a:pt x="3852" y="20661"/>
                    <a:pt x="7555" y="21130"/>
                  </a:cubicBezTo>
                  <a:cubicBezTo>
                    <a:pt x="11258" y="21600"/>
                    <a:pt x="16195" y="20348"/>
                    <a:pt x="18663" y="17061"/>
                  </a:cubicBezTo>
                  <a:cubicBezTo>
                    <a:pt x="21132" y="13774"/>
                    <a:pt x="21132" y="8452"/>
                    <a:pt x="19743" y="5009"/>
                  </a:cubicBezTo>
                  <a:cubicBezTo>
                    <a:pt x="18355" y="1565"/>
                    <a:pt x="15578" y="0"/>
                    <a:pt x="12801" y="0"/>
                  </a:cubicBezTo>
                  <a:cubicBezTo>
                    <a:pt x="10023" y="0"/>
                    <a:pt x="7246" y="1565"/>
                    <a:pt x="4469" y="31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3" name="Line"/>
            <p:cNvSpPr/>
            <p:nvPr/>
          </p:nvSpPr>
          <p:spPr>
            <a:xfrm>
              <a:off x="3595747" y="1774400"/>
              <a:ext cx="53669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4" name="Line"/>
            <p:cNvSpPr/>
            <p:nvPr/>
          </p:nvSpPr>
          <p:spPr>
            <a:xfrm>
              <a:off x="3795085" y="1636397"/>
              <a:ext cx="61336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1600"/>
                    <a:pt x="9000" y="3200"/>
                    <a:pt x="12600" y="6800"/>
                  </a:cubicBezTo>
                  <a:cubicBezTo>
                    <a:pt x="16200" y="10400"/>
                    <a:pt x="18900" y="16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5" name="Line"/>
            <p:cNvSpPr/>
            <p:nvPr/>
          </p:nvSpPr>
          <p:spPr>
            <a:xfrm>
              <a:off x="4808862" y="1307498"/>
              <a:ext cx="504258" cy="811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378" fill="norm" stroke="1" extrusionOk="0">
                  <a:moveTo>
                    <a:pt x="2543" y="21378"/>
                  </a:moveTo>
                  <a:cubicBezTo>
                    <a:pt x="2107" y="21176"/>
                    <a:pt x="1670" y="20974"/>
                    <a:pt x="1234" y="20167"/>
                  </a:cubicBezTo>
                  <a:cubicBezTo>
                    <a:pt x="798" y="19359"/>
                    <a:pt x="361" y="17946"/>
                    <a:pt x="143" y="16096"/>
                  </a:cubicBezTo>
                  <a:cubicBezTo>
                    <a:pt x="-75" y="14245"/>
                    <a:pt x="-75" y="11957"/>
                    <a:pt x="361" y="9703"/>
                  </a:cubicBezTo>
                  <a:cubicBezTo>
                    <a:pt x="798" y="7449"/>
                    <a:pt x="1670" y="5228"/>
                    <a:pt x="3034" y="3546"/>
                  </a:cubicBezTo>
                  <a:cubicBezTo>
                    <a:pt x="4398" y="1864"/>
                    <a:pt x="6252" y="720"/>
                    <a:pt x="8270" y="249"/>
                  </a:cubicBezTo>
                  <a:cubicBezTo>
                    <a:pt x="10289" y="-222"/>
                    <a:pt x="12470" y="-20"/>
                    <a:pt x="14216" y="821"/>
                  </a:cubicBezTo>
                  <a:cubicBezTo>
                    <a:pt x="15961" y="1662"/>
                    <a:pt x="17270" y="3142"/>
                    <a:pt x="18089" y="4926"/>
                  </a:cubicBezTo>
                  <a:cubicBezTo>
                    <a:pt x="18907" y="6709"/>
                    <a:pt x="19234" y="8795"/>
                    <a:pt x="19180" y="10780"/>
                  </a:cubicBezTo>
                  <a:cubicBezTo>
                    <a:pt x="19125" y="12765"/>
                    <a:pt x="18689" y="14649"/>
                    <a:pt x="18089" y="16129"/>
                  </a:cubicBezTo>
                  <a:cubicBezTo>
                    <a:pt x="17489" y="17610"/>
                    <a:pt x="16725" y="18686"/>
                    <a:pt x="16125" y="19393"/>
                  </a:cubicBezTo>
                  <a:cubicBezTo>
                    <a:pt x="15525" y="20099"/>
                    <a:pt x="15089" y="20436"/>
                    <a:pt x="14816" y="20402"/>
                  </a:cubicBezTo>
                  <a:cubicBezTo>
                    <a:pt x="14543" y="20369"/>
                    <a:pt x="14434" y="19965"/>
                    <a:pt x="14434" y="19258"/>
                  </a:cubicBezTo>
                  <a:cubicBezTo>
                    <a:pt x="14434" y="18552"/>
                    <a:pt x="14543" y="17542"/>
                    <a:pt x="14598" y="16802"/>
                  </a:cubicBezTo>
                  <a:cubicBezTo>
                    <a:pt x="14652" y="16062"/>
                    <a:pt x="14652" y="15591"/>
                    <a:pt x="14543" y="15524"/>
                  </a:cubicBezTo>
                  <a:cubicBezTo>
                    <a:pt x="14434" y="15457"/>
                    <a:pt x="14216" y="15793"/>
                    <a:pt x="13998" y="16499"/>
                  </a:cubicBezTo>
                  <a:cubicBezTo>
                    <a:pt x="13780" y="17206"/>
                    <a:pt x="13561" y="18283"/>
                    <a:pt x="13670" y="19157"/>
                  </a:cubicBezTo>
                  <a:cubicBezTo>
                    <a:pt x="13780" y="20032"/>
                    <a:pt x="14216" y="20705"/>
                    <a:pt x="15143" y="20873"/>
                  </a:cubicBezTo>
                  <a:cubicBezTo>
                    <a:pt x="16070" y="21042"/>
                    <a:pt x="17489" y="20705"/>
                    <a:pt x="18634" y="20369"/>
                  </a:cubicBezTo>
                  <a:cubicBezTo>
                    <a:pt x="19780" y="20032"/>
                    <a:pt x="20652" y="19696"/>
                    <a:pt x="21525" y="193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6" name="Line"/>
            <p:cNvSpPr/>
            <p:nvPr/>
          </p:nvSpPr>
          <p:spPr>
            <a:xfrm>
              <a:off x="5567549" y="1670789"/>
              <a:ext cx="119958" cy="19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0697" fill="norm" stroke="1" extrusionOk="0">
                  <a:moveTo>
                    <a:pt x="19999" y="3656"/>
                  </a:moveTo>
                  <a:cubicBezTo>
                    <a:pt x="18649" y="2576"/>
                    <a:pt x="17299" y="1496"/>
                    <a:pt x="15049" y="1496"/>
                  </a:cubicBezTo>
                  <a:cubicBezTo>
                    <a:pt x="12799" y="1496"/>
                    <a:pt x="9649" y="2576"/>
                    <a:pt x="6949" y="5141"/>
                  </a:cubicBezTo>
                  <a:cubicBezTo>
                    <a:pt x="4249" y="7706"/>
                    <a:pt x="1999" y="11756"/>
                    <a:pt x="874" y="14456"/>
                  </a:cubicBezTo>
                  <a:cubicBezTo>
                    <a:pt x="-251" y="17156"/>
                    <a:pt x="-251" y="18506"/>
                    <a:pt x="649" y="19586"/>
                  </a:cubicBezTo>
                  <a:cubicBezTo>
                    <a:pt x="1549" y="20666"/>
                    <a:pt x="3349" y="21476"/>
                    <a:pt x="6949" y="19451"/>
                  </a:cubicBezTo>
                  <a:cubicBezTo>
                    <a:pt x="10549" y="17426"/>
                    <a:pt x="15949" y="12566"/>
                    <a:pt x="18649" y="9326"/>
                  </a:cubicBezTo>
                  <a:cubicBezTo>
                    <a:pt x="21349" y="6086"/>
                    <a:pt x="21349" y="4466"/>
                    <a:pt x="20899" y="2981"/>
                  </a:cubicBezTo>
                  <a:cubicBezTo>
                    <a:pt x="20449" y="1496"/>
                    <a:pt x="19549" y="146"/>
                    <a:pt x="18424" y="11"/>
                  </a:cubicBezTo>
                  <a:cubicBezTo>
                    <a:pt x="17299" y="-124"/>
                    <a:pt x="15949" y="956"/>
                    <a:pt x="14599" y="20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7" name="Line"/>
            <p:cNvSpPr/>
            <p:nvPr/>
          </p:nvSpPr>
          <p:spPr>
            <a:xfrm>
              <a:off x="5796130" y="1621941"/>
              <a:ext cx="242471" cy="282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533" fill="norm" stroke="1" extrusionOk="0">
                  <a:moveTo>
                    <a:pt x="0" y="11609"/>
                  </a:moveTo>
                  <a:cubicBezTo>
                    <a:pt x="5625" y="8495"/>
                    <a:pt x="11250" y="5382"/>
                    <a:pt x="14400" y="3436"/>
                  </a:cubicBezTo>
                  <a:cubicBezTo>
                    <a:pt x="17550" y="1490"/>
                    <a:pt x="18225" y="711"/>
                    <a:pt x="17775" y="322"/>
                  </a:cubicBezTo>
                  <a:cubicBezTo>
                    <a:pt x="17325" y="-67"/>
                    <a:pt x="15750" y="-67"/>
                    <a:pt x="14400" y="128"/>
                  </a:cubicBezTo>
                  <a:cubicBezTo>
                    <a:pt x="13050" y="322"/>
                    <a:pt x="11925" y="711"/>
                    <a:pt x="11138" y="1392"/>
                  </a:cubicBezTo>
                  <a:cubicBezTo>
                    <a:pt x="10350" y="2074"/>
                    <a:pt x="9900" y="3047"/>
                    <a:pt x="11138" y="4701"/>
                  </a:cubicBezTo>
                  <a:cubicBezTo>
                    <a:pt x="12375" y="6355"/>
                    <a:pt x="15300" y="8690"/>
                    <a:pt x="17438" y="11025"/>
                  </a:cubicBezTo>
                  <a:cubicBezTo>
                    <a:pt x="19575" y="13360"/>
                    <a:pt x="20925" y="15695"/>
                    <a:pt x="21263" y="17252"/>
                  </a:cubicBezTo>
                  <a:cubicBezTo>
                    <a:pt x="21600" y="18809"/>
                    <a:pt x="20925" y="19587"/>
                    <a:pt x="19350" y="20171"/>
                  </a:cubicBezTo>
                  <a:cubicBezTo>
                    <a:pt x="17775" y="20755"/>
                    <a:pt x="15300" y="21144"/>
                    <a:pt x="12825" y="215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8" name="Line"/>
            <p:cNvSpPr/>
            <p:nvPr/>
          </p:nvSpPr>
          <p:spPr>
            <a:xfrm>
              <a:off x="5895799" y="1598063"/>
              <a:ext cx="360343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36" y="15300"/>
                    <a:pt x="8272" y="9000"/>
                    <a:pt x="11872" y="5400"/>
                  </a:cubicBezTo>
                  <a:cubicBezTo>
                    <a:pt x="15472" y="1800"/>
                    <a:pt x="18536" y="9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9" name="Line"/>
            <p:cNvSpPr/>
            <p:nvPr/>
          </p:nvSpPr>
          <p:spPr>
            <a:xfrm>
              <a:off x="2181603" y="2518084"/>
              <a:ext cx="2295832" cy="649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542" fill="norm" stroke="1" extrusionOk="0">
                  <a:moveTo>
                    <a:pt x="21584" y="8894"/>
                  </a:moveTo>
                  <a:cubicBezTo>
                    <a:pt x="21176" y="10588"/>
                    <a:pt x="20767" y="12282"/>
                    <a:pt x="20190" y="13892"/>
                  </a:cubicBezTo>
                  <a:cubicBezTo>
                    <a:pt x="19614" y="15501"/>
                    <a:pt x="18869" y="17026"/>
                    <a:pt x="18088" y="18085"/>
                  </a:cubicBezTo>
                  <a:cubicBezTo>
                    <a:pt x="17307" y="19144"/>
                    <a:pt x="16490" y="19736"/>
                    <a:pt x="15637" y="20245"/>
                  </a:cubicBezTo>
                  <a:cubicBezTo>
                    <a:pt x="14784" y="20753"/>
                    <a:pt x="13895" y="21176"/>
                    <a:pt x="13006" y="21388"/>
                  </a:cubicBezTo>
                  <a:cubicBezTo>
                    <a:pt x="12117" y="21600"/>
                    <a:pt x="11228" y="21600"/>
                    <a:pt x="10352" y="21346"/>
                  </a:cubicBezTo>
                  <a:cubicBezTo>
                    <a:pt x="9475" y="21092"/>
                    <a:pt x="8610" y="20584"/>
                    <a:pt x="7757" y="19821"/>
                  </a:cubicBezTo>
                  <a:cubicBezTo>
                    <a:pt x="6904" y="19059"/>
                    <a:pt x="6063" y="18042"/>
                    <a:pt x="5246" y="16814"/>
                  </a:cubicBezTo>
                  <a:cubicBezTo>
                    <a:pt x="4429" y="15586"/>
                    <a:pt x="3636" y="14146"/>
                    <a:pt x="2915" y="12452"/>
                  </a:cubicBezTo>
                  <a:cubicBezTo>
                    <a:pt x="2194" y="10758"/>
                    <a:pt x="1546" y="8809"/>
                    <a:pt x="1113" y="7454"/>
                  </a:cubicBezTo>
                  <a:cubicBezTo>
                    <a:pt x="681" y="6099"/>
                    <a:pt x="465" y="5336"/>
                    <a:pt x="320" y="4786"/>
                  </a:cubicBezTo>
                  <a:cubicBezTo>
                    <a:pt x="176" y="4235"/>
                    <a:pt x="104" y="3896"/>
                    <a:pt x="104" y="4024"/>
                  </a:cubicBezTo>
                  <a:cubicBezTo>
                    <a:pt x="104" y="4151"/>
                    <a:pt x="176" y="4744"/>
                    <a:pt x="260" y="6099"/>
                  </a:cubicBezTo>
                  <a:cubicBezTo>
                    <a:pt x="344" y="7454"/>
                    <a:pt x="441" y="9572"/>
                    <a:pt x="489" y="10969"/>
                  </a:cubicBezTo>
                  <a:cubicBezTo>
                    <a:pt x="537" y="12367"/>
                    <a:pt x="537" y="13045"/>
                    <a:pt x="525" y="13638"/>
                  </a:cubicBezTo>
                  <a:cubicBezTo>
                    <a:pt x="513" y="14231"/>
                    <a:pt x="489" y="14739"/>
                    <a:pt x="428" y="14654"/>
                  </a:cubicBezTo>
                  <a:cubicBezTo>
                    <a:pt x="368" y="14569"/>
                    <a:pt x="272" y="13892"/>
                    <a:pt x="188" y="12282"/>
                  </a:cubicBezTo>
                  <a:cubicBezTo>
                    <a:pt x="104" y="10673"/>
                    <a:pt x="32" y="8132"/>
                    <a:pt x="8" y="6649"/>
                  </a:cubicBezTo>
                  <a:cubicBezTo>
                    <a:pt x="-16" y="5167"/>
                    <a:pt x="8" y="4744"/>
                    <a:pt x="128" y="4278"/>
                  </a:cubicBezTo>
                  <a:cubicBezTo>
                    <a:pt x="248" y="3812"/>
                    <a:pt x="465" y="3304"/>
                    <a:pt x="945" y="2584"/>
                  </a:cubicBezTo>
                  <a:cubicBezTo>
                    <a:pt x="1426" y="1864"/>
                    <a:pt x="2170" y="932"/>
                    <a:pt x="291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0" name="Line"/>
            <p:cNvSpPr/>
            <p:nvPr/>
          </p:nvSpPr>
          <p:spPr>
            <a:xfrm>
              <a:off x="4256316" y="3218322"/>
              <a:ext cx="127459" cy="213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259" fill="norm" stroke="1" extrusionOk="0">
                  <a:moveTo>
                    <a:pt x="18857" y="5845"/>
                  </a:moveTo>
                  <a:cubicBezTo>
                    <a:pt x="15892" y="5336"/>
                    <a:pt x="12927" y="4828"/>
                    <a:pt x="10174" y="5845"/>
                  </a:cubicBezTo>
                  <a:cubicBezTo>
                    <a:pt x="7422" y="6861"/>
                    <a:pt x="4880" y="9402"/>
                    <a:pt x="3186" y="11562"/>
                  </a:cubicBezTo>
                  <a:cubicBezTo>
                    <a:pt x="1492" y="13722"/>
                    <a:pt x="645" y="15501"/>
                    <a:pt x="222" y="17153"/>
                  </a:cubicBezTo>
                  <a:cubicBezTo>
                    <a:pt x="-202" y="18805"/>
                    <a:pt x="-202" y="20329"/>
                    <a:pt x="1916" y="20965"/>
                  </a:cubicBezTo>
                  <a:cubicBezTo>
                    <a:pt x="4033" y="21600"/>
                    <a:pt x="8269" y="21346"/>
                    <a:pt x="11869" y="18805"/>
                  </a:cubicBezTo>
                  <a:cubicBezTo>
                    <a:pt x="15469" y="16264"/>
                    <a:pt x="18433" y="11435"/>
                    <a:pt x="19916" y="8259"/>
                  </a:cubicBezTo>
                  <a:cubicBezTo>
                    <a:pt x="21398" y="5082"/>
                    <a:pt x="21398" y="3558"/>
                    <a:pt x="20551" y="2287"/>
                  </a:cubicBezTo>
                  <a:cubicBezTo>
                    <a:pt x="19704" y="1016"/>
                    <a:pt x="18010" y="0"/>
                    <a:pt x="16316" y="0"/>
                  </a:cubicBezTo>
                  <a:cubicBezTo>
                    <a:pt x="14622" y="0"/>
                    <a:pt x="12927" y="1016"/>
                    <a:pt x="11233" y="20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1" name="Line"/>
            <p:cNvSpPr/>
            <p:nvPr/>
          </p:nvSpPr>
          <p:spPr>
            <a:xfrm>
              <a:off x="4554102" y="3292434"/>
              <a:ext cx="7668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2" name="Line"/>
            <p:cNvSpPr/>
            <p:nvPr/>
          </p:nvSpPr>
          <p:spPr>
            <a:xfrm>
              <a:off x="4662581" y="3139098"/>
              <a:ext cx="133209" cy="330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478" fill="norm" stroke="1" extrusionOk="0">
                  <a:moveTo>
                    <a:pt x="20221" y="0"/>
                  </a:moveTo>
                  <a:cubicBezTo>
                    <a:pt x="14221" y="332"/>
                    <a:pt x="8221" y="665"/>
                    <a:pt x="4621" y="1163"/>
                  </a:cubicBezTo>
                  <a:cubicBezTo>
                    <a:pt x="1021" y="1662"/>
                    <a:pt x="-179" y="2326"/>
                    <a:pt x="21" y="3738"/>
                  </a:cubicBezTo>
                  <a:cubicBezTo>
                    <a:pt x="221" y="5151"/>
                    <a:pt x="1821" y="7311"/>
                    <a:pt x="5621" y="9720"/>
                  </a:cubicBezTo>
                  <a:cubicBezTo>
                    <a:pt x="9421" y="12129"/>
                    <a:pt x="15421" y="14788"/>
                    <a:pt x="18421" y="16532"/>
                  </a:cubicBezTo>
                  <a:cubicBezTo>
                    <a:pt x="21421" y="18277"/>
                    <a:pt x="21421" y="19108"/>
                    <a:pt x="19621" y="19855"/>
                  </a:cubicBezTo>
                  <a:cubicBezTo>
                    <a:pt x="17821" y="20603"/>
                    <a:pt x="14221" y="21268"/>
                    <a:pt x="11421" y="21434"/>
                  </a:cubicBezTo>
                  <a:cubicBezTo>
                    <a:pt x="8621" y="21600"/>
                    <a:pt x="6621" y="21268"/>
                    <a:pt x="4621" y="209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3" name="Line"/>
            <p:cNvSpPr/>
            <p:nvPr/>
          </p:nvSpPr>
          <p:spPr>
            <a:xfrm>
              <a:off x="4646104" y="3116097"/>
              <a:ext cx="306675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4400"/>
                    <a:pt x="10800" y="7200"/>
                    <a:pt x="14400" y="3600"/>
                  </a:cubicBezTo>
                  <a:cubicBezTo>
                    <a:pt x="18000" y="0"/>
                    <a:pt x="198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4" name="Line"/>
            <p:cNvSpPr/>
            <p:nvPr/>
          </p:nvSpPr>
          <p:spPr>
            <a:xfrm>
              <a:off x="2185049" y="279367"/>
              <a:ext cx="2775397" cy="3910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8" y="21162"/>
                    <a:pt x="676" y="20725"/>
                    <a:pt x="955" y="20315"/>
                  </a:cubicBezTo>
                  <a:cubicBezTo>
                    <a:pt x="1233" y="19906"/>
                    <a:pt x="1452" y="19525"/>
                    <a:pt x="1720" y="19108"/>
                  </a:cubicBezTo>
                  <a:cubicBezTo>
                    <a:pt x="1989" y="18692"/>
                    <a:pt x="2307" y="18240"/>
                    <a:pt x="2625" y="17809"/>
                  </a:cubicBezTo>
                  <a:cubicBezTo>
                    <a:pt x="2944" y="17379"/>
                    <a:pt x="3262" y="16969"/>
                    <a:pt x="3630" y="16546"/>
                  </a:cubicBezTo>
                  <a:cubicBezTo>
                    <a:pt x="3998" y="16122"/>
                    <a:pt x="4415" y="15685"/>
                    <a:pt x="4843" y="15233"/>
                  </a:cubicBezTo>
                  <a:cubicBezTo>
                    <a:pt x="5271" y="14781"/>
                    <a:pt x="5708" y="14315"/>
                    <a:pt x="6126" y="13871"/>
                  </a:cubicBezTo>
                  <a:cubicBezTo>
                    <a:pt x="6544" y="13426"/>
                    <a:pt x="6941" y="13002"/>
                    <a:pt x="7359" y="12565"/>
                  </a:cubicBezTo>
                  <a:cubicBezTo>
                    <a:pt x="7777" y="12127"/>
                    <a:pt x="8214" y="11675"/>
                    <a:pt x="8662" y="11209"/>
                  </a:cubicBezTo>
                  <a:cubicBezTo>
                    <a:pt x="9109" y="10744"/>
                    <a:pt x="9567" y="10264"/>
                    <a:pt x="10044" y="9784"/>
                  </a:cubicBezTo>
                  <a:cubicBezTo>
                    <a:pt x="10522" y="9304"/>
                    <a:pt x="11019" y="8824"/>
                    <a:pt x="11526" y="8344"/>
                  </a:cubicBezTo>
                  <a:cubicBezTo>
                    <a:pt x="12033" y="7864"/>
                    <a:pt x="12550" y="7384"/>
                    <a:pt x="13057" y="6911"/>
                  </a:cubicBezTo>
                  <a:cubicBezTo>
                    <a:pt x="13565" y="6438"/>
                    <a:pt x="14062" y="5972"/>
                    <a:pt x="14549" y="5527"/>
                  </a:cubicBezTo>
                  <a:cubicBezTo>
                    <a:pt x="15036" y="5082"/>
                    <a:pt x="15514" y="4659"/>
                    <a:pt x="16031" y="4214"/>
                  </a:cubicBezTo>
                  <a:cubicBezTo>
                    <a:pt x="16548" y="3769"/>
                    <a:pt x="17105" y="3304"/>
                    <a:pt x="17602" y="2887"/>
                  </a:cubicBezTo>
                  <a:cubicBezTo>
                    <a:pt x="18099" y="2471"/>
                    <a:pt x="18537" y="2104"/>
                    <a:pt x="18985" y="1736"/>
                  </a:cubicBezTo>
                  <a:cubicBezTo>
                    <a:pt x="19432" y="1369"/>
                    <a:pt x="19890" y="1002"/>
                    <a:pt x="20238" y="720"/>
                  </a:cubicBezTo>
                  <a:cubicBezTo>
                    <a:pt x="20586" y="438"/>
                    <a:pt x="20824" y="240"/>
                    <a:pt x="21033" y="134"/>
                  </a:cubicBezTo>
                  <a:cubicBezTo>
                    <a:pt x="21242" y="28"/>
                    <a:pt x="21421" y="1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5" name="Line"/>
            <p:cNvSpPr/>
            <p:nvPr/>
          </p:nvSpPr>
          <p:spPr>
            <a:xfrm>
              <a:off x="460010" y="3665600"/>
              <a:ext cx="78143" cy="409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347" fill="norm" stroke="1" extrusionOk="0">
                  <a:moveTo>
                    <a:pt x="6271" y="4531"/>
                  </a:moveTo>
                  <a:cubicBezTo>
                    <a:pt x="10452" y="7331"/>
                    <a:pt x="14632" y="10131"/>
                    <a:pt x="17071" y="12597"/>
                  </a:cubicBezTo>
                  <a:cubicBezTo>
                    <a:pt x="19510" y="15064"/>
                    <a:pt x="20206" y="17197"/>
                    <a:pt x="20555" y="18731"/>
                  </a:cubicBezTo>
                  <a:cubicBezTo>
                    <a:pt x="20903" y="20264"/>
                    <a:pt x="20903" y="21197"/>
                    <a:pt x="19858" y="21331"/>
                  </a:cubicBezTo>
                  <a:cubicBezTo>
                    <a:pt x="18813" y="21464"/>
                    <a:pt x="16723" y="20797"/>
                    <a:pt x="13239" y="18397"/>
                  </a:cubicBezTo>
                  <a:cubicBezTo>
                    <a:pt x="9755" y="15997"/>
                    <a:pt x="4877" y="11864"/>
                    <a:pt x="2439" y="9064"/>
                  </a:cubicBezTo>
                  <a:cubicBezTo>
                    <a:pt x="0" y="6264"/>
                    <a:pt x="0" y="4797"/>
                    <a:pt x="1045" y="3531"/>
                  </a:cubicBezTo>
                  <a:cubicBezTo>
                    <a:pt x="2090" y="2264"/>
                    <a:pt x="4181" y="1197"/>
                    <a:pt x="6968" y="597"/>
                  </a:cubicBezTo>
                  <a:cubicBezTo>
                    <a:pt x="9755" y="-3"/>
                    <a:pt x="13239" y="-136"/>
                    <a:pt x="16026" y="131"/>
                  </a:cubicBezTo>
                  <a:cubicBezTo>
                    <a:pt x="18813" y="397"/>
                    <a:pt x="20903" y="1064"/>
                    <a:pt x="21252" y="2064"/>
                  </a:cubicBezTo>
                  <a:cubicBezTo>
                    <a:pt x="21600" y="3064"/>
                    <a:pt x="20206" y="4397"/>
                    <a:pt x="18116" y="5331"/>
                  </a:cubicBezTo>
                  <a:cubicBezTo>
                    <a:pt x="16026" y="6264"/>
                    <a:pt x="13239" y="6797"/>
                    <a:pt x="10103" y="6997"/>
                  </a:cubicBezTo>
                  <a:cubicBezTo>
                    <a:pt x="6968" y="7197"/>
                    <a:pt x="3484" y="7064"/>
                    <a:pt x="0" y="6931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6" name="Line"/>
            <p:cNvSpPr/>
            <p:nvPr/>
          </p:nvSpPr>
          <p:spPr>
            <a:xfrm>
              <a:off x="567346" y="3668110"/>
              <a:ext cx="130337" cy="157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fill="norm" stroke="1" extrusionOk="0">
                  <a:moveTo>
                    <a:pt x="0" y="6271"/>
                  </a:moveTo>
                  <a:cubicBezTo>
                    <a:pt x="1694" y="5226"/>
                    <a:pt x="3388" y="4181"/>
                    <a:pt x="5082" y="4355"/>
                  </a:cubicBezTo>
                  <a:cubicBezTo>
                    <a:pt x="6776" y="4529"/>
                    <a:pt x="8471" y="5923"/>
                    <a:pt x="9529" y="8361"/>
                  </a:cubicBezTo>
                  <a:cubicBezTo>
                    <a:pt x="10588" y="10800"/>
                    <a:pt x="11012" y="14284"/>
                    <a:pt x="11012" y="16897"/>
                  </a:cubicBezTo>
                  <a:cubicBezTo>
                    <a:pt x="11012" y="19510"/>
                    <a:pt x="10588" y="21252"/>
                    <a:pt x="9741" y="21426"/>
                  </a:cubicBezTo>
                  <a:cubicBezTo>
                    <a:pt x="8894" y="21600"/>
                    <a:pt x="7624" y="20206"/>
                    <a:pt x="6776" y="17245"/>
                  </a:cubicBezTo>
                  <a:cubicBezTo>
                    <a:pt x="5929" y="14284"/>
                    <a:pt x="5506" y="9755"/>
                    <a:pt x="5929" y="6794"/>
                  </a:cubicBezTo>
                  <a:cubicBezTo>
                    <a:pt x="6353" y="3832"/>
                    <a:pt x="7624" y="2439"/>
                    <a:pt x="10376" y="1568"/>
                  </a:cubicBezTo>
                  <a:cubicBezTo>
                    <a:pt x="13129" y="697"/>
                    <a:pt x="17365" y="34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7" name="Line"/>
            <p:cNvSpPr/>
            <p:nvPr/>
          </p:nvSpPr>
          <p:spPr>
            <a:xfrm>
              <a:off x="690529" y="3683444"/>
              <a:ext cx="65652" cy="113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1" h="21333" fill="norm" stroke="1" extrusionOk="0">
                  <a:moveTo>
                    <a:pt x="19039" y="1440"/>
                  </a:moveTo>
                  <a:cubicBezTo>
                    <a:pt x="15039" y="1440"/>
                    <a:pt x="11039" y="1440"/>
                    <a:pt x="7839" y="2400"/>
                  </a:cubicBezTo>
                  <a:cubicBezTo>
                    <a:pt x="4639" y="3360"/>
                    <a:pt x="2239" y="5280"/>
                    <a:pt x="1039" y="7440"/>
                  </a:cubicBezTo>
                  <a:cubicBezTo>
                    <a:pt x="-161" y="9600"/>
                    <a:pt x="-161" y="12000"/>
                    <a:pt x="239" y="14400"/>
                  </a:cubicBezTo>
                  <a:cubicBezTo>
                    <a:pt x="639" y="16800"/>
                    <a:pt x="1439" y="19200"/>
                    <a:pt x="4239" y="20400"/>
                  </a:cubicBezTo>
                  <a:cubicBezTo>
                    <a:pt x="7039" y="21600"/>
                    <a:pt x="11839" y="21600"/>
                    <a:pt x="15439" y="20640"/>
                  </a:cubicBezTo>
                  <a:cubicBezTo>
                    <a:pt x="19039" y="19680"/>
                    <a:pt x="21439" y="17760"/>
                    <a:pt x="20239" y="14160"/>
                  </a:cubicBezTo>
                  <a:cubicBezTo>
                    <a:pt x="19039" y="10560"/>
                    <a:pt x="14239" y="5280"/>
                    <a:pt x="9439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8" name="Line"/>
            <p:cNvSpPr/>
            <p:nvPr/>
          </p:nvSpPr>
          <p:spPr>
            <a:xfrm>
              <a:off x="789684" y="3476126"/>
              <a:ext cx="120115" cy="260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6" fill="norm" stroke="1" extrusionOk="0">
                  <a:moveTo>
                    <a:pt x="0" y="3171"/>
                  </a:moveTo>
                  <a:cubicBezTo>
                    <a:pt x="460" y="1703"/>
                    <a:pt x="919" y="235"/>
                    <a:pt x="1149" y="26"/>
                  </a:cubicBezTo>
                  <a:cubicBezTo>
                    <a:pt x="1379" y="-184"/>
                    <a:pt x="1379" y="865"/>
                    <a:pt x="2757" y="4115"/>
                  </a:cubicBezTo>
                  <a:cubicBezTo>
                    <a:pt x="4136" y="7366"/>
                    <a:pt x="6894" y="12818"/>
                    <a:pt x="8502" y="16278"/>
                  </a:cubicBezTo>
                  <a:cubicBezTo>
                    <a:pt x="10111" y="19738"/>
                    <a:pt x="10570" y="21206"/>
                    <a:pt x="10800" y="21311"/>
                  </a:cubicBezTo>
                  <a:cubicBezTo>
                    <a:pt x="11030" y="21416"/>
                    <a:pt x="11030" y="20158"/>
                    <a:pt x="11260" y="18900"/>
                  </a:cubicBezTo>
                  <a:cubicBezTo>
                    <a:pt x="11489" y="17641"/>
                    <a:pt x="11949" y="16383"/>
                    <a:pt x="13557" y="15439"/>
                  </a:cubicBezTo>
                  <a:cubicBezTo>
                    <a:pt x="15166" y="14496"/>
                    <a:pt x="17923" y="13866"/>
                    <a:pt x="19532" y="14076"/>
                  </a:cubicBezTo>
                  <a:cubicBezTo>
                    <a:pt x="21140" y="14286"/>
                    <a:pt x="21600" y="15334"/>
                    <a:pt x="21600" y="16383"/>
                  </a:cubicBezTo>
                  <a:cubicBezTo>
                    <a:pt x="21600" y="17432"/>
                    <a:pt x="21140" y="18480"/>
                    <a:pt x="18613" y="19319"/>
                  </a:cubicBezTo>
                  <a:cubicBezTo>
                    <a:pt x="16085" y="20158"/>
                    <a:pt x="11489" y="20787"/>
                    <a:pt x="6894" y="21416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9" name="Line"/>
            <p:cNvSpPr/>
            <p:nvPr/>
          </p:nvSpPr>
          <p:spPr>
            <a:xfrm>
              <a:off x="1165359" y="3606821"/>
              <a:ext cx="199339" cy="76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1" fill="norm" stroke="1" extrusionOk="0">
                  <a:moveTo>
                    <a:pt x="0" y="2078"/>
                  </a:moveTo>
                  <a:cubicBezTo>
                    <a:pt x="277" y="5562"/>
                    <a:pt x="554" y="9046"/>
                    <a:pt x="831" y="12530"/>
                  </a:cubicBezTo>
                  <a:cubicBezTo>
                    <a:pt x="1108" y="16014"/>
                    <a:pt x="1385" y="19497"/>
                    <a:pt x="1523" y="19497"/>
                  </a:cubicBezTo>
                  <a:cubicBezTo>
                    <a:pt x="1662" y="19497"/>
                    <a:pt x="1662" y="16014"/>
                    <a:pt x="2077" y="12878"/>
                  </a:cubicBezTo>
                  <a:cubicBezTo>
                    <a:pt x="2492" y="9743"/>
                    <a:pt x="3323" y="6955"/>
                    <a:pt x="4015" y="8349"/>
                  </a:cubicBezTo>
                  <a:cubicBezTo>
                    <a:pt x="4708" y="9743"/>
                    <a:pt x="5262" y="15317"/>
                    <a:pt x="5677" y="16014"/>
                  </a:cubicBezTo>
                  <a:cubicBezTo>
                    <a:pt x="6092" y="16710"/>
                    <a:pt x="6369" y="12530"/>
                    <a:pt x="6923" y="8697"/>
                  </a:cubicBezTo>
                  <a:cubicBezTo>
                    <a:pt x="7477" y="4865"/>
                    <a:pt x="8308" y="1381"/>
                    <a:pt x="9415" y="336"/>
                  </a:cubicBezTo>
                  <a:cubicBezTo>
                    <a:pt x="10523" y="-709"/>
                    <a:pt x="11908" y="685"/>
                    <a:pt x="13985" y="4517"/>
                  </a:cubicBezTo>
                  <a:cubicBezTo>
                    <a:pt x="16062" y="8349"/>
                    <a:pt x="18831" y="14620"/>
                    <a:pt x="21600" y="20891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0" name="Line"/>
            <p:cNvSpPr/>
            <p:nvPr/>
          </p:nvSpPr>
          <p:spPr>
            <a:xfrm>
              <a:off x="1387697" y="3486166"/>
              <a:ext cx="365931" cy="23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409" fill="norm" stroke="1" extrusionOk="0">
                  <a:moveTo>
                    <a:pt x="4500" y="12627"/>
                  </a:moveTo>
                  <a:cubicBezTo>
                    <a:pt x="4350" y="11440"/>
                    <a:pt x="4200" y="10253"/>
                    <a:pt x="3750" y="9541"/>
                  </a:cubicBezTo>
                  <a:cubicBezTo>
                    <a:pt x="3300" y="8829"/>
                    <a:pt x="2550" y="8591"/>
                    <a:pt x="1875" y="9303"/>
                  </a:cubicBezTo>
                  <a:cubicBezTo>
                    <a:pt x="1200" y="10016"/>
                    <a:pt x="600" y="11677"/>
                    <a:pt x="300" y="13101"/>
                  </a:cubicBezTo>
                  <a:cubicBezTo>
                    <a:pt x="0" y="14525"/>
                    <a:pt x="0" y="15712"/>
                    <a:pt x="0" y="16899"/>
                  </a:cubicBezTo>
                  <a:cubicBezTo>
                    <a:pt x="0" y="18086"/>
                    <a:pt x="0" y="19273"/>
                    <a:pt x="375" y="19985"/>
                  </a:cubicBezTo>
                  <a:cubicBezTo>
                    <a:pt x="750" y="20697"/>
                    <a:pt x="1500" y="20934"/>
                    <a:pt x="2175" y="20578"/>
                  </a:cubicBezTo>
                  <a:cubicBezTo>
                    <a:pt x="2850" y="20222"/>
                    <a:pt x="3450" y="19273"/>
                    <a:pt x="3825" y="18205"/>
                  </a:cubicBezTo>
                  <a:cubicBezTo>
                    <a:pt x="4200" y="17136"/>
                    <a:pt x="4350" y="15950"/>
                    <a:pt x="4725" y="16068"/>
                  </a:cubicBezTo>
                  <a:cubicBezTo>
                    <a:pt x="5100" y="16187"/>
                    <a:pt x="5700" y="17611"/>
                    <a:pt x="6375" y="18323"/>
                  </a:cubicBezTo>
                  <a:cubicBezTo>
                    <a:pt x="7050" y="19035"/>
                    <a:pt x="7800" y="19035"/>
                    <a:pt x="8700" y="17849"/>
                  </a:cubicBezTo>
                  <a:cubicBezTo>
                    <a:pt x="9600" y="16662"/>
                    <a:pt x="10650" y="14288"/>
                    <a:pt x="11250" y="12389"/>
                  </a:cubicBezTo>
                  <a:cubicBezTo>
                    <a:pt x="11850" y="10490"/>
                    <a:pt x="12000" y="9066"/>
                    <a:pt x="12075" y="7761"/>
                  </a:cubicBezTo>
                  <a:cubicBezTo>
                    <a:pt x="12150" y="6455"/>
                    <a:pt x="12150" y="5268"/>
                    <a:pt x="11925" y="5150"/>
                  </a:cubicBezTo>
                  <a:cubicBezTo>
                    <a:pt x="11700" y="5031"/>
                    <a:pt x="11250" y="5980"/>
                    <a:pt x="11100" y="7049"/>
                  </a:cubicBezTo>
                  <a:cubicBezTo>
                    <a:pt x="10950" y="8117"/>
                    <a:pt x="11100" y="9303"/>
                    <a:pt x="11700" y="11321"/>
                  </a:cubicBezTo>
                  <a:cubicBezTo>
                    <a:pt x="12300" y="13339"/>
                    <a:pt x="13350" y="16187"/>
                    <a:pt x="13725" y="18205"/>
                  </a:cubicBezTo>
                  <a:cubicBezTo>
                    <a:pt x="14100" y="20222"/>
                    <a:pt x="13800" y="21409"/>
                    <a:pt x="13575" y="21409"/>
                  </a:cubicBezTo>
                  <a:cubicBezTo>
                    <a:pt x="13350" y="21409"/>
                    <a:pt x="13200" y="20222"/>
                    <a:pt x="13500" y="18442"/>
                  </a:cubicBezTo>
                  <a:cubicBezTo>
                    <a:pt x="13800" y="16662"/>
                    <a:pt x="14550" y="14288"/>
                    <a:pt x="15825" y="11558"/>
                  </a:cubicBezTo>
                  <a:cubicBezTo>
                    <a:pt x="17100" y="8829"/>
                    <a:pt x="18900" y="5743"/>
                    <a:pt x="20025" y="3607"/>
                  </a:cubicBezTo>
                  <a:cubicBezTo>
                    <a:pt x="21150" y="1471"/>
                    <a:pt x="21600" y="284"/>
                    <a:pt x="21450" y="46"/>
                  </a:cubicBezTo>
                  <a:cubicBezTo>
                    <a:pt x="21300" y="-191"/>
                    <a:pt x="20550" y="521"/>
                    <a:pt x="20025" y="1471"/>
                  </a:cubicBezTo>
                  <a:cubicBezTo>
                    <a:pt x="19500" y="2420"/>
                    <a:pt x="19200" y="3607"/>
                    <a:pt x="19125" y="5387"/>
                  </a:cubicBezTo>
                  <a:cubicBezTo>
                    <a:pt x="19050" y="7167"/>
                    <a:pt x="19200" y="9541"/>
                    <a:pt x="19650" y="11558"/>
                  </a:cubicBezTo>
                  <a:cubicBezTo>
                    <a:pt x="20100" y="13576"/>
                    <a:pt x="20850" y="15238"/>
                    <a:pt x="21150" y="16780"/>
                  </a:cubicBezTo>
                  <a:cubicBezTo>
                    <a:pt x="21450" y="18323"/>
                    <a:pt x="21300" y="19747"/>
                    <a:pt x="20775" y="20460"/>
                  </a:cubicBezTo>
                  <a:cubicBezTo>
                    <a:pt x="20250" y="21172"/>
                    <a:pt x="19350" y="21172"/>
                    <a:pt x="18450" y="21172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1" name="Line"/>
            <p:cNvSpPr/>
            <p:nvPr/>
          </p:nvSpPr>
          <p:spPr>
            <a:xfrm>
              <a:off x="352674" y="4299346"/>
              <a:ext cx="158176" cy="424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499" fill="norm" stroke="1" extrusionOk="0">
                  <a:moveTo>
                    <a:pt x="18514" y="1035"/>
                  </a:moveTo>
                  <a:cubicBezTo>
                    <a:pt x="17486" y="517"/>
                    <a:pt x="16457" y="0"/>
                    <a:pt x="13714" y="0"/>
                  </a:cubicBezTo>
                  <a:cubicBezTo>
                    <a:pt x="10971" y="0"/>
                    <a:pt x="6514" y="517"/>
                    <a:pt x="3771" y="1617"/>
                  </a:cubicBezTo>
                  <a:cubicBezTo>
                    <a:pt x="1029" y="2716"/>
                    <a:pt x="0" y="4398"/>
                    <a:pt x="0" y="5497"/>
                  </a:cubicBezTo>
                  <a:cubicBezTo>
                    <a:pt x="0" y="6596"/>
                    <a:pt x="1029" y="7114"/>
                    <a:pt x="2400" y="7243"/>
                  </a:cubicBezTo>
                  <a:cubicBezTo>
                    <a:pt x="3771" y="7372"/>
                    <a:pt x="5486" y="7114"/>
                    <a:pt x="7543" y="6338"/>
                  </a:cubicBezTo>
                  <a:cubicBezTo>
                    <a:pt x="9600" y="5562"/>
                    <a:pt x="12000" y="4268"/>
                    <a:pt x="13543" y="3169"/>
                  </a:cubicBezTo>
                  <a:cubicBezTo>
                    <a:pt x="15086" y="2069"/>
                    <a:pt x="15771" y="1164"/>
                    <a:pt x="16114" y="1035"/>
                  </a:cubicBezTo>
                  <a:cubicBezTo>
                    <a:pt x="16457" y="905"/>
                    <a:pt x="16457" y="1552"/>
                    <a:pt x="17486" y="3751"/>
                  </a:cubicBezTo>
                  <a:cubicBezTo>
                    <a:pt x="18514" y="5950"/>
                    <a:pt x="20571" y="9701"/>
                    <a:pt x="21086" y="12675"/>
                  </a:cubicBezTo>
                  <a:cubicBezTo>
                    <a:pt x="21600" y="15650"/>
                    <a:pt x="20571" y="17849"/>
                    <a:pt x="19200" y="19207"/>
                  </a:cubicBezTo>
                  <a:cubicBezTo>
                    <a:pt x="17829" y="20565"/>
                    <a:pt x="16114" y="21083"/>
                    <a:pt x="14400" y="21341"/>
                  </a:cubicBezTo>
                  <a:cubicBezTo>
                    <a:pt x="12686" y="21600"/>
                    <a:pt x="10971" y="21600"/>
                    <a:pt x="8914" y="20889"/>
                  </a:cubicBezTo>
                  <a:cubicBezTo>
                    <a:pt x="6857" y="20177"/>
                    <a:pt x="4457" y="18754"/>
                    <a:pt x="4457" y="16750"/>
                  </a:cubicBezTo>
                  <a:cubicBezTo>
                    <a:pt x="4457" y="14745"/>
                    <a:pt x="6857" y="12158"/>
                    <a:pt x="9257" y="9571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2" name="Line"/>
            <p:cNvSpPr/>
            <p:nvPr/>
          </p:nvSpPr>
          <p:spPr>
            <a:xfrm>
              <a:off x="530097" y="4317132"/>
              <a:ext cx="85970" cy="160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0" h="20815" fill="norm" stroke="1" extrusionOk="0">
                  <a:moveTo>
                    <a:pt x="8995" y="4333"/>
                  </a:moveTo>
                  <a:cubicBezTo>
                    <a:pt x="10229" y="2672"/>
                    <a:pt x="11464" y="1010"/>
                    <a:pt x="10538" y="346"/>
                  </a:cubicBezTo>
                  <a:cubicBezTo>
                    <a:pt x="9612" y="-319"/>
                    <a:pt x="6527" y="13"/>
                    <a:pt x="4367" y="1010"/>
                  </a:cubicBezTo>
                  <a:cubicBezTo>
                    <a:pt x="2207" y="2007"/>
                    <a:pt x="972" y="3669"/>
                    <a:pt x="355" y="6161"/>
                  </a:cubicBezTo>
                  <a:cubicBezTo>
                    <a:pt x="-262" y="8653"/>
                    <a:pt x="-262" y="11976"/>
                    <a:pt x="1898" y="14801"/>
                  </a:cubicBezTo>
                  <a:cubicBezTo>
                    <a:pt x="4058" y="17626"/>
                    <a:pt x="8378" y="19952"/>
                    <a:pt x="11772" y="20616"/>
                  </a:cubicBezTo>
                  <a:cubicBezTo>
                    <a:pt x="15167" y="21281"/>
                    <a:pt x="17635" y="20284"/>
                    <a:pt x="19178" y="17459"/>
                  </a:cubicBezTo>
                  <a:cubicBezTo>
                    <a:pt x="20721" y="14635"/>
                    <a:pt x="21338" y="9983"/>
                    <a:pt x="20104" y="6659"/>
                  </a:cubicBezTo>
                  <a:cubicBezTo>
                    <a:pt x="18869" y="3336"/>
                    <a:pt x="15784" y="1343"/>
                    <a:pt x="13315" y="1010"/>
                  </a:cubicBezTo>
                  <a:cubicBezTo>
                    <a:pt x="10847" y="678"/>
                    <a:pt x="8995" y="2007"/>
                    <a:pt x="7144" y="3336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3" name="Line"/>
            <p:cNvSpPr/>
            <p:nvPr/>
          </p:nvSpPr>
          <p:spPr>
            <a:xfrm>
              <a:off x="667015" y="4350458"/>
              <a:ext cx="1" cy="84337"/>
            </a:xfrm>
            <a:prstGeom prst="ellipse">
              <a:avLst/>
            </a:pr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4" name="Line"/>
            <p:cNvSpPr/>
            <p:nvPr/>
          </p:nvSpPr>
          <p:spPr>
            <a:xfrm>
              <a:off x="636347" y="4266123"/>
              <a:ext cx="23002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5" name="Line"/>
            <p:cNvSpPr/>
            <p:nvPr/>
          </p:nvSpPr>
          <p:spPr>
            <a:xfrm>
              <a:off x="720683" y="4275887"/>
              <a:ext cx="242631" cy="246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273" fill="norm" stroke="1" extrusionOk="0">
                  <a:moveTo>
                    <a:pt x="675" y="3125"/>
                  </a:moveTo>
                  <a:cubicBezTo>
                    <a:pt x="675" y="4227"/>
                    <a:pt x="675" y="5329"/>
                    <a:pt x="562" y="6541"/>
                  </a:cubicBezTo>
                  <a:cubicBezTo>
                    <a:pt x="450" y="7754"/>
                    <a:pt x="225" y="9076"/>
                    <a:pt x="112" y="9076"/>
                  </a:cubicBezTo>
                  <a:cubicBezTo>
                    <a:pt x="0" y="9076"/>
                    <a:pt x="0" y="7754"/>
                    <a:pt x="0" y="6541"/>
                  </a:cubicBezTo>
                  <a:cubicBezTo>
                    <a:pt x="0" y="5329"/>
                    <a:pt x="0" y="4227"/>
                    <a:pt x="225" y="3125"/>
                  </a:cubicBezTo>
                  <a:cubicBezTo>
                    <a:pt x="450" y="2023"/>
                    <a:pt x="900" y="921"/>
                    <a:pt x="1687" y="370"/>
                  </a:cubicBezTo>
                  <a:cubicBezTo>
                    <a:pt x="2475" y="-181"/>
                    <a:pt x="3600" y="-181"/>
                    <a:pt x="4725" y="811"/>
                  </a:cubicBezTo>
                  <a:cubicBezTo>
                    <a:pt x="5850" y="1803"/>
                    <a:pt x="6975" y="3786"/>
                    <a:pt x="7987" y="5219"/>
                  </a:cubicBezTo>
                  <a:cubicBezTo>
                    <a:pt x="9000" y="6652"/>
                    <a:pt x="9900" y="7533"/>
                    <a:pt x="10800" y="7533"/>
                  </a:cubicBezTo>
                  <a:cubicBezTo>
                    <a:pt x="11700" y="7533"/>
                    <a:pt x="12600" y="6652"/>
                    <a:pt x="13163" y="5660"/>
                  </a:cubicBezTo>
                  <a:cubicBezTo>
                    <a:pt x="13725" y="4668"/>
                    <a:pt x="13950" y="3566"/>
                    <a:pt x="13950" y="2464"/>
                  </a:cubicBezTo>
                  <a:cubicBezTo>
                    <a:pt x="13950" y="1362"/>
                    <a:pt x="13725" y="260"/>
                    <a:pt x="13388" y="370"/>
                  </a:cubicBezTo>
                  <a:cubicBezTo>
                    <a:pt x="13050" y="480"/>
                    <a:pt x="12600" y="1803"/>
                    <a:pt x="13050" y="3346"/>
                  </a:cubicBezTo>
                  <a:cubicBezTo>
                    <a:pt x="13500" y="4888"/>
                    <a:pt x="14850" y="6652"/>
                    <a:pt x="16425" y="8746"/>
                  </a:cubicBezTo>
                  <a:cubicBezTo>
                    <a:pt x="18000" y="10839"/>
                    <a:pt x="19800" y="13264"/>
                    <a:pt x="20700" y="15137"/>
                  </a:cubicBezTo>
                  <a:cubicBezTo>
                    <a:pt x="21600" y="17011"/>
                    <a:pt x="21600" y="18333"/>
                    <a:pt x="20588" y="19325"/>
                  </a:cubicBezTo>
                  <a:cubicBezTo>
                    <a:pt x="19575" y="20317"/>
                    <a:pt x="17550" y="20978"/>
                    <a:pt x="15975" y="21199"/>
                  </a:cubicBezTo>
                  <a:cubicBezTo>
                    <a:pt x="14400" y="21419"/>
                    <a:pt x="13275" y="21199"/>
                    <a:pt x="12600" y="19876"/>
                  </a:cubicBezTo>
                  <a:cubicBezTo>
                    <a:pt x="11925" y="18554"/>
                    <a:pt x="11700" y="16129"/>
                    <a:pt x="11475" y="13705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6" name="Line"/>
            <p:cNvSpPr/>
            <p:nvPr/>
          </p:nvSpPr>
          <p:spPr>
            <a:xfrm>
              <a:off x="1022245" y="3993432"/>
              <a:ext cx="212117" cy="382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8" fill="norm" stroke="1" extrusionOk="0">
                  <a:moveTo>
                    <a:pt x="16916" y="3227"/>
                  </a:moveTo>
                  <a:cubicBezTo>
                    <a:pt x="14313" y="2090"/>
                    <a:pt x="11711" y="953"/>
                    <a:pt x="9759" y="384"/>
                  </a:cubicBezTo>
                  <a:cubicBezTo>
                    <a:pt x="7807" y="-184"/>
                    <a:pt x="6506" y="-184"/>
                    <a:pt x="5595" y="811"/>
                  </a:cubicBezTo>
                  <a:cubicBezTo>
                    <a:pt x="4684" y="1805"/>
                    <a:pt x="4164" y="3795"/>
                    <a:pt x="4684" y="5927"/>
                  </a:cubicBezTo>
                  <a:cubicBezTo>
                    <a:pt x="5205" y="8058"/>
                    <a:pt x="6766" y="10332"/>
                    <a:pt x="8328" y="12463"/>
                  </a:cubicBezTo>
                  <a:cubicBezTo>
                    <a:pt x="9889" y="14595"/>
                    <a:pt x="11451" y="16584"/>
                    <a:pt x="12231" y="18005"/>
                  </a:cubicBezTo>
                  <a:cubicBezTo>
                    <a:pt x="13012" y="19427"/>
                    <a:pt x="13012" y="20279"/>
                    <a:pt x="12231" y="20777"/>
                  </a:cubicBezTo>
                  <a:cubicBezTo>
                    <a:pt x="11451" y="21274"/>
                    <a:pt x="9889" y="21416"/>
                    <a:pt x="7807" y="21061"/>
                  </a:cubicBezTo>
                  <a:cubicBezTo>
                    <a:pt x="5725" y="20705"/>
                    <a:pt x="3123" y="19853"/>
                    <a:pt x="1692" y="19071"/>
                  </a:cubicBezTo>
                  <a:cubicBezTo>
                    <a:pt x="260" y="18290"/>
                    <a:pt x="0" y="17579"/>
                    <a:pt x="0" y="16869"/>
                  </a:cubicBezTo>
                  <a:cubicBezTo>
                    <a:pt x="0" y="16158"/>
                    <a:pt x="260" y="15448"/>
                    <a:pt x="1041" y="14879"/>
                  </a:cubicBezTo>
                  <a:cubicBezTo>
                    <a:pt x="1822" y="14311"/>
                    <a:pt x="3123" y="13884"/>
                    <a:pt x="5205" y="13813"/>
                  </a:cubicBezTo>
                  <a:cubicBezTo>
                    <a:pt x="7287" y="13742"/>
                    <a:pt x="10149" y="14027"/>
                    <a:pt x="11971" y="14453"/>
                  </a:cubicBezTo>
                  <a:cubicBezTo>
                    <a:pt x="13793" y="14879"/>
                    <a:pt x="14574" y="15448"/>
                    <a:pt x="15094" y="15305"/>
                  </a:cubicBezTo>
                  <a:cubicBezTo>
                    <a:pt x="15614" y="15163"/>
                    <a:pt x="15875" y="14311"/>
                    <a:pt x="16265" y="13458"/>
                  </a:cubicBezTo>
                  <a:cubicBezTo>
                    <a:pt x="16655" y="12605"/>
                    <a:pt x="17176" y="11753"/>
                    <a:pt x="18087" y="11327"/>
                  </a:cubicBezTo>
                  <a:cubicBezTo>
                    <a:pt x="18998" y="10900"/>
                    <a:pt x="20299" y="10900"/>
                    <a:pt x="21600" y="109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7" name="Line"/>
            <p:cNvSpPr/>
            <p:nvPr/>
          </p:nvSpPr>
          <p:spPr>
            <a:xfrm>
              <a:off x="1268542" y="4177847"/>
              <a:ext cx="269938" cy="121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034" fill="norm" stroke="1" extrusionOk="0">
                  <a:moveTo>
                    <a:pt x="2777" y="9937"/>
                  </a:moveTo>
                  <a:cubicBezTo>
                    <a:pt x="1962" y="8614"/>
                    <a:pt x="1147" y="7292"/>
                    <a:pt x="637" y="7733"/>
                  </a:cubicBezTo>
                  <a:cubicBezTo>
                    <a:pt x="128" y="8174"/>
                    <a:pt x="-76" y="10378"/>
                    <a:pt x="26" y="12802"/>
                  </a:cubicBezTo>
                  <a:cubicBezTo>
                    <a:pt x="128" y="15227"/>
                    <a:pt x="535" y="17871"/>
                    <a:pt x="1350" y="19414"/>
                  </a:cubicBezTo>
                  <a:cubicBezTo>
                    <a:pt x="2166" y="20957"/>
                    <a:pt x="3388" y="21398"/>
                    <a:pt x="4305" y="20737"/>
                  </a:cubicBezTo>
                  <a:cubicBezTo>
                    <a:pt x="5222" y="20076"/>
                    <a:pt x="5833" y="18312"/>
                    <a:pt x="6037" y="16329"/>
                  </a:cubicBezTo>
                  <a:cubicBezTo>
                    <a:pt x="6241" y="14345"/>
                    <a:pt x="6037" y="12141"/>
                    <a:pt x="5528" y="10378"/>
                  </a:cubicBezTo>
                  <a:cubicBezTo>
                    <a:pt x="5018" y="8614"/>
                    <a:pt x="4203" y="7292"/>
                    <a:pt x="4305" y="6190"/>
                  </a:cubicBezTo>
                  <a:cubicBezTo>
                    <a:pt x="4407" y="5088"/>
                    <a:pt x="5426" y="4206"/>
                    <a:pt x="6343" y="4427"/>
                  </a:cubicBezTo>
                  <a:cubicBezTo>
                    <a:pt x="7260" y="4647"/>
                    <a:pt x="8075" y="5969"/>
                    <a:pt x="8686" y="8614"/>
                  </a:cubicBezTo>
                  <a:cubicBezTo>
                    <a:pt x="9298" y="11259"/>
                    <a:pt x="9705" y="15227"/>
                    <a:pt x="10011" y="16108"/>
                  </a:cubicBezTo>
                  <a:cubicBezTo>
                    <a:pt x="10316" y="16990"/>
                    <a:pt x="10520" y="14786"/>
                    <a:pt x="10724" y="12361"/>
                  </a:cubicBezTo>
                  <a:cubicBezTo>
                    <a:pt x="10928" y="9937"/>
                    <a:pt x="11132" y="7292"/>
                    <a:pt x="11641" y="5308"/>
                  </a:cubicBezTo>
                  <a:cubicBezTo>
                    <a:pt x="12150" y="3325"/>
                    <a:pt x="12966" y="2002"/>
                    <a:pt x="13577" y="2443"/>
                  </a:cubicBezTo>
                  <a:cubicBezTo>
                    <a:pt x="14188" y="2884"/>
                    <a:pt x="14596" y="5088"/>
                    <a:pt x="14901" y="7292"/>
                  </a:cubicBezTo>
                  <a:cubicBezTo>
                    <a:pt x="15207" y="9496"/>
                    <a:pt x="15411" y="11700"/>
                    <a:pt x="16022" y="11039"/>
                  </a:cubicBezTo>
                  <a:cubicBezTo>
                    <a:pt x="16633" y="10378"/>
                    <a:pt x="17652" y="6851"/>
                    <a:pt x="18569" y="4206"/>
                  </a:cubicBezTo>
                  <a:cubicBezTo>
                    <a:pt x="19486" y="1561"/>
                    <a:pt x="20301" y="-202"/>
                    <a:pt x="20811" y="18"/>
                  </a:cubicBezTo>
                  <a:cubicBezTo>
                    <a:pt x="21320" y="239"/>
                    <a:pt x="21524" y="2443"/>
                    <a:pt x="21524" y="5749"/>
                  </a:cubicBezTo>
                  <a:cubicBezTo>
                    <a:pt x="21524" y="9055"/>
                    <a:pt x="21320" y="13463"/>
                    <a:pt x="21116" y="17871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8" name="Line"/>
            <p:cNvSpPr/>
            <p:nvPr/>
          </p:nvSpPr>
          <p:spPr>
            <a:xfrm>
              <a:off x="562234" y="4948472"/>
              <a:ext cx="20446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0"/>
                  </a:moveTo>
                  <a:cubicBezTo>
                    <a:pt x="2700" y="2084"/>
                    <a:pt x="0" y="4168"/>
                    <a:pt x="0" y="7295"/>
                  </a:cubicBezTo>
                  <a:cubicBezTo>
                    <a:pt x="0" y="10421"/>
                    <a:pt x="2700" y="14589"/>
                    <a:pt x="6750" y="17147"/>
                  </a:cubicBezTo>
                  <a:cubicBezTo>
                    <a:pt x="10800" y="19705"/>
                    <a:pt x="16200" y="20653"/>
                    <a:pt x="18900" y="21126"/>
                  </a:cubicBezTo>
                  <a:cubicBezTo>
                    <a:pt x="21600" y="21600"/>
                    <a:pt x="21600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9" name="Line"/>
            <p:cNvSpPr/>
            <p:nvPr/>
          </p:nvSpPr>
          <p:spPr>
            <a:xfrm>
              <a:off x="667973" y="5007394"/>
              <a:ext cx="98711" cy="162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0259" fill="norm" stroke="1" extrusionOk="0">
                  <a:moveTo>
                    <a:pt x="1454" y="10782"/>
                  </a:moveTo>
                  <a:cubicBezTo>
                    <a:pt x="4223" y="9829"/>
                    <a:pt x="6992" y="8876"/>
                    <a:pt x="8930" y="6812"/>
                  </a:cubicBezTo>
                  <a:cubicBezTo>
                    <a:pt x="10869" y="4747"/>
                    <a:pt x="11977" y="1571"/>
                    <a:pt x="11146" y="459"/>
                  </a:cubicBezTo>
                  <a:cubicBezTo>
                    <a:pt x="10315" y="-653"/>
                    <a:pt x="7546" y="300"/>
                    <a:pt x="5330" y="2841"/>
                  </a:cubicBezTo>
                  <a:cubicBezTo>
                    <a:pt x="3115" y="5382"/>
                    <a:pt x="1454" y="9512"/>
                    <a:pt x="623" y="12371"/>
                  </a:cubicBezTo>
                  <a:cubicBezTo>
                    <a:pt x="-208" y="15229"/>
                    <a:pt x="-208" y="16818"/>
                    <a:pt x="623" y="18247"/>
                  </a:cubicBezTo>
                  <a:cubicBezTo>
                    <a:pt x="1454" y="19676"/>
                    <a:pt x="3115" y="20947"/>
                    <a:pt x="6715" y="19835"/>
                  </a:cubicBezTo>
                  <a:cubicBezTo>
                    <a:pt x="10315" y="18723"/>
                    <a:pt x="15854" y="15229"/>
                    <a:pt x="21392" y="11735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0" name="Line"/>
            <p:cNvSpPr/>
            <p:nvPr/>
          </p:nvSpPr>
          <p:spPr>
            <a:xfrm>
              <a:off x="836460" y="4787468"/>
              <a:ext cx="52894" cy="327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486" fill="norm" stroke="1" extrusionOk="0">
                  <a:moveTo>
                    <a:pt x="8945" y="0"/>
                  </a:moveTo>
                  <a:cubicBezTo>
                    <a:pt x="5859" y="5526"/>
                    <a:pt x="2774" y="11051"/>
                    <a:pt x="1231" y="14233"/>
                  </a:cubicBezTo>
                  <a:cubicBezTo>
                    <a:pt x="-312" y="17414"/>
                    <a:pt x="-312" y="18251"/>
                    <a:pt x="717" y="19088"/>
                  </a:cubicBezTo>
                  <a:cubicBezTo>
                    <a:pt x="1745" y="19926"/>
                    <a:pt x="3802" y="20763"/>
                    <a:pt x="7402" y="21181"/>
                  </a:cubicBezTo>
                  <a:cubicBezTo>
                    <a:pt x="11002" y="21600"/>
                    <a:pt x="16145" y="21600"/>
                    <a:pt x="18717" y="21098"/>
                  </a:cubicBezTo>
                  <a:cubicBezTo>
                    <a:pt x="21288" y="20595"/>
                    <a:pt x="21288" y="19591"/>
                    <a:pt x="21288" y="18586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1" name="Line"/>
            <p:cNvSpPr/>
            <p:nvPr/>
          </p:nvSpPr>
          <p:spPr>
            <a:xfrm>
              <a:off x="797351" y="4902471"/>
              <a:ext cx="130337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2" name="Line"/>
            <p:cNvSpPr/>
            <p:nvPr/>
          </p:nvSpPr>
          <p:spPr>
            <a:xfrm>
              <a:off x="959455" y="4741467"/>
              <a:ext cx="75569" cy="339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408" fill="norm" stroke="1" extrusionOk="0">
                  <a:moveTo>
                    <a:pt x="8330" y="0"/>
                  </a:moveTo>
                  <a:cubicBezTo>
                    <a:pt x="5450" y="4352"/>
                    <a:pt x="2570" y="8704"/>
                    <a:pt x="1130" y="11848"/>
                  </a:cubicBezTo>
                  <a:cubicBezTo>
                    <a:pt x="-310" y="14991"/>
                    <a:pt x="-310" y="16925"/>
                    <a:pt x="770" y="18296"/>
                  </a:cubicBezTo>
                  <a:cubicBezTo>
                    <a:pt x="1850" y="19666"/>
                    <a:pt x="4010" y="20472"/>
                    <a:pt x="6890" y="20955"/>
                  </a:cubicBezTo>
                  <a:cubicBezTo>
                    <a:pt x="9770" y="21439"/>
                    <a:pt x="13370" y="21600"/>
                    <a:pt x="15890" y="21116"/>
                  </a:cubicBezTo>
                  <a:cubicBezTo>
                    <a:pt x="18410" y="20633"/>
                    <a:pt x="19850" y="19504"/>
                    <a:pt x="21290" y="18376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3" name="Line"/>
            <p:cNvSpPr/>
            <p:nvPr/>
          </p:nvSpPr>
          <p:spPr>
            <a:xfrm>
              <a:off x="927687" y="4833469"/>
              <a:ext cx="191672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4" name="Line"/>
            <p:cNvSpPr/>
            <p:nvPr/>
          </p:nvSpPr>
          <p:spPr>
            <a:xfrm>
              <a:off x="1296470" y="4618798"/>
              <a:ext cx="140016" cy="347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429" fill="norm" stroke="1" extrusionOk="0">
                  <a:moveTo>
                    <a:pt x="10297" y="0"/>
                  </a:moveTo>
                  <a:cubicBezTo>
                    <a:pt x="7983" y="1261"/>
                    <a:pt x="5669" y="2523"/>
                    <a:pt x="3933" y="5203"/>
                  </a:cubicBezTo>
                  <a:cubicBezTo>
                    <a:pt x="2197" y="7883"/>
                    <a:pt x="1040" y="11982"/>
                    <a:pt x="462" y="14505"/>
                  </a:cubicBezTo>
                  <a:cubicBezTo>
                    <a:pt x="-117" y="17028"/>
                    <a:pt x="-117" y="17974"/>
                    <a:pt x="269" y="18841"/>
                  </a:cubicBezTo>
                  <a:cubicBezTo>
                    <a:pt x="654" y="19708"/>
                    <a:pt x="1426" y="20496"/>
                    <a:pt x="2776" y="20969"/>
                  </a:cubicBezTo>
                  <a:cubicBezTo>
                    <a:pt x="4126" y="21442"/>
                    <a:pt x="6054" y="21600"/>
                    <a:pt x="7404" y="21206"/>
                  </a:cubicBezTo>
                  <a:cubicBezTo>
                    <a:pt x="8754" y="20812"/>
                    <a:pt x="9526" y="19866"/>
                    <a:pt x="10297" y="18999"/>
                  </a:cubicBezTo>
                  <a:cubicBezTo>
                    <a:pt x="11069" y="18131"/>
                    <a:pt x="11840" y="17343"/>
                    <a:pt x="12419" y="16555"/>
                  </a:cubicBezTo>
                  <a:cubicBezTo>
                    <a:pt x="12997" y="15766"/>
                    <a:pt x="13383" y="14978"/>
                    <a:pt x="13190" y="14978"/>
                  </a:cubicBezTo>
                  <a:cubicBezTo>
                    <a:pt x="12997" y="14978"/>
                    <a:pt x="12226" y="15766"/>
                    <a:pt x="11840" y="16870"/>
                  </a:cubicBezTo>
                  <a:cubicBezTo>
                    <a:pt x="11454" y="17974"/>
                    <a:pt x="11454" y="19393"/>
                    <a:pt x="12419" y="19866"/>
                  </a:cubicBezTo>
                  <a:cubicBezTo>
                    <a:pt x="13383" y="20339"/>
                    <a:pt x="15312" y="19866"/>
                    <a:pt x="16854" y="19314"/>
                  </a:cubicBezTo>
                  <a:cubicBezTo>
                    <a:pt x="18397" y="18762"/>
                    <a:pt x="19554" y="18131"/>
                    <a:pt x="20326" y="17264"/>
                  </a:cubicBezTo>
                  <a:cubicBezTo>
                    <a:pt x="21097" y="16397"/>
                    <a:pt x="21483" y="15293"/>
                    <a:pt x="20712" y="14584"/>
                  </a:cubicBezTo>
                  <a:cubicBezTo>
                    <a:pt x="19940" y="13874"/>
                    <a:pt x="18012" y="13559"/>
                    <a:pt x="16083" y="13244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5" name="Line"/>
            <p:cNvSpPr/>
            <p:nvPr/>
          </p:nvSpPr>
          <p:spPr>
            <a:xfrm>
              <a:off x="1219027" y="4749134"/>
              <a:ext cx="176338" cy="102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5" fill="norm" stroke="1" extrusionOk="0">
                  <a:moveTo>
                    <a:pt x="3757" y="20546"/>
                  </a:moveTo>
                  <a:cubicBezTo>
                    <a:pt x="1878" y="21073"/>
                    <a:pt x="0" y="21600"/>
                    <a:pt x="0" y="20546"/>
                  </a:cubicBezTo>
                  <a:cubicBezTo>
                    <a:pt x="0" y="19493"/>
                    <a:pt x="1878" y="16859"/>
                    <a:pt x="5791" y="13171"/>
                  </a:cubicBezTo>
                  <a:cubicBezTo>
                    <a:pt x="9704" y="9483"/>
                    <a:pt x="15652" y="474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6" name="Line"/>
            <p:cNvSpPr/>
            <p:nvPr/>
          </p:nvSpPr>
          <p:spPr>
            <a:xfrm>
              <a:off x="1602369" y="4630899"/>
              <a:ext cx="207006" cy="208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8" fill="norm" stroke="1" extrusionOk="0">
                  <a:moveTo>
                    <a:pt x="0" y="12821"/>
                  </a:moveTo>
                  <a:cubicBezTo>
                    <a:pt x="800" y="11780"/>
                    <a:pt x="1600" y="10739"/>
                    <a:pt x="2667" y="10609"/>
                  </a:cubicBezTo>
                  <a:cubicBezTo>
                    <a:pt x="3733" y="10479"/>
                    <a:pt x="5067" y="11260"/>
                    <a:pt x="6133" y="12301"/>
                  </a:cubicBezTo>
                  <a:cubicBezTo>
                    <a:pt x="7200" y="13342"/>
                    <a:pt x="8000" y="14643"/>
                    <a:pt x="8267" y="16204"/>
                  </a:cubicBezTo>
                  <a:cubicBezTo>
                    <a:pt x="8533" y="17766"/>
                    <a:pt x="8267" y="19587"/>
                    <a:pt x="7467" y="20498"/>
                  </a:cubicBezTo>
                  <a:cubicBezTo>
                    <a:pt x="6667" y="21409"/>
                    <a:pt x="5333" y="21409"/>
                    <a:pt x="4400" y="20758"/>
                  </a:cubicBezTo>
                  <a:cubicBezTo>
                    <a:pt x="3467" y="20108"/>
                    <a:pt x="2933" y="18807"/>
                    <a:pt x="3067" y="16595"/>
                  </a:cubicBezTo>
                  <a:cubicBezTo>
                    <a:pt x="3200" y="14382"/>
                    <a:pt x="4000" y="11260"/>
                    <a:pt x="5067" y="9438"/>
                  </a:cubicBezTo>
                  <a:cubicBezTo>
                    <a:pt x="6133" y="7616"/>
                    <a:pt x="7467" y="7096"/>
                    <a:pt x="9200" y="7616"/>
                  </a:cubicBezTo>
                  <a:cubicBezTo>
                    <a:pt x="10933" y="8137"/>
                    <a:pt x="13067" y="9698"/>
                    <a:pt x="14133" y="11129"/>
                  </a:cubicBezTo>
                  <a:cubicBezTo>
                    <a:pt x="15200" y="12561"/>
                    <a:pt x="15200" y="13862"/>
                    <a:pt x="15200" y="13472"/>
                  </a:cubicBezTo>
                  <a:cubicBezTo>
                    <a:pt x="15200" y="13081"/>
                    <a:pt x="15200" y="10999"/>
                    <a:pt x="15200" y="8917"/>
                  </a:cubicBezTo>
                  <a:cubicBezTo>
                    <a:pt x="15200" y="6836"/>
                    <a:pt x="15200" y="4754"/>
                    <a:pt x="15600" y="3192"/>
                  </a:cubicBezTo>
                  <a:cubicBezTo>
                    <a:pt x="16000" y="1631"/>
                    <a:pt x="16800" y="590"/>
                    <a:pt x="17867" y="199"/>
                  </a:cubicBezTo>
                  <a:cubicBezTo>
                    <a:pt x="18933" y="-191"/>
                    <a:pt x="20267" y="69"/>
                    <a:pt x="21600" y="329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7" name="Line"/>
            <p:cNvSpPr/>
            <p:nvPr/>
          </p:nvSpPr>
          <p:spPr>
            <a:xfrm>
              <a:off x="1799790" y="4649465"/>
              <a:ext cx="77709" cy="271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5" h="21408" fill="norm" stroke="1" extrusionOk="0">
                  <a:moveTo>
                    <a:pt x="16706" y="0"/>
                  </a:moveTo>
                  <a:cubicBezTo>
                    <a:pt x="13331" y="202"/>
                    <a:pt x="9956" y="404"/>
                    <a:pt x="7256" y="908"/>
                  </a:cubicBezTo>
                  <a:cubicBezTo>
                    <a:pt x="4556" y="1413"/>
                    <a:pt x="2531" y="2221"/>
                    <a:pt x="1181" y="3129"/>
                  </a:cubicBezTo>
                  <a:cubicBezTo>
                    <a:pt x="-169" y="4037"/>
                    <a:pt x="-844" y="5047"/>
                    <a:pt x="1856" y="5551"/>
                  </a:cubicBezTo>
                  <a:cubicBezTo>
                    <a:pt x="4556" y="6056"/>
                    <a:pt x="10631" y="6056"/>
                    <a:pt x="14343" y="6662"/>
                  </a:cubicBezTo>
                  <a:cubicBezTo>
                    <a:pt x="18056" y="7267"/>
                    <a:pt x="19406" y="8478"/>
                    <a:pt x="20081" y="10699"/>
                  </a:cubicBezTo>
                  <a:cubicBezTo>
                    <a:pt x="20756" y="12920"/>
                    <a:pt x="20756" y="16150"/>
                    <a:pt x="19406" y="18168"/>
                  </a:cubicBezTo>
                  <a:cubicBezTo>
                    <a:pt x="18056" y="20187"/>
                    <a:pt x="15356" y="20994"/>
                    <a:pt x="12319" y="21297"/>
                  </a:cubicBezTo>
                  <a:cubicBezTo>
                    <a:pt x="9281" y="21600"/>
                    <a:pt x="5906" y="21398"/>
                    <a:pt x="3881" y="19178"/>
                  </a:cubicBezTo>
                  <a:cubicBezTo>
                    <a:pt x="1856" y="16957"/>
                    <a:pt x="1181" y="12718"/>
                    <a:pt x="506" y="8479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8" name="Line"/>
            <p:cNvSpPr/>
            <p:nvPr/>
          </p:nvSpPr>
          <p:spPr>
            <a:xfrm>
              <a:off x="1924376" y="4411793"/>
              <a:ext cx="99670" cy="278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62" y="3369"/>
                    <a:pt x="3323" y="6738"/>
                    <a:pt x="3877" y="10007"/>
                  </a:cubicBezTo>
                  <a:cubicBezTo>
                    <a:pt x="4431" y="13277"/>
                    <a:pt x="3877" y="16448"/>
                    <a:pt x="3323" y="18528"/>
                  </a:cubicBezTo>
                  <a:cubicBezTo>
                    <a:pt x="2769" y="20609"/>
                    <a:pt x="2215" y="21600"/>
                    <a:pt x="1662" y="21600"/>
                  </a:cubicBezTo>
                  <a:cubicBezTo>
                    <a:pt x="1108" y="21600"/>
                    <a:pt x="554" y="20609"/>
                    <a:pt x="554" y="19519"/>
                  </a:cubicBezTo>
                  <a:cubicBezTo>
                    <a:pt x="554" y="18429"/>
                    <a:pt x="1108" y="17240"/>
                    <a:pt x="2215" y="16250"/>
                  </a:cubicBezTo>
                  <a:cubicBezTo>
                    <a:pt x="3323" y="15259"/>
                    <a:pt x="4985" y="14466"/>
                    <a:pt x="7200" y="14169"/>
                  </a:cubicBezTo>
                  <a:cubicBezTo>
                    <a:pt x="9415" y="13872"/>
                    <a:pt x="12185" y="14070"/>
                    <a:pt x="14123" y="14664"/>
                  </a:cubicBezTo>
                  <a:cubicBezTo>
                    <a:pt x="16062" y="15259"/>
                    <a:pt x="17169" y="16250"/>
                    <a:pt x="18000" y="17240"/>
                  </a:cubicBezTo>
                  <a:cubicBezTo>
                    <a:pt x="18831" y="18231"/>
                    <a:pt x="19385" y="19222"/>
                    <a:pt x="19938" y="19817"/>
                  </a:cubicBezTo>
                  <a:cubicBezTo>
                    <a:pt x="20492" y="20411"/>
                    <a:pt x="21046" y="20609"/>
                    <a:pt x="21600" y="20807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9" name="Line"/>
            <p:cNvSpPr/>
            <p:nvPr/>
          </p:nvSpPr>
          <p:spPr>
            <a:xfrm>
              <a:off x="2108894" y="4411793"/>
              <a:ext cx="60822" cy="264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505" fill="norm" stroke="1" extrusionOk="0">
                  <a:moveTo>
                    <a:pt x="2519" y="0"/>
                  </a:moveTo>
                  <a:cubicBezTo>
                    <a:pt x="1619" y="5400"/>
                    <a:pt x="719" y="10800"/>
                    <a:pt x="269" y="14019"/>
                  </a:cubicBezTo>
                  <a:cubicBezTo>
                    <a:pt x="-181" y="17238"/>
                    <a:pt x="-181" y="18277"/>
                    <a:pt x="1169" y="19315"/>
                  </a:cubicBezTo>
                  <a:cubicBezTo>
                    <a:pt x="2519" y="20354"/>
                    <a:pt x="5219" y="21392"/>
                    <a:pt x="8819" y="21496"/>
                  </a:cubicBezTo>
                  <a:cubicBezTo>
                    <a:pt x="12419" y="21600"/>
                    <a:pt x="16919" y="20769"/>
                    <a:pt x="21419" y="19938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0" name="Line"/>
            <p:cNvSpPr/>
            <p:nvPr/>
          </p:nvSpPr>
          <p:spPr>
            <a:xfrm>
              <a:off x="2039379" y="4496128"/>
              <a:ext cx="145671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1" name="Line"/>
            <p:cNvSpPr/>
            <p:nvPr/>
          </p:nvSpPr>
          <p:spPr>
            <a:xfrm>
              <a:off x="2185049" y="3687878"/>
              <a:ext cx="429344" cy="26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4629" y="12302"/>
                    <a:pt x="9257" y="4448"/>
                    <a:pt x="12857" y="1502"/>
                  </a:cubicBezTo>
                  <a:cubicBezTo>
                    <a:pt x="16457" y="-1443"/>
                    <a:pt x="19029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2" name="Line"/>
            <p:cNvSpPr/>
            <p:nvPr/>
          </p:nvSpPr>
          <p:spPr>
            <a:xfrm>
              <a:off x="2177382" y="3798446"/>
              <a:ext cx="467678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87" y="17788"/>
                    <a:pt x="6374" y="13976"/>
                    <a:pt x="9974" y="10376"/>
                  </a:cubicBezTo>
                  <a:cubicBezTo>
                    <a:pt x="13574" y="6776"/>
                    <a:pt x="17587" y="338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3" name="Line"/>
            <p:cNvSpPr/>
            <p:nvPr/>
          </p:nvSpPr>
          <p:spPr>
            <a:xfrm>
              <a:off x="3066735" y="3756598"/>
              <a:ext cx="135233" cy="535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536" fill="norm" stroke="1" extrusionOk="0">
                  <a:moveTo>
                    <a:pt x="1178" y="6622"/>
                  </a:moveTo>
                  <a:cubicBezTo>
                    <a:pt x="2356" y="9090"/>
                    <a:pt x="3535" y="11559"/>
                    <a:pt x="4320" y="13873"/>
                  </a:cubicBezTo>
                  <a:cubicBezTo>
                    <a:pt x="5105" y="16187"/>
                    <a:pt x="5498" y="18347"/>
                    <a:pt x="5695" y="19685"/>
                  </a:cubicBezTo>
                  <a:cubicBezTo>
                    <a:pt x="5891" y="21022"/>
                    <a:pt x="5891" y="21536"/>
                    <a:pt x="5498" y="21536"/>
                  </a:cubicBezTo>
                  <a:cubicBezTo>
                    <a:pt x="5105" y="21536"/>
                    <a:pt x="4320" y="21022"/>
                    <a:pt x="3535" y="18759"/>
                  </a:cubicBezTo>
                  <a:cubicBezTo>
                    <a:pt x="2749" y="16496"/>
                    <a:pt x="1964" y="12485"/>
                    <a:pt x="2160" y="9347"/>
                  </a:cubicBezTo>
                  <a:cubicBezTo>
                    <a:pt x="2356" y="6210"/>
                    <a:pt x="3535" y="3947"/>
                    <a:pt x="4713" y="2559"/>
                  </a:cubicBezTo>
                  <a:cubicBezTo>
                    <a:pt x="5891" y="1170"/>
                    <a:pt x="7069" y="656"/>
                    <a:pt x="8640" y="347"/>
                  </a:cubicBezTo>
                  <a:cubicBezTo>
                    <a:pt x="10211" y="39"/>
                    <a:pt x="12175" y="-64"/>
                    <a:pt x="14138" y="39"/>
                  </a:cubicBezTo>
                  <a:cubicBezTo>
                    <a:pt x="16102" y="142"/>
                    <a:pt x="18065" y="450"/>
                    <a:pt x="19440" y="1222"/>
                  </a:cubicBezTo>
                  <a:cubicBezTo>
                    <a:pt x="20815" y="1993"/>
                    <a:pt x="21600" y="3227"/>
                    <a:pt x="19440" y="4462"/>
                  </a:cubicBezTo>
                  <a:cubicBezTo>
                    <a:pt x="17280" y="5696"/>
                    <a:pt x="12175" y="6930"/>
                    <a:pt x="8640" y="7547"/>
                  </a:cubicBezTo>
                  <a:cubicBezTo>
                    <a:pt x="5105" y="8165"/>
                    <a:pt x="3142" y="8165"/>
                    <a:pt x="1964" y="8113"/>
                  </a:cubicBezTo>
                  <a:cubicBezTo>
                    <a:pt x="785" y="8062"/>
                    <a:pt x="393" y="7959"/>
                    <a:pt x="0" y="7856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4" name="Line"/>
            <p:cNvSpPr/>
            <p:nvPr/>
          </p:nvSpPr>
          <p:spPr>
            <a:xfrm>
              <a:off x="3166404" y="3783112"/>
              <a:ext cx="184005" cy="143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57"/>
                  </a:moveTo>
                  <a:cubicBezTo>
                    <a:pt x="3300" y="3086"/>
                    <a:pt x="6600" y="5014"/>
                    <a:pt x="8850" y="7907"/>
                  </a:cubicBezTo>
                  <a:cubicBezTo>
                    <a:pt x="11100" y="10800"/>
                    <a:pt x="12300" y="14657"/>
                    <a:pt x="12450" y="17357"/>
                  </a:cubicBezTo>
                  <a:cubicBezTo>
                    <a:pt x="12600" y="20057"/>
                    <a:pt x="11700" y="21600"/>
                    <a:pt x="10800" y="21600"/>
                  </a:cubicBezTo>
                  <a:cubicBezTo>
                    <a:pt x="9900" y="21600"/>
                    <a:pt x="9000" y="20057"/>
                    <a:pt x="8850" y="17164"/>
                  </a:cubicBezTo>
                  <a:cubicBezTo>
                    <a:pt x="8700" y="14271"/>
                    <a:pt x="9300" y="10029"/>
                    <a:pt x="11550" y="6943"/>
                  </a:cubicBezTo>
                  <a:cubicBezTo>
                    <a:pt x="13800" y="3857"/>
                    <a:pt x="17700" y="19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5" name="Line"/>
            <p:cNvSpPr/>
            <p:nvPr/>
          </p:nvSpPr>
          <p:spPr>
            <a:xfrm>
              <a:off x="3344816" y="3729445"/>
              <a:ext cx="98223" cy="179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4" h="21335" fill="norm" stroke="1" extrusionOk="0">
                  <a:moveTo>
                    <a:pt x="14142" y="7301"/>
                  </a:moveTo>
                  <a:cubicBezTo>
                    <a:pt x="11442" y="7606"/>
                    <a:pt x="8742" y="7910"/>
                    <a:pt x="6042" y="9735"/>
                  </a:cubicBezTo>
                  <a:cubicBezTo>
                    <a:pt x="3342" y="11561"/>
                    <a:pt x="642" y="14907"/>
                    <a:pt x="102" y="17189"/>
                  </a:cubicBezTo>
                  <a:cubicBezTo>
                    <a:pt x="-438" y="19470"/>
                    <a:pt x="1182" y="20687"/>
                    <a:pt x="4692" y="21144"/>
                  </a:cubicBezTo>
                  <a:cubicBezTo>
                    <a:pt x="8202" y="21600"/>
                    <a:pt x="13602" y="21296"/>
                    <a:pt x="16842" y="19623"/>
                  </a:cubicBezTo>
                  <a:cubicBezTo>
                    <a:pt x="20082" y="17949"/>
                    <a:pt x="21162" y="14907"/>
                    <a:pt x="20622" y="11408"/>
                  </a:cubicBezTo>
                  <a:cubicBezTo>
                    <a:pt x="20082" y="7910"/>
                    <a:pt x="17922" y="3955"/>
                    <a:pt x="15762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6" name="Line"/>
            <p:cNvSpPr/>
            <p:nvPr/>
          </p:nvSpPr>
          <p:spPr>
            <a:xfrm>
              <a:off x="3480745" y="3629775"/>
              <a:ext cx="159727" cy="30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390" fill="norm" stroke="1" extrusionOk="0">
                  <a:moveTo>
                    <a:pt x="0" y="0"/>
                  </a:moveTo>
                  <a:cubicBezTo>
                    <a:pt x="1714" y="708"/>
                    <a:pt x="3429" y="1416"/>
                    <a:pt x="4286" y="3807"/>
                  </a:cubicBezTo>
                  <a:cubicBezTo>
                    <a:pt x="5143" y="6197"/>
                    <a:pt x="5143" y="10269"/>
                    <a:pt x="5143" y="12748"/>
                  </a:cubicBezTo>
                  <a:cubicBezTo>
                    <a:pt x="5143" y="15226"/>
                    <a:pt x="5143" y="16111"/>
                    <a:pt x="5143" y="17085"/>
                  </a:cubicBezTo>
                  <a:cubicBezTo>
                    <a:pt x="5143" y="18059"/>
                    <a:pt x="5143" y="19121"/>
                    <a:pt x="5143" y="19121"/>
                  </a:cubicBezTo>
                  <a:cubicBezTo>
                    <a:pt x="5143" y="19121"/>
                    <a:pt x="5143" y="18059"/>
                    <a:pt x="6000" y="16731"/>
                  </a:cubicBezTo>
                  <a:cubicBezTo>
                    <a:pt x="6857" y="15403"/>
                    <a:pt x="8571" y="13810"/>
                    <a:pt x="10629" y="12925"/>
                  </a:cubicBezTo>
                  <a:cubicBezTo>
                    <a:pt x="12686" y="12039"/>
                    <a:pt x="15086" y="11862"/>
                    <a:pt x="16971" y="12216"/>
                  </a:cubicBezTo>
                  <a:cubicBezTo>
                    <a:pt x="18857" y="12570"/>
                    <a:pt x="20229" y="13456"/>
                    <a:pt x="20914" y="14872"/>
                  </a:cubicBezTo>
                  <a:cubicBezTo>
                    <a:pt x="21600" y="16289"/>
                    <a:pt x="21600" y="18236"/>
                    <a:pt x="20914" y="19564"/>
                  </a:cubicBezTo>
                  <a:cubicBezTo>
                    <a:pt x="20229" y="20892"/>
                    <a:pt x="18857" y="21600"/>
                    <a:pt x="15600" y="21334"/>
                  </a:cubicBezTo>
                  <a:cubicBezTo>
                    <a:pt x="12343" y="21069"/>
                    <a:pt x="7200" y="19830"/>
                    <a:pt x="2057" y="1859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7" name="Line"/>
            <p:cNvSpPr/>
            <p:nvPr/>
          </p:nvSpPr>
          <p:spPr>
            <a:xfrm>
              <a:off x="4086425" y="3818891"/>
              <a:ext cx="260674" cy="109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023"/>
                  </a:moveTo>
                  <a:cubicBezTo>
                    <a:pt x="0" y="2512"/>
                    <a:pt x="0" y="0"/>
                    <a:pt x="106" y="0"/>
                  </a:cubicBezTo>
                  <a:cubicBezTo>
                    <a:pt x="212" y="0"/>
                    <a:pt x="424" y="2512"/>
                    <a:pt x="635" y="4521"/>
                  </a:cubicBezTo>
                  <a:cubicBezTo>
                    <a:pt x="847" y="6530"/>
                    <a:pt x="1059" y="8037"/>
                    <a:pt x="1482" y="7786"/>
                  </a:cubicBezTo>
                  <a:cubicBezTo>
                    <a:pt x="1906" y="7535"/>
                    <a:pt x="2541" y="5526"/>
                    <a:pt x="3388" y="4270"/>
                  </a:cubicBezTo>
                  <a:cubicBezTo>
                    <a:pt x="4235" y="3014"/>
                    <a:pt x="5294" y="2512"/>
                    <a:pt x="6035" y="3516"/>
                  </a:cubicBezTo>
                  <a:cubicBezTo>
                    <a:pt x="6776" y="4521"/>
                    <a:pt x="7200" y="7033"/>
                    <a:pt x="7624" y="10046"/>
                  </a:cubicBezTo>
                  <a:cubicBezTo>
                    <a:pt x="8047" y="13060"/>
                    <a:pt x="8471" y="16577"/>
                    <a:pt x="8788" y="17079"/>
                  </a:cubicBezTo>
                  <a:cubicBezTo>
                    <a:pt x="9106" y="17581"/>
                    <a:pt x="9318" y="15070"/>
                    <a:pt x="9741" y="12558"/>
                  </a:cubicBezTo>
                  <a:cubicBezTo>
                    <a:pt x="10165" y="10047"/>
                    <a:pt x="10800" y="7535"/>
                    <a:pt x="11647" y="6279"/>
                  </a:cubicBezTo>
                  <a:cubicBezTo>
                    <a:pt x="12494" y="5023"/>
                    <a:pt x="13553" y="5023"/>
                    <a:pt x="14294" y="6279"/>
                  </a:cubicBezTo>
                  <a:cubicBezTo>
                    <a:pt x="15035" y="7535"/>
                    <a:pt x="15459" y="10047"/>
                    <a:pt x="16624" y="12809"/>
                  </a:cubicBezTo>
                  <a:cubicBezTo>
                    <a:pt x="17788" y="15572"/>
                    <a:pt x="19694" y="1858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8" name="Line"/>
            <p:cNvSpPr/>
            <p:nvPr/>
          </p:nvSpPr>
          <p:spPr>
            <a:xfrm>
              <a:off x="4385432" y="3805501"/>
              <a:ext cx="350594" cy="238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425" fill="norm" stroke="1" extrusionOk="0">
                  <a:moveTo>
                    <a:pt x="5165" y="3502"/>
                  </a:moveTo>
                  <a:cubicBezTo>
                    <a:pt x="4383" y="3272"/>
                    <a:pt x="3600" y="3042"/>
                    <a:pt x="2896" y="3272"/>
                  </a:cubicBezTo>
                  <a:cubicBezTo>
                    <a:pt x="2191" y="3502"/>
                    <a:pt x="1565" y="4191"/>
                    <a:pt x="1017" y="5110"/>
                  </a:cubicBezTo>
                  <a:cubicBezTo>
                    <a:pt x="470" y="6029"/>
                    <a:pt x="0" y="7178"/>
                    <a:pt x="0" y="8212"/>
                  </a:cubicBezTo>
                  <a:cubicBezTo>
                    <a:pt x="0" y="9246"/>
                    <a:pt x="470" y="10165"/>
                    <a:pt x="1096" y="10395"/>
                  </a:cubicBezTo>
                  <a:cubicBezTo>
                    <a:pt x="1722" y="10625"/>
                    <a:pt x="2504" y="10165"/>
                    <a:pt x="3365" y="10395"/>
                  </a:cubicBezTo>
                  <a:cubicBezTo>
                    <a:pt x="4226" y="10625"/>
                    <a:pt x="5165" y="11544"/>
                    <a:pt x="6026" y="12004"/>
                  </a:cubicBezTo>
                  <a:cubicBezTo>
                    <a:pt x="6887" y="12463"/>
                    <a:pt x="7670" y="12463"/>
                    <a:pt x="8296" y="12004"/>
                  </a:cubicBezTo>
                  <a:cubicBezTo>
                    <a:pt x="8922" y="11544"/>
                    <a:pt x="9391" y="10625"/>
                    <a:pt x="9548" y="9476"/>
                  </a:cubicBezTo>
                  <a:cubicBezTo>
                    <a:pt x="9704" y="8327"/>
                    <a:pt x="9548" y="6948"/>
                    <a:pt x="9783" y="6719"/>
                  </a:cubicBezTo>
                  <a:cubicBezTo>
                    <a:pt x="10017" y="6489"/>
                    <a:pt x="10643" y="7408"/>
                    <a:pt x="11191" y="9246"/>
                  </a:cubicBezTo>
                  <a:cubicBezTo>
                    <a:pt x="11739" y="11085"/>
                    <a:pt x="12209" y="13842"/>
                    <a:pt x="12443" y="15795"/>
                  </a:cubicBezTo>
                  <a:cubicBezTo>
                    <a:pt x="12678" y="17748"/>
                    <a:pt x="12678" y="18897"/>
                    <a:pt x="12991" y="18668"/>
                  </a:cubicBezTo>
                  <a:cubicBezTo>
                    <a:pt x="13304" y="18438"/>
                    <a:pt x="13930" y="16829"/>
                    <a:pt x="15261" y="13842"/>
                  </a:cubicBezTo>
                  <a:cubicBezTo>
                    <a:pt x="16591" y="10855"/>
                    <a:pt x="18626" y="6489"/>
                    <a:pt x="19878" y="3846"/>
                  </a:cubicBezTo>
                  <a:cubicBezTo>
                    <a:pt x="21130" y="1204"/>
                    <a:pt x="21600" y="285"/>
                    <a:pt x="21443" y="55"/>
                  </a:cubicBezTo>
                  <a:cubicBezTo>
                    <a:pt x="21287" y="-175"/>
                    <a:pt x="20504" y="285"/>
                    <a:pt x="19722" y="2008"/>
                  </a:cubicBezTo>
                  <a:cubicBezTo>
                    <a:pt x="18939" y="3731"/>
                    <a:pt x="18157" y="6719"/>
                    <a:pt x="18391" y="9591"/>
                  </a:cubicBezTo>
                  <a:cubicBezTo>
                    <a:pt x="18626" y="12463"/>
                    <a:pt x="19878" y="15221"/>
                    <a:pt x="20504" y="17174"/>
                  </a:cubicBezTo>
                  <a:cubicBezTo>
                    <a:pt x="21130" y="19127"/>
                    <a:pt x="21130" y="20276"/>
                    <a:pt x="21130" y="21425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9" name="Line"/>
            <p:cNvSpPr/>
            <p:nvPr/>
          </p:nvSpPr>
          <p:spPr>
            <a:xfrm>
              <a:off x="3208847" y="4290001"/>
              <a:ext cx="285356" cy="326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225" fill="norm" stroke="1" extrusionOk="0">
                  <a:moveTo>
                    <a:pt x="7721" y="3432"/>
                  </a:moveTo>
                  <a:cubicBezTo>
                    <a:pt x="7721" y="2601"/>
                    <a:pt x="7721" y="1771"/>
                    <a:pt x="7243" y="1189"/>
                  </a:cubicBezTo>
                  <a:cubicBezTo>
                    <a:pt x="6765" y="608"/>
                    <a:pt x="5810" y="275"/>
                    <a:pt x="4854" y="109"/>
                  </a:cubicBezTo>
                  <a:cubicBezTo>
                    <a:pt x="3898" y="-57"/>
                    <a:pt x="2942" y="-57"/>
                    <a:pt x="2178" y="275"/>
                  </a:cubicBezTo>
                  <a:cubicBezTo>
                    <a:pt x="1413" y="608"/>
                    <a:pt x="840" y="1272"/>
                    <a:pt x="457" y="2020"/>
                  </a:cubicBezTo>
                  <a:cubicBezTo>
                    <a:pt x="75" y="2768"/>
                    <a:pt x="-116" y="3598"/>
                    <a:pt x="75" y="4429"/>
                  </a:cubicBezTo>
                  <a:cubicBezTo>
                    <a:pt x="266" y="5260"/>
                    <a:pt x="840" y="6091"/>
                    <a:pt x="1604" y="6340"/>
                  </a:cubicBezTo>
                  <a:cubicBezTo>
                    <a:pt x="2369" y="6589"/>
                    <a:pt x="3325" y="6257"/>
                    <a:pt x="4472" y="5758"/>
                  </a:cubicBezTo>
                  <a:cubicBezTo>
                    <a:pt x="5619" y="5260"/>
                    <a:pt x="6957" y="4595"/>
                    <a:pt x="7912" y="4595"/>
                  </a:cubicBezTo>
                  <a:cubicBezTo>
                    <a:pt x="8868" y="4595"/>
                    <a:pt x="9442" y="5260"/>
                    <a:pt x="10015" y="7503"/>
                  </a:cubicBezTo>
                  <a:cubicBezTo>
                    <a:pt x="10588" y="9746"/>
                    <a:pt x="11162" y="13568"/>
                    <a:pt x="10875" y="16226"/>
                  </a:cubicBezTo>
                  <a:cubicBezTo>
                    <a:pt x="10588" y="18885"/>
                    <a:pt x="9442" y="20380"/>
                    <a:pt x="7626" y="20961"/>
                  </a:cubicBezTo>
                  <a:cubicBezTo>
                    <a:pt x="5810" y="21543"/>
                    <a:pt x="3325" y="21211"/>
                    <a:pt x="2656" y="19466"/>
                  </a:cubicBezTo>
                  <a:cubicBezTo>
                    <a:pt x="1987" y="17721"/>
                    <a:pt x="3134" y="14565"/>
                    <a:pt x="5427" y="11657"/>
                  </a:cubicBezTo>
                  <a:cubicBezTo>
                    <a:pt x="7721" y="8749"/>
                    <a:pt x="11162" y="6091"/>
                    <a:pt x="13456" y="4346"/>
                  </a:cubicBezTo>
                  <a:cubicBezTo>
                    <a:pt x="15749" y="2601"/>
                    <a:pt x="16896" y="1771"/>
                    <a:pt x="16992" y="1605"/>
                  </a:cubicBezTo>
                  <a:cubicBezTo>
                    <a:pt x="17088" y="1438"/>
                    <a:pt x="16132" y="1937"/>
                    <a:pt x="15176" y="3017"/>
                  </a:cubicBezTo>
                  <a:cubicBezTo>
                    <a:pt x="14220" y="4097"/>
                    <a:pt x="13265" y="5758"/>
                    <a:pt x="12787" y="7005"/>
                  </a:cubicBezTo>
                  <a:cubicBezTo>
                    <a:pt x="12309" y="8251"/>
                    <a:pt x="12309" y="9081"/>
                    <a:pt x="13169" y="9746"/>
                  </a:cubicBezTo>
                  <a:cubicBezTo>
                    <a:pt x="14029" y="10411"/>
                    <a:pt x="15750" y="10909"/>
                    <a:pt x="17279" y="10328"/>
                  </a:cubicBezTo>
                  <a:cubicBezTo>
                    <a:pt x="18808" y="9746"/>
                    <a:pt x="20146" y="8085"/>
                    <a:pt x="20815" y="6672"/>
                  </a:cubicBezTo>
                  <a:cubicBezTo>
                    <a:pt x="21484" y="5260"/>
                    <a:pt x="21484" y="4097"/>
                    <a:pt x="21006" y="3515"/>
                  </a:cubicBezTo>
                  <a:cubicBezTo>
                    <a:pt x="20528" y="2934"/>
                    <a:pt x="19573" y="2934"/>
                    <a:pt x="18617" y="2934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0" name="Line"/>
            <p:cNvSpPr/>
            <p:nvPr/>
          </p:nvSpPr>
          <p:spPr>
            <a:xfrm>
              <a:off x="3519079" y="4254515"/>
              <a:ext cx="309185" cy="264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505" fill="norm" stroke="1" extrusionOk="0">
                  <a:moveTo>
                    <a:pt x="0" y="6551"/>
                  </a:moveTo>
                  <a:cubicBezTo>
                    <a:pt x="708" y="7174"/>
                    <a:pt x="1416" y="7797"/>
                    <a:pt x="1770" y="8628"/>
                  </a:cubicBezTo>
                  <a:cubicBezTo>
                    <a:pt x="2125" y="9459"/>
                    <a:pt x="2125" y="10497"/>
                    <a:pt x="2125" y="10186"/>
                  </a:cubicBezTo>
                  <a:cubicBezTo>
                    <a:pt x="2125" y="9874"/>
                    <a:pt x="2125" y="8213"/>
                    <a:pt x="2302" y="6551"/>
                  </a:cubicBezTo>
                  <a:cubicBezTo>
                    <a:pt x="2479" y="4890"/>
                    <a:pt x="2833" y="3228"/>
                    <a:pt x="3275" y="1982"/>
                  </a:cubicBezTo>
                  <a:cubicBezTo>
                    <a:pt x="3718" y="736"/>
                    <a:pt x="4249" y="-95"/>
                    <a:pt x="4692" y="9"/>
                  </a:cubicBezTo>
                  <a:cubicBezTo>
                    <a:pt x="5134" y="113"/>
                    <a:pt x="5489" y="1151"/>
                    <a:pt x="5754" y="2190"/>
                  </a:cubicBezTo>
                  <a:cubicBezTo>
                    <a:pt x="6020" y="3228"/>
                    <a:pt x="6197" y="4267"/>
                    <a:pt x="6728" y="4578"/>
                  </a:cubicBezTo>
                  <a:cubicBezTo>
                    <a:pt x="7259" y="4890"/>
                    <a:pt x="8144" y="4474"/>
                    <a:pt x="9472" y="4682"/>
                  </a:cubicBezTo>
                  <a:cubicBezTo>
                    <a:pt x="10800" y="4890"/>
                    <a:pt x="12570" y="5720"/>
                    <a:pt x="13898" y="6136"/>
                  </a:cubicBezTo>
                  <a:cubicBezTo>
                    <a:pt x="15226" y="6551"/>
                    <a:pt x="16111" y="6551"/>
                    <a:pt x="16908" y="6240"/>
                  </a:cubicBezTo>
                  <a:cubicBezTo>
                    <a:pt x="17705" y="5928"/>
                    <a:pt x="18413" y="5305"/>
                    <a:pt x="18679" y="4474"/>
                  </a:cubicBezTo>
                  <a:cubicBezTo>
                    <a:pt x="18944" y="3643"/>
                    <a:pt x="18767" y="2605"/>
                    <a:pt x="18325" y="2397"/>
                  </a:cubicBezTo>
                  <a:cubicBezTo>
                    <a:pt x="17882" y="2190"/>
                    <a:pt x="17174" y="2813"/>
                    <a:pt x="16908" y="3643"/>
                  </a:cubicBezTo>
                  <a:cubicBezTo>
                    <a:pt x="16643" y="4474"/>
                    <a:pt x="16820" y="5513"/>
                    <a:pt x="17616" y="7797"/>
                  </a:cubicBezTo>
                  <a:cubicBezTo>
                    <a:pt x="18413" y="10082"/>
                    <a:pt x="19830" y="13613"/>
                    <a:pt x="20626" y="16001"/>
                  </a:cubicBezTo>
                  <a:cubicBezTo>
                    <a:pt x="21423" y="18390"/>
                    <a:pt x="21600" y="19636"/>
                    <a:pt x="21246" y="20363"/>
                  </a:cubicBezTo>
                  <a:cubicBezTo>
                    <a:pt x="20892" y="21090"/>
                    <a:pt x="20007" y="21297"/>
                    <a:pt x="18413" y="21401"/>
                  </a:cubicBezTo>
                  <a:cubicBezTo>
                    <a:pt x="16820" y="21505"/>
                    <a:pt x="14518" y="21505"/>
                    <a:pt x="12216" y="21505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1" name="Line"/>
            <p:cNvSpPr/>
            <p:nvPr/>
          </p:nvSpPr>
          <p:spPr>
            <a:xfrm>
              <a:off x="4117067" y="4102413"/>
              <a:ext cx="303175" cy="412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368" fill="norm" stroke="1" extrusionOk="0">
                  <a:moveTo>
                    <a:pt x="12962" y="5706"/>
                  </a:moveTo>
                  <a:cubicBezTo>
                    <a:pt x="12602" y="4248"/>
                    <a:pt x="12242" y="2790"/>
                    <a:pt x="11792" y="1796"/>
                  </a:cubicBezTo>
                  <a:cubicBezTo>
                    <a:pt x="11342" y="803"/>
                    <a:pt x="10802" y="273"/>
                    <a:pt x="10082" y="74"/>
                  </a:cubicBezTo>
                  <a:cubicBezTo>
                    <a:pt x="9362" y="-125"/>
                    <a:pt x="8462" y="8"/>
                    <a:pt x="7652" y="1333"/>
                  </a:cubicBezTo>
                  <a:cubicBezTo>
                    <a:pt x="6842" y="2658"/>
                    <a:pt x="6122" y="5176"/>
                    <a:pt x="5942" y="7892"/>
                  </a:cubicBezTo>
                  <a:cubicBezTo>
                    <a:pt x="5762" y="10609"/>
                    <a:pt x="6122" y="13524"/>
                    <a:pt x="6482" y="15446"/>
                  </a:cubicBezTo>
                  <a:cubicBezTo>
                    <a:pt x="6842" y="17367"/>
                    <a:pt x="7202" y="18295"/>
                    <a:pt x="7382" y="19090"/>
                  </a:cubicBezTo>
                  <a:cubicBezTo>
                    <a:pt x="7562" y="19885"/>
                    <a:pt x="7562" y="20547"/>
                    <a:pt x="7112" y="20945"/>
                  </a:cubicBezTo>
                  <a:cubicBezTo>
                    <a:pt x="6662" y="21342"/>
                    <a:pt x="5762" y="21475"/>
                    <a:pt x="4952" y="21276"/>
                  </a:cubicBezTo>
                  <a:cubicBezTo>
                    <a:pt x="4142" y="21077"/>
                    <a:pt x="3422" y="20547"/>
                    <a:pt x="2702" y="20084"/>
                  </a:cubicBezTo>
                  <a:cubicBezTo>
                    <a:pt x="1982" y="19620"/>
                    <a:pt x="1262" y="19222"/>
                    <a:pt x="722" y="18692"/>
                  </a:cubicBezTo>
                  <a:cubicBezTo>
                    <a:pt x="182" y="18162"/>
                    <a:pt x="-178" y="17500"/>
                    <a:pt x="92" y="17036"/>
                  </a:cubicBezTo>
                  <a:cubicBezTo>
                    <a:pt x="362" y="16572"/>
                    <a:pt x="1262" y="16307"/>
                    <a:pt x="2702" y="15909"/>
                  </a:cubicBezTo>
                  <a:cubicBezTo>
                    <a:pt x="4142" y="15512"/>
                    <a:pt x="6122" y="14982"/>
                    <a:pt x="7652" y="14650"/>
                  </a:cubicBezTo>
                  <a:cubicBezTo>
                    <a:pt x="9182" y="14319"/>
                    <a:pt x="10262" y="14187"/>
                    <a:pt x="10982" y="14452"/>
                  </a:cubicBezTo>
                  <a:cubicBezTo>
                    <a:pt x="11702" y="14717"/>
                    <a:pt x="12062" y="15379"/>
                    <a:pt x="12692" y="15777"/>
                  </a:cubicBezTo>
                  <a:cubicBezTo>
                    <a:pt x="13322" y="16174"/>
                    <a:pt x="14222" y="16307"/>
                    <a:pt x="15122" y="16439"/>
                  </a:cubicBezTo>
                  <a:cubicBezTo>
                    <a:pt x="16022" y="16572"/>
                    <a:pt x="16922" y="16704"/>
                    <a:pt x="17372" y="17102"/>
                  </a:cubicBezTo>
                  <a:cubicBezTo>
                    <a:pt x="17822" y="17500"/>
                    <a:pt x="17822" y="18162"/>
                    <a:pt x="18362" y="18493"/>
                  </a:cubicBezTo>
                  <a:cubicBezTo>
                    <a:pt x="18902" y="18825"/>
                    <a:pt x="19982" y="18825"/>
                    <a:pt x="20612" y="18493"/>
                  </a:cubicBezTo>
                  <a:cubicBezTo>
                    <a:pt x="21242" y="18162"/>
                    <a:pt x="21422" y="17500"/>
                    <a:pt x="21332" y="16771"/>
                  </a:cubicBezTo>
                  <a:cubicBezTo>
                    <a:pt x="21242" y="16042"/>
                    <a:pt x="20882" y="15247"/>
                    <a:pt x="19892" y="14783"/>
                  </a:cubicBezTo>
                  <a:cubicBezTo>
                    <a:pt x="18902" y="14319"/>
                    <a:pt x="17282" y="14187"/>
                    <a:pt x="16652" y="14452"/>
                  </a:cubicBezTo>
                  <a:cubicBezTo>
                    <a:pt x="16022" y="14717"/>
                    <a:pt x="16382" y="15379"/>
                    <a:pt x="16742" y="16042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2" name="Line"/>
            <p:cNvSpPr/>
            <p:nvPr/>
          </p:nvSpPr>
          <p:spPr>
            <a:xfrm>
              <a:off x="4439100" y="4352738"/>
              <a:ext cx="249513" cy="120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199" fill="norm" stroke="1" extrusionOk="0">
                  <a:moveTo>
                    <a:pt x="0" y="13099"/>
                  </a:moveTo>
                  <a:cubicBezTo>
                    <a:pt x="220" y="10849"/>
                    <a:pt x="441" y="8599"/>
                    <a:pt x="882" y="6574"/>
                  </a:cubicBezTo>
                  <a:cubicBezTo>
                    <a:pt x="1322" y="4549"/>
                    <a:pt x="1984" y="2749"/>
                    <a:pt x="2755" y="2749"/>
                  </a:cubicBezTo>
                  <a:cubicBezTo>
                    <a:pt x="3527" y="2749"/>
                    <a:pt x="4408" y="4549"/>
                    <a:pt x="4959" y="6574"/>
                  </a:cubicBezTo>
                  <a:cubicBezTo>
                    <a:pt x="5510" y="8599"/>
                    <a:pt x="5731" y="10849"/>
                    <a:pt x="5841" y="13324"/>
                  </a:cubicBezTo>
                  <a:cubicBezTo>
                    <a:pt x="5951" y="15799"/>
                    <a:pt x="5951" y="18499"/>
                    <a:pt x="6061" y="18274"/>
                  </a:cubicBezTo>
                  <a:cubicBezTo>
                    <a:pt x="6171" y="18049"/>
                    <a:pt x="6392" y="14899"/>
                    <a:pt x="6722" y="12199"/>
                  </a:cubicBezTo>
                  <a:cubicBezTo>
                    <a:pt x="7053" y="9499"/>
                    <a:pt x="7494" y="7249"/>
                    <a:pt x="8155" y="5449"/>
                  </a:cubicBezTo>
                  <a:cubicBezTo>
                    <a:pt x="8816" y="3649"/>
                    <a:pt x="9698" y="2299"/>
                    <a:pt x="10469" y="2749"/>
                  </a:cubicBezTo>
                  <a:cubicBezTo>
                    <a:pt x="11241" y="3199"/>
                    <a:pt x="11902" y="5449"/>
                    <a:pt x="12233" y="7699"/>
                  </a:cubicBezTo>
                  <a:cubicBezTo>
                    <a:pt x="12563" y="9949"/>
                    <a:pt x="12563" y="12199"/>
                    <a:pt x="12784" y="11974"/>
                  </a:cubicBezTo>
                  <a:cubicBezTo>
                    <a:pt x="13004" y="11749"/>
                    <a:pt x="13445" y="9049"/>
                    <a:pt x="14106" y="6574"/>
                  </a:cubicBezTo>
                  <a:cubicBezTo>
                    <a:pt x="14767" y="4099"/>
                    <a:pt x="15649" y="1849"/>
                    <a:pt x="16751" y="724"/>
                  </a:cubicBezTo>
                  <a:cubicBezTo>
                    <a:pt x="17853" y="-401"/>
                    <a:pt x="19176" y="-401"/>
                    <a:pt x="20057" y="2074"/>
                  </a:cubicBezTo>
                  <a:cubicBezTo>
                    <a:pt x="20939" y="4549"/>
                    <a:pt x="21380" y="9499"/>
                    <a:pt x="21490" y="13099"/>
                  </a:cubicBezTo>
                  <a:cubicBezTo>
                    <a:pt x="21600" y="16699"/>
                    <a:pt x="21380" y="18949"/>
                    <a:pt x="21159" y="21199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3" name="Line"/>
            <p:cNvSpPr/>
            <p:nvPr/>
          </p:nvSpPr>
          <p:spPr>
            <a:xfrm>
              <a:off x="3258406" y="4802802"/>
              <a:ext cx="267566" cy="186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278" fill="norm" stroke="1" extrusionOk="0">
                  <a:moveTo>
                    <a:pt x="0" y="12259"/>
                  </a:moveTo>
                  <a:cubicBezTo>
                    <a:pt x="411" y="10216"/>
                    <a:pt x="823" y="8173"/>
                    <a:pt x="2057" y="7151"/>
                  </a:cubicBezTo>
                  <a:cubicBezTo>
                    <a:pt x="3291" y="6130"/>
                    <a:pt x="5349" y="6130"/>
                    <a:pt x="7200" y="7151"/>
                  </a:cubicBezTo>
                  <a:cubicBezTo>
                    <a:pt x="9051" y="8173"/>
                    <a:pt x="10697" y="10216"/>
                    <a:pt x="11726" y="12114"/>
                  </a:cubicBezTo>
                  <a:cubicBezTo>
                    <a:pt x="12754" y="14011"/>
                    <a:pt x="13166" y="15762"/>
                    <a:pt x="13269" y="17368"/>
                  </a:cubicBezTo>
                  <a:cubicBezTo>
                    <a:pt x="13371" y="18973"/>
                    <a:pt x="13166" y="20432"/>
                    <a:pt x="12549" y="21016"/>
                  </a:cubicBezTo>
                  <a:cubicBezTo>
                    <a:pt x="11931" y="21600"/>
                    <a:pt x="10903" y="21308"/>
                    <a:pt x="9977" y="19119"/>
                  </a:cubicBezTo>
                  <a:cubicBezTo>
                    <a:pt x="9051" y="16930"/>
                    <a:pt x="8229" y="12843"/>
                    <a:pt x="8537" y="9632"/>
                  </a:cubicBezTo>
                  <a:cubicBezTo>
                    <a:pt x="8846" y="6422"/>
                    <a:pt x="10286" y="4086"/>
                    <a:pt x="11623" y="2773"/>
                  </a:cubicBezTo>
                  <a:cubicBezTo>
                    <a:pt x="12960" y="1459"/>
                    <a:pt x="14194" y="1168"/>
                    <a:pt x="15531" y="1897"/>
                  </a:cubicBezTo>
                  <a:cubicBezTo>
                    <a:pt x="16869" y="2627"/>
                    <a:pt x="18309" y="4378"/>
                    <a:pt x="19029" y="5984"/>
                  </a:cubicBezTo>
                  <a:cubicBezTo>
                    <a:pt x="19749" y="7589"/>
                    <a:pt x="19749" y="9049"/>
                    <a:pt x="20057" y="11092"/>
                  </a:cubicBezTo>
                  <a:cubicBezTo>
                    <a:pt x="20366" y="13135"/>
                    <a:pt x="20983" y="15762"/>
                    <a:pt x="21291" y="16346"/>
                  </a:cubicBezTo>
                  <a:cubicBezTo>
                    <a:pt x="21600" y="16930"/>
                    <a:pt x="21600" y="15470"/>
                    <a:pt x="21394" y="12405"/>
                  </a:cubicBezTo>
                  <a:cubicBezTo>
                    <a:pt x="21189" y="9341"/>
                    <a:pt x="20777" y="4670"/>
                    <a:pt x="20366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4" name="Line"/>
            <p:cNvSpPr/>
            <p:nvPr/>
          </p:nvSpPr>
          <p:spPr>
            <a:xfrm>
              <a:off x="3572747" y="4823247"/>
              <a:ext cx="122060" cy="37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532" fill="norm" stroke="1" extrusionOk="0">
                  <a:moveTo>
                    <a:pt x="16200" y="580"/>
                  </a:moveTo>
                  <a:cubicBezTo>
                    <a:pt x="13950" y="290"/>
                    <a:pt x="11700" y="0"/>
                    <a:pt x="9450" y="0"/>
                  </a:cubicBezTo>
                  <a:cubicBezTo>
                    <a:pt x="7200" y="0"/>
                    <a:pt x="4950" y="290"/>
                    <a:pt x="3150" y="1015"/>
                  </a:cubicBezTo>
                  <a:cubicBezTo>
                    <a:pt x="1350" y="1740"/>
                    <a:pt x="0" y="2899"/>
                    <a:pt x="900" y="3479"/>
                  </a:cubicBezTo>
                  <a:cubicBezTo>
                    <a:pt x="1800" y="4059"/>
                    <a:pt x="4950" y="4059"/>
                    <a:pt x="7425" y="3842"/>
                  </a:cubicBezTo>
                  <a:cubicBezTo>
                    <a:pt x="9900" y="3624"/>
                    <a:pt x="11700" y="3189"/>
                    <a:pt x="13275" y="2682"/>
                  </a:cubicBezTo>
                  <a:cubicBezTo>
                    <a:pt x="14850" y="2174"/>
                    <a:pt x="16200" y="1595"/>
                    <a:pt x="17325" y="1740"/>
                  </a:cubicBezTo>
                  <a:cubicBezTo>
                    <a:pt x="18450" y="1885"/>
                    <a:pt x="19350" y="2754"/>
                    <a:pt x="20025" y="5436"/>
                  </a:cubicBezTo>
                  <a:cubicBezTo>
                    <a:pt x="20700" y="8118"/>
                    <a:pt x="21150" y="12612"/>
                    <a:pt x="21375" y="15294"/>
                  </a:cubicBezTo>
                  <a:cubicBezTo>
                    <a:pt x="21600" y="17976"/>
                    <a:pt x="21600" y="18846"/>
                    <a:pt x="20475" y="19715"/>
                  </a:cubicBezTo>
                  <a:cubicBezTo>
                    <a:pt x="19350" y="20585"/>
                    <a:pt x="17100" y="21455"/>
                    <a:pt x="13725" y="21528"/>
                  </a:cubicBezTo>
                  <a:cubicBezTo>
                    <a:pt x="10350" y="21600"/>
                    <a:pt x="5850" y="20875"/>
                    <a:pt x="3375" y="18846"/>
                  </a:cubicBezTo>
                  <a:cubicBezTo>
                    <a:pt x="900" y="16816"/>
                    <a:pt x="450" y="13482"/>
                    <a:pt x="0" y="10148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5" name="Line"/>
            <p:cNvSpPr/>
            <p:nvPr/>
          </p:nvSpPr>
          <p:spPr>
            <a:xfrm>
              <a:off x="3741417" y="4672466"/>
              <a:ext cx="138004" cy="277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8" fill="norm" stroke="1" extrusionOk="0">
                  <a:moveTo>
                    <a:pt x="0" y="0"/>
                  </a:moveTo>
                  <a:cubicBezTo>
                    <a:pt x="1200" y="5350"/>
                    <a:pt x="2400" y="10701"/>
                    <a:pt x="3000" y="13872"/>
                  </a:cubicBezTo>
                  <a:cubicBezTo>
                    <a:pt x="3600" y="17042"/>
                    <a:pt x="3600" y="18033"/>
                    <a:pt x="3600" y="19123"/>
                  </a:cubicBezTo>
                  <a:cubicBezTo>
                    <a:pt x="3600" y="20213"/>
                    <a:pt x="3600" y="21402"/>
                    <a:pt x="3400" y="21501"/>
                  </a:cubicBezTo>
                  <a:cubicBezTo>
                    <a:pt x="3200" y="21600"/>
                    <a:pt x="2800" y="20609"/>
                    <a:pt x="2600" y="19618"/>
                  </a:cubicBezTo>
                  <a:cubicBezTo>
                    <a:pt x="2400" y="18628"/>
                    <a:pt x="2400" y="17637"/>
                    <a:pt x="3200" y="16448"/>
                  </a:cubicBezTo>
                  <a:cubicBezTo>
                    <a:pt x="4000" y="15259"/>
                    <a:pt x="5600" y="13872"/>
                    <a:pt x="7200" y="13475"/>
                  </a:cubicBezTo>
                  <a:cubicBezTo>
                    <a:pt x="8800" y="13079"/>
                    <a:pt x="10400" y="13673"/>
                    <a:pt x="12800" y="14763"/>
                  </a:cubicBezTo>
                  <a:cubicBezTo>
                    <a:pt x="15200" y="15853"/>
                    <a:pt x="18400" y="17439"/>
                    <a:pt x="21600" y="19024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6" name="Line"/>
            <p:cNvSpPr/>
            <p:nvPr/>
          </p:nvSpPr>
          <p:spPr>
            <a:xfrm>
              <a:off x="3927414" y="4672466"/>
              <a:ext cx="90011" cy="291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436" fill="norm" stroke="1" extrusionOk="0">
                  <a:moveTo>
                    <a:pt x="8532" y="0"/>
                  </a:moveTo>
                  <a:cubicBezTo>
                    <a:pt x="5532" y="4883"/>
                    <a:pt x="2532" y="9767"/>
                    <a:pt x="1032" y="12866"/>
                  </a:cubicBezTo>
                  <a:cubicBezTo>
                    <a:pt x="-468" y="15965"/>
                    <a:pt x="-468" y="17280"/>
                    <a:pt x="1932" y="18595"/>
                  </a:cubicBezTo>
                  <a:cubicBezTo>
                    <a:pt x="4332" y="19910"/>
                    <a:pt x="9132" y="21224"/>
                    <a:pt x="12732" y="21412"/>
                  </a:cubicBezTo>
                  <a:cubicBezTo>
                    <a:pt x="16332" y="21600"/>
                    <a:pt x="18732" y="20661"/>
                    <a:pt x="19932" y="19722"/>
                  </a:cubicBezTo>
                  <a:cubicBezTo>
                    <a:pt x="21132" y="18783"/>
                    <a:pt x="21132" y="17843"/>
                    <a:pt x="21132" y="16904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7" name="Line"/>
            <p:cNvSpPr/>
            <p:nvPr/>
          </p:nvSpPr>
          <p:spPr>
            <a:xfrm>
              <a:off x="3894754" y="4825802"/>
              <a:ext cx="130337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8" name="Line"/>
            <p:cNvSpPr/>
            <p:nvPr/>
          </p:nvSpPr>
          <p:spPr>
            <a:xfrm>
              <a:off x="4435115" y="4600908"/>
              <a:ext cx="203324" cy="280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131" fill="norm" stroke="1" extrusionOk="0">
                  <a:moveTo>
                    <a:pt x="12416" y="193"/>
                  </a:moveTo>
                  <a:cubicBezTo>
                    <a:pt x="10816" y="0"/>
                    <a:pt x="9216" y="-193"/>
                    <a:pt x="8016" y="386"/>
                  </a:cubicBezTo>
                  <a:cubicBezTo>
                    <a:pt x="6816" y="964"/>
                    <a:pt x="6016" y="2314"/>
                    <a:pt x="5349" y="5400"/>
                  </a:cubicBezTo>
                  <a:cubicBezTo>
                    <a:pt x="4683" y="8486"/>
                    <a:pt x="4149" y="13307"/>
                    <a:pt x="3883" y="16200"/>
                  </a:cubicBezTo>
                  <a:cubicBezTo>
                    <a:pt x="3616" y="19093"/>
                    <a:pt x="3616" y="20057"/>
                    <a:pt x="4283" y="20636"/>
                  </a:cubicBezTo>
                  <a:cubicBezTo>
                    <a:pt x="4949" y="21214"/>
                    <a:pt x="6283" y="21407"/>
                    <a:pt x="7883" y="20539"/>
                  </a:cubicBezTo>
                  <a:cubicBezTo>
                    <a:pt x="9483" y="19671"/>
                    <a:pt x="11349" y="17743"/>
                    <a:pt x="12549" y="16103"/>
                  </a:cubicBezTo>
                  <a:cubicBezTo>
                    <a:pt x="13749" y="14464"/>
                    <a:pt x="14283" y="13114"/>
                    <a:pt x="14149" y="12825"/>
                  </a:cubicBezTo>
                  <a:cubicBezTo>
                    <a:pt x="14016" y="12536"/>
                    <a:pt x="13216" y="13307"/>
                    <a:pt x="12816" y="14175"/>
                  </a:cubicBezTo>
                  <a:cubicBezTo>
                    <a:pt x="12416" y="15043"/>
                    <a:pt x="12416" y="16007"/>
                    <a:pt x="12549" y="16971"/>
                  </a:cubicBezTo>
                  <a:cubicBezTo>
                    <a:pt x="12683" y="17936"/>
                    <a:pt x="12949" y="18900"/>
                    <a:pt x="13749" y="19478"/>
                  </a:cubicBezTo>
                  <a:cubicBezTo>
                    <a:pt x="14549" y="20057"/>
                    <a:pt x="15883" y="20250"/>
                    <a:pt x="16149" y="19864"/>
                  </a:cubicBezTo>
                  <a:cubicBezTo>
                    <a:pt x="16416" y="19478"/>
                    <a:pt x="15616" y="18514"/>
                    <a:pt x="13483" y="17646"/>
                  </a:cubicBezTo>
                  <a:cubicBezTo>
                    <a:pt x="11349" y="16778"/>
                    <a:pt x="7883" y="16007"/>
                    <a:pt x="5216" y="15428"/>
                  </a:cubicBezTo>
                  <a:cubicBezTo>
                    <a:pt x="2549" y="14850"/>
                    <a:pt x="683" y="14464"/>
                    <a:pt x="149" y="13886"/>
                  </a:cubicBezTo>
                  <a:cubicBezTo>
                    <a:pt x="-384" y="13307"/>
                    <a:pt x="416" y="12536"/>
                    <a:pt x="4149" y="11571"/>
                  </a:cubicBezTo>
                  <a:cubicBezTo>
                    <a:pt x="7883" y="10607"/>
                    <a:pt x="14549" y="9450"/>
                    <a:pt x="21216" y="8293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9" name="Line"/>
            <p:cNvSpPr/>
            <p:nvPr/>
          </p:nvSpPr>
          <p:spPr>
            <a:xfrm>
              <a:off x="4860776" y="4603464"/>
              <a:ext cx="30668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950"/>
                    <a:pt x="7200" y="9900"/>
                    <a:pt x="3600" y="13500"/>
                  </a:cubicBezTo>
                  <a:cubicBezTo>
                    <a:pt x="0" y="17100"/>
                    <a:pt x="0" y="1935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0" name="Line"/>
            <p:cNvSpPr/>
            <p:nvPr/>
          </p:nvSpPr>
          <p:spPr>
            <a:xfrm>
              <a:off x="4932333" y="4697564"/>
              <a:ext cx="120115" cy="135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89" fill="norm" stroke="1" extrusionOk="0">
                  <a:moveTo>
                    <a:pt x="2298" y="13816"/>
                  </a:moveTo>
                  <a:cubicBezTo>
                    <a:pt x="6434" y="11067"/>
                    <a:pt x="10570" y="8318"/>
                    <a:pt x="12868" y="5962"/>
                  </a:cubicBezTo>
                  <a:cubicBezTo>
                    <a:pt x="15166" y="3605"/>
                    <a:pt x="15626" y="1642"/>
                    <a:pt x="14706" y="660"/>
                  </a:cubicBezTo>
                  <a:cubicBezTo>
                    <a:pt x="13787" y="-322"/>
                    <a:pt x="11489" y="-322"/>
                    <a:pt x="8962" y="1445"/>
                  </a:cubicBezTo>
                  <a:cubicBezTo>
                    <a:pt x="6434" y="3213"/>
                    <a:pt x="3677" y="6747"/>
                    <a:pt x="2068" y="9496"/>
                  </a:cubicBezTo>
                  <a:cubicBezTo>
                    <a:pt x="460" y="12245"/>
                    <a:pt x="0" y="14209"/>
                    <a:pt x="0" y="16173"/>
                  </a:cubicBezTo>
                  <a:cubicBezTo>
                    <a:pt x="0" y="18136"/>
                    <a:pt x="460" y="20100"/>
                    <a:pt x="3217" y="20689"/>
                  </a:cubicBezTo>
                  <a:cubicBezTo>
                    <a:pt x="5974" y="21278"/>
                    <a:pt x="11030" y="20493"/>
                    <a:pt x="14477" y="19314"/>
                  </a:cubicBezTo>
                  <a:cubicBezTo>
                    <a:pt x="17923" y="18136"/>
                    <a:pt x="19762" y="16565"/>
                    <a:pt x="21600" y="14994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1" name="Line"/>
            <p:cNvSpPr/>
            <p:nvPr/>
          </p:nvSpPr>
          <p:spPr>
            <a:xfrm>
              <a:off x="5018266" y="4489094"/>
              <a:ext cx="310188" cy="553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373" fill="norm" stroke="1" extrusionOk="0">
                  <a:moveTo>
                    <a:pt x="9804" y="2047"/>
                  </a:moveTo>
                  <a:cubicBezTo>
                    <a:pt x="9981" y="1258"/>
                    <a:pt x="10158" y="469"/>
                    <a:pt x="9981" y="419"/>
                  </a:cubicBezTo>
                  <a:cubicBezTo>
                    <a:pt x="9804" y="370"/>
                    <a:pt x="9273" y="1061"/>
                    <a:pt x="8033" y="2885"/>
                  </a:cubicBezTo>
                  <a:cubicBezTo>
                    <a:pt x="6794" y="4710"/>
                    <a:pt x="4846" y="7669"/>
                    <a:pt x="3430" y="10430"/>
                  </a:cubicBezTo>
                  <a:cubicBezTo>
                    <a:pt x="2014" y="13192"/>
                    <a:pt x="1128" y="15756"/>
                    <a:pt x="597" y="17335"/>
                  </a:cubicBezTo>
                  <a:cubicBezTo>
                    <a:pt x="66" y="18913"/>
                    <a:pt x="-111" y="19504"/>
                    <a:pt x="66" y="20047"/>
                  </a:cubicBezTo>
                  <a:cubicBezTo>
                    <a:pt x="243" y="20589"/>
                    <a:pt x="774" y="21082"/>
                    <a:pt x="1571" y="21280"/>
                  </a:cubicBezTo>
                  <a:cubicBezTo>
                    <a:pt x="2368" y="21477"/>
                    <a:pt x="3430" y="21378"/>
                    <a:pt x="4315" y="20836"/>
                  </a:cubicBezTo>
                  <a:cubicBezTo>
                    <a:pt x="5200" y="20293"/>
                    <a:pt x="5909" y="19307"/>
                    <a:pt x="6351" y="18321"/>
                  </a:cubicBezTo>
                  <a:cubicBezTo>
                    <a:pt x="6794" y="17335"/>
                    <a:pt x="6971" y="16348"/>
                    <a:pt x="6794" y="15609"/>
                  </a:cubicBezTo>
                  <a:cubicBezTo>
                    <a:pt x="6617" y="14869"/>
                    <a:pt x="6086" y="14376"/>
                    <a:pt x="6174" y="14277"/>
                  </a:cubicBezTo>
                  <a:cubicBezTo>
                    <a:pt x="6263" y="14178"/>
                    <a:pt x="6971" y="14474"/>
                    <a:pt x="7768" y="14573"/>
                  </a:cubicBezTo>
                  <a:cubicBezTo>
                    <a:pt x="8564" y="14672"/>
                    <a:pt x="9450" y="14573"/>
                    <a:pt x="10512" y="14030"/>
                  </a:cubicBezTo>
                  <a:cubicBezTo>
                    <a:pt x="11574" y="13488"/>
                    <a:pt x="12814" y="12502"/>
                    <a:pt x="14496" y="10381"/>
                  </a:cubicBezTo>
                  <a:cubicBezTo>
                    <a:pt x="16178" y="8261"/>
                    <a:pt x="18302" y="5006"/>
                    <a:pt x="19630" y="2984"/>
                  </a:cubicBezTo>
                  <a:cubicBezTo>
                    <a:pt x="20958" y="962"/>
                    <a:pt x="21489" y="173"/>
                    <a:pt x="21489" y="25"/>
                  </a:cubicBezTo>
                  <a:cubicBezTo>
                    <a:pt x="21489" y="-123"/>
                    <a:pt x="20958" y="370"/>
                    <a:pt x="20073" y="1998"/>
                  </a:cubicBezTo>
                  <a:cubicBezTo>
                    <a:pt x="19187" y="3625"/>
                    <a:pt x="17948" y="6387"/>
                    <a:pt x="17240" y="8458"/>
                  </a:cubicBezTo>
                  <a:cubicBezTo>
                    <a:pt x="16532" y="10529"/>
                    <a:pt x="16355" y="11910"/>
                    <a:pt x="16355" y="12847"/>
                  </a:cubicBezTo>
                  <a:cubicBezTo>
                    <a:pt x="16355" y="13784"/>
                    <a:pt x="16532" y="14277"/>
                    <a:pt x="17151" y="14178"/>
                  </a:cubicBezTo>
                  <a:cubicBezTo>
                    <a:pt x="17771" y="14080"/>
                    <a:pt x="18833" y="13389"/>
                    <a:pt x="19896" y="12699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2" name="Line"/>
            <p:cNvSpPr/>
            <p:nvPr/>
          </p:nvSpPr>
          <p:spPr>
            <a:xfrm>
              <a:off x="5175116" y="4634132"/>
              <a:ext cx="153338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3" name="Line"/>
            <p:cNvSpPr/>
            <p:nvPr/>
          </p:nvSpPr>
          <p:spPr>
            <a:xfrm>
              <a:off x="0" y="5324147"/>
              <a:ext cx="2261718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0" y="21231"/>
                    <a:pt x="1220" y="20862"/>
                    <a:pt x="1953" y="20123"/>
                  </a:cubicBezTo>
                  <a:cubicBezTo>
                    <a:pt x="2685" y="19385"/>
                    <a:pt x="3539" y="18277"/>
                    <a:pt x="4381" y="16800"/>
                  </a:cubicBezTo>
                  <a:cubicBezTo>
                    <a:pt x="5223" y="15323"/>
                    <a:pt x="6053" y="13477"/>
                    <a:pt x="6748" y="12000"/>
                  </a:cubicBezTo>
                  <a:cubicBezTo>
                    <a:pt x="7444" y="10523"/>
                    <a:pt x="8005" y="9415"/>
                    <a:pt x="8445" y="9231"/>
                  </a:cubicBezTo>
                  <a:cubicBezTo>
                    <a:pt x="8884" y="9046"/>
                    <a:pt x="9201" y="9785"/>
                    <a:pt x="9458" y="10985"/>
                  </a:cubicBezTo>
                  <a:cubicBezTo>
                    <a:pt x="9714" y="12185"/>
                    <a:pt x="9909" y="13846"/>
                    <a:pt x="10239" y="14585"/>
                  </a:cubicBezTo>
                  <a:cubicBezTo>
                    <a:pt x="10568" y="15323"/>
                    <a:pt x="11032" y="15138"/>
                    <a:pt x="11654" y="14585"/>
                  </a:cubicBezTo>
                  <a:cubicBezTo>
                    <a:pt x="12277" y="14031"/>
                    <a:pt x="13058" y="13108"/>
                    <a:pt x="13875" y="12185"/>
                  </a:cubicBezTo>
                  <a:cubicBezTo>
                    <a:pt x="14693" y="11262"/>
                    <a:pt x="15547" y="10338"/>
                    <a:pt x="16438" y="9138"/>
                  </a:cubicBezTo>
                  <a:cubicBezTo>
                    <a:pt x="17329" y="7938"/>
                    <a:pt x="18256" y="6462"/>
                    <a:pt x="19086" y="4892"/>
                  </a:cubicBezTo>
                  <a:cubicBezTo>
                    <a:pt x="19916" y="3323"/>
                    <a:pt x="20648" y="1662"/>
                    <a:pt x="21051" y="831"/>
                  </a:cubicBezTo>
                  <a:cubicBezTo>
                    <a:pt x="21454" y="0"/>
                    <a:pt x="21527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4" name="Line"/>
            <p:cNvSpPr/>
            <p:nvPr/>
          </p:nvSpPr>
          <p:spPr>
            <a:xfrm>
              <a:off x="464891" y="6098498"/>
              <a:ext cx="125456" cy="324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457" fill="norm" stroke="1" extrusionOk="0">
                  <a:moveTo>
                    <a:pt x="21207" y="0"/>
                  </a:moveTo>
                  <a:cubicBezTo>
                    <a:pt x="17751" y="4556"/>
                    <a:pt x="14295" y="9113"/>
                    <a:pt x="11487" y="12488"/>
                  </a:cubicBezTo>
                  <a:cubicBezTo>
                    <a:pt x="8679" y="15863"/>
                    <a:pt x="6519" y="18056"/>
                    <a:pt x="4791" y="19491"/>
                  </a:cubicBezTo>
                  <a:cubicBezTo>
                    <a:pt x="3063" y="20925"/>
                    <a:pt x="1767" y="21600"/>
                    <a:pt x="903" y="21431"/>
                  </a:cubicBezTo>
                  <a:cubicBezTo>
                    <a:pt x="39" y="21262"/>
                    <a:pt x="-393" y="20250"/>
                    <a:pt x="471" y="19069"/>
                  </a:cubicBezTo>
                  <a:cubicBezTo>
                    <a:pt x="1335" y="17888"/>
                    <a:pt x="3495" y="16538"/>
                    <a:pt x="5655" y="15188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5" name="Line"/>
            <p:cNvSpPr/>
            <p:nvPr/>
          </p:nvSpPr>
          <p:spPr>
            <a:xfrm>
              <a:off x="766683" y="6098498"/>
              <a:ext cx="15335" cy="30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5940"/>
                    <a:pt x="14400" y="11880"/>
                    <a:pt x="10800" y="15480"/>
                  </a:cubicBezTo>
                  <a:cubicBezTo>
                    <a:pt x="7200" y="19080"/>
                    <a:pt x="3600" y="2034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6" name="Line"/>
            <p:cNvSpPr/>
            <p:nvPr/>
          </p:nvSpPr>
          <p:spPr>
            <a:xfrm>
              <a:off x="262769" y="6029496"/>
              <a:ext cx="802922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600" fill="norm" stroke="1" extrusionOk="0">
                  <a:moveTo>
                    <a:pt x="1795" y="21600"/>
                  </a:moveTo>
                  <a:cubicBezTo>
                    <a:pt x="1178" y="20736"/>
                    <a:pt x="561" y="19872"/>
                    <a:pt x="253" y="18720"/>
                  </a:cubicBezTo>
                  <a:cubicBezTo>
                    <a:pt x="-56" y="17568"/>
                    <a:pt x="-56" y="16128"/>
                    <a:pt x="115" y="14976"/>
                  </a:cubicBezTo>
                  <a:cubicBezTo>
                    <a:pt x="287" y="13824"/>
                    <a:pt x="630" y="12960"/>
                    <a:pt x="1967" y="11520"/>
                  </a:cubicBezTo>
                  <a:cubicBezTo>
                    <a:pt x="3304" y="10080"/>
                    <a:pt x="5635" y="8064"/>
                    <a:pt x="8173" y="6336"/>
                  </a:cubicBezTo>
                  <a:cubicBezTo>
                    <a:pt x="10710" y="4608"/>
                    <a:pt x="13453" y="3168"/>
                    <a:pt x="15715" y="2160"/>
                  </a:cubicBezTo>
                  <a:cubicBezTo>
                    <a:pt x="17978" y="1152"/>
                    <a:pt x="19761" y="576"/>
                    <a:pt x="21544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7" name="Line"/>
            <p:cNvSpPr/>
            <p:nvPr/>
          </p:nvSpPr>
          <p:spPr>
            <a:xfrm>
              <a:off x="880580" y="6396519"/>
              <a:ext cx="246446" cy="224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101" fill="norm" stroke="1" extrusionOk="0">
                  <a:moveTo>
                    <a:pt x="10675" y="3693"/>
                  </a:moveTo>
                  <a:cubicBezTo>
                    <a:pt x="10675" y="2493"/>
                    <a:pt x="10675" y="1293"/>
                    <a:pt x="10014" y="573"/>
                  </a:cubicBezTo>
                  <a:cubicBezTo>
                    <a:pt x="9353" y="-147"/>
                    <a:pt x="8031" y="-387"/>
                    <a:pt x="6267" y="1053"/>
                  </a:cubicBezTo>
                  <a:cubicBezTo>
                    <a:pt x="4504" y="2493"/>
                    <a:pt x="2300" y="5613"/>
                    <a:pt x="1088" y="8853"/>
                  </a:cubicBezTo>
                  <a:cubicBezTo>
                    <a:pt x="-125" y="12093"/>
                    <a:pt x="-345" y="15453"/>
                    <a:pt x="537" y="17733"/>
                  </a:cubicBezTo>
                  <a:cubicBezTo>
                    <a:pt x="1418" y="20013"/>
                    <a:pt x="3402" y="21213"/>
                    <a:pt x="7039" y="21093"/>
                  </a:cubicBezTo>
                  <a:cubicBezTo>
                    <a:pt x="10675" y="20973"/>
                    <a:pt x="15965" y="19533"/>
                    <a:pt x="21255" y="18093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8" name="Line"/>
            <p:cNvSpPr/>
            <p:nvPr/>
          </p:nvSpPr>
          <p:spPr>
            <a:xfrm>
              <a:off x="1341696" y="6382171"/>
              <a:ext cx="15335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9" name="Line"/>
            <p:cNvSpPr/>
            <p:nvPr/>
          </p:nvSpPr>
          <p:spPr>
            <a:xfrm>
              <a:off x="1728387" y="6043575"/>
              <a:ext cx="223829" cy="346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1362" fill="norm" stroke="1" extrusionOk="0">
                  <a:moveTo>
                    <a:pt x="9766" y="2915"/>
                  </a:moveTo>
                  <a:cubicBezTo>
                    <a:pt x="10246" y="1654"/>
                    <a:pt x="10726" y="393"/>
                    <a:pt x="10366" y="77"/>
                  </a:cubicBezTo>
                  <a:cubicBezTo>
                    <a:pt x="10006" y="-238"/>
                    <a:pt x="8806" y="393"/>
                    <a:pt x="6886" y="2285"/>
                  </a:cubicBezTo>
                  <a:cubicBezTo>
                    <a:pt x="4966" y="4177"/>
                    <a:pt x="2326" y="7330"/>
                    <a:pt x="1006" y="10404"/>
                  </a:cubicBezTo>
                  <a:cubicBezTo>
                    <a:pt x="-314" y="13479"/>
                    <a:pt x="-314" y="16474"/>
                    <a:pt x="886" y="18445"/>
                  </a:cubicBezTo>
                  <a:cubicBezTo>
                    <a:pt x="2086" y="20416"/>
                    <a:pt x="4486" y="21362"/>
                    <a:pt x="7486" y="21362"/>
                  </a:cubicBezTo>
                  <a:cubicBezTo>
                    <a:pt x="10486" y="21362"/>
                    <a:pt x="14086" y="20416"/>
                    <a:pt x="16606" y="18366"/>
                  </a:cubicBezTo>
                  <a:cubicBezTo>
                    <a:pt x="19126" y="16317"/>
                    <a:pt x="20566" y="13163"/>
                    <a:pt x="20926" y="10798"/>
                  </a:cubicBezTo>
                  <a:cubicBezTo>
                    <a:pt x="21286" y="8434"/>
                    <a:pt x="20566" y="6857"/>
                    <a:pt x="19606" y="5753"/>
                  </a:cubicBezTo>
                  <a:cubicBezTo>
                    <a:pt x="18646" y="4650"/>
                    <a:pt x="17446" y="4019"/>
                    <a:pt x="15766" y="3625"/>
                  </a:cubicBezTo>
                  <a:cubicBezTo>
                    <a:pt x="14086" y="3231"/>
                    <a:pt x="11926" y="3073"/>
                    <a:pt x="10846" y="3388"/>
                  </a:cubicBezTo>
                  <a:cubicBezTo>
                    <a:pt x="9766" y="3704"/>
                    <a:pt x="9766" y="4492"/>
                    <a:pt x="9766" y="528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0" name="Line"/>
            <p:cNvSpPr/>
            <p:nvPr/>
          </p:nvSpPr>
          <p:spPr>
            <a:xfrm>
              <a:off x="2093047" y="6198167"/>
              <a:ext cx="7667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1" name="Line"/>
            <p:cNvSpPr/>
            <p:nvPr/>
          </p:nvSpPr>
          <p:spPr>
            <a:xfrm>
              <a:off x="2300051" y="5960495"/>
              <a:ext cx="46002" cy="421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2487"/>
                    <a:pt x="9600" y="4975"/>
                    <a:pt x="13200" y="8575"/>
                  </a:cubicBezTo>
                  <a:cubicBezTo>
                    <a:pt x="16800" y="12175"/>
                    <a:pt x="19200" y="1688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2" name="Line"/>
            <p:cNvSpPr/>
            <p:nvPr/>
          </p:nvSpPr>
          <p:spPr>
            <a:xfrm>
              <a:off x="2913399" y="5935085"/>
              <a:ext cx="452344" cy="102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3" fill="norm" stroke="1" extrusionOk="0">
                  <a:moveTo>
                    <a:pt x="0" y="21043"/>
                  </a:moveTo>
                  <a:cubicBezTo>
                    <a:pt x="1220" y="17882"/>
                    <a:pt x="2441" y="14721"/>
                    <a:pt x="4881" y="11033"/>
                  </a:cubicBezTo>
                  <a:cubicBezTo>
                    <a:pt x="7322" y="7345"/>
                    <a:pt x="10983" y="3131"/>
                    <a:pt x="13973" y="1287"/>
                  </a:cubicBezTo>
                  <a:cubicBezTo>
                    <a:pt x="16963" y="-557"/>
                    <a:pt x="19281" y="-30"/>
                    <a:pt x="21600" y="497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3" name="Line"/>
            <p:cNvSpPr/>
            <p:nvPr/>
          </p:nvSpPr>
          <p:spPr>
            <a:xfrm>
              <a:off x="2913399" y="6121498"/>
              <a:ext cx="444677" cy="8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03" y="19636"/>
                    <a:pt x="6207" y="17673"/>
                    <a:pt x="9807" y="14073"/>
                  </a:cubicBezTo>
                  <a:cubicBezTo>
                    <a:pt x="13407" y="10473"/>
                    <a:pt x="17503" y="523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4" name="Line"/>
            <p:cNvSpPr/>
            <p:nvPr/>
          </p:nvSpPr>
          <p:spPr>
            <a:xfrm>
              <a:off x="4041848" y="5822492"/>
              <a:ext cx="105913" cy="434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487" fill="norm" stroke="1" extrusionOk="0">
                  <a:moveTo>
                    <a:pt x="21313" y="0"/>
                  </a:moveTo>
                  <a:cubicBezTo>
                    <a:pt x="16684" y="4421"/>
                    <a:pt x="12056" y="8842"/>
                    <a:pt x="8456" y="12189"/>
                  </a:cubicBezTo>
                  <a:cubicBezTo>
                    <a:pt x="4856" y="15537"/>
                    <a:pt x="2284" y="17811"/>
                    <a:pt x="999" y="19326"/>
                  </a:cubicBezTo>
                  <a:cubicBezTo>
                    <a:pt x="-287" y="20842"/>
                    <a:pt x="-287" y="21600"/>
                    <a:pt x="742" y="21474"/>
                  </a:cubicBezTo>
                  <a:cubicBezTo>
                    <a:pt x="1770" y="21347"/>
                    <a:pt x="3827" y="20337"/>
                    <a:pt x="6913" y="18758"/>
                  </a:cubicBezTo>
                  <a:cubicBezTo>
                    <a:pt x="9999" y="17179"/>
                    <a:pt x="14113" y="15032"/>
                    <a:pt x="18227" y="12884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5" name="Line"/>
            <p:cNvSpPr/>
            <p:nvPr/>
          </p:nvSpPr>
          <p:spPr>
            <a:xfrm>
              <a:off x="4209094" y="5810398"/>
              <a:ext cx="56225" cy="432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0" fill="norm" stroke="1" extrusionOk="0">
                  <a:moveTo>
                    <a:pt x="0" y="4387"/>
                  </a:moveTo>
                  <a:cubicBezTo>
                    <a:pt x="5891" y="3377"/>
                    <a:pt x="11782" y="2366"/>
                    <a:pt x="15709" y="1482"/>
                  </a:cubicBezTo>
                  <a:cubicBezTo>
                    <a:pt x="19636" y="598"/>
                    <a:pt x="21600" y="-160"/>
                    <a:pt x="21600" y="29"/>
                  </a:cubicBezTo>
                  <a:cubicBezTo>
                    <a:pt x="21600" y="219"/>
                    <a:pt x="19636" y="1356"/>
                    <a:pt x="18655" y="3756"/>
                  </a:cubicBezTo>
                  <a:cubicBezTo>
                    <a:pt x="17673" y="6156"/>
                    <a:pt x="17673" y="9819"/>
                    <a:pt x="16691" y="12724"/>
                  </a:cubicBezTo>
                  <a:cubicBezTo>
                    <a:pt x="15709" y="15629"/>
                    <a:pt x="13746" y="17777"/>
                    <a:pt x="12764" y="19229"/>
                  </a:cubicBezTo>
                  <a:cubicBezTo>
                    <a:pt x="11782" y="20682"/>
                    <a:pt x="11782" y="21440"/>
                    <a:pt x="10309" y="21377"/>
                  </a:cubicBezTo>
                  <a:cubicBezTo>
                    <a:pt x="8836" y="21314"/>
                    <a:pt x="5891" y="20429"/>
                    <a:pt x="2946" y="19545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6" name="Line"/>
            <p:cNvSpPr/>
            <p:nvPr/>
          </p:nvSpPr>
          <p:spPr>
            <a:xfrm>
              <a:off x="3809053" y="5768824"/>
              <a:ext cx="737383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600" fill="norm" stroke="1" extrusionOk="0">
                  <a:moveTo>
                    <a:pt x="1834" y="21600"/>
                  </a:moveTo>
                  <a:cubicBezTo>
                    <a:pt x="1460" y="21000"/>
                    <a:pt x="1086" y="20400"/>
                    <a:pt x="712" y="19800"/>
                  </a:cubicBezTo>
                  <a:cubicBezTo>
                    <a:pt x="339" y="19200"/>
                    <a:pt x="-35" y="18600"/>
                    <a:pt x="2" y="18150"/>
                  </a:cubicBezTo>
                  <a:cubicBezTo>
                    <a:pt x="40" y="17700"/>
                    <a:pt x="488" y="17400"/>
                    <a:pt x="2020" y="15900"/>
                  </a:cubicBezTo>
                  <a:cubicBezTo>
                    <a:pt x="3553" y="14400"/>
                    <a:pt x="6168" y="11700"/>
                    <a:pt x="8822" y="9150"/>
                  </a:cubicBezTo>
                  <a:cubicBezTo>
                    <a:pt x="11475" y="6600"/>
                    <a:pt x="14166" y="4200"/>
                    <a:pt x="16296" y="2700"/>
                  </a:cubicBezTo>
                  <a:cubicBezTo>
                    <a:pt x="18426" y="1200"/>
                    <a:pt x="19995" y="600"/>
                    <a:pt x="21565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7" name="Line"/>
            <p:cNvSpPr/>
            <p:nvPr/>
          </p:nvSpPr>
          <p:spPr>
            <a:xfrm>
              <a:off x="4354423" y="6111363"/>
              <a:ext cx="139307" cy="347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0" h="21437" fill="norm" stroke="1" extrusionOk="0">
                  <a:moveTo>
                    <a:pt x="12339" y="2044"/>
                  </a:moveTo>
                  <a:cubicBezTo>
                    <a:pt x="12712" y="1256"/>
                    <a:pt x="13084" y="468"/>
                    <a:pt x="12339" y="152"/>
                  </a:cubicBezTo>
                  <a:cubicBezTo>
                    <a:pt x="11595" y="-163"/>
                    <a:pt x="9733" y="-5"/>
                    <a:pt x="7498" y="783"/>
                  </a:cubicBezTo>
                  <a:cubicBezTo>
                    <a:pt x="5264" y="1571"/>
                    <a:pt x="2657" y="2990"/>
                    <a:pt x="1167" y="4567"/>
                  </a:cubicBezTo>
                  <a:cubicBezTo>
                    <a:pt x="-323" y="6144"/>
                    <a:pt x="-695" y="7878"/>
                    <a:pt x="1912" y="9455"/>
                  </a:cubicBezTo>
                  <a:cubicBezTo>
                    <a:pt x="4519" y="11031"/>
                    <a:pt x="10105" y="12450"/>
                    <a:pt x="13643" y="13396"/>
                  </a:cubicBezTo>
                  <a:cubicBezTo>
                    <a:pt x="17181" y="14342"/>
                    <a:pt x="18671" y="14815"/>
                    <a:pt x="19602" y="15446"/>
                  </a:cubicBezTo>
                  <a:cubicBezTo>
                    <a:pt x="20533" y="16076"/>
                    <a:pt x="20905" y="16865"/>
                    <a:pt x="18298" y="17890"/>
                  </a:cubicBezTo>
                  <a:cubicBezTo>
                    <a:pt x="15691" y="18914"/>
                    <a:pt x="10105" y="20176"/>
                    <a:pt x="4519" y="21437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8" name="Line"/>
            <p:cNvSpPr/>
            <p:nvPr/>
          </p:nvSpPr>
          <p:spPr>
            <a:xfrm>
              <a:off x="4830108" y="6129165"/>
              <a:ext cx="7668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9" name="Line"/>
            <p:cNvSpPr/>
            <p:nvPr/>
          </p:nvSpPr>
          <p:spPr>
            <a:xfrm>
              <a:off x="5342422" y="5890759"/>
              <a:ext cx="156068" cy="284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0902" fill="norm" stroke="1" extrusionOk="0">
                  <a:moveTo>
                    <a:pt x="20044" y="5125"/>
                  </a:moveTo>
                  <a:cubicBezTo>
                    <a:pt x="19696" y="3435"/>
                    <a:pt x="19348" y="1744"/>
                    <a:pt x="18302" y="805"/>
                  </a:cubicBezTo>
                  <a:cubicBezTo>
                    <a:pt x="17257" y="-134"/>
                    <a:pt x="15515" y="-322"/>
                    <a:pt x="13077" y="617"/>
                  </a:cubicBezTo>
                  <a:cubicBezTo>
                    <a:pt x="10638" y="1556"/>
                    <a:pt x="7503" y="3622"/>
                    <a:pt x="4890" y="6346"/>
                  </a:cubicBezTo>
                  <a:cubicBezTo>
                    <a:pt x="2277" y="9069"/>
                    <a:pt x="186" y="12450"/>
                    <a:pt x="12" y="15268"/>
                  </a:cubicBezTo>
                  <a:cubicBezTo>
                    <a:pt x="-162" y="18085"/>
                    <a:pt x="1580" y="20339"/>
                    <a:pt x="4890" y="20808"/>
                  </a:cubicBezTo>
                  <a:cubicBezTo>
                    <a:pt x="8199" y="21278"/>
                    <a:pt x="13077" y="19963"/>
                    <a:pt x="16386" y="17052"/>
                  </a:cubicBezTo>
                  <a:cubicBezTo>
                    <a:pt x="19696" y="14141"/>
                    <a:pt x="21438" y="9633"/>
                    <a:pt x="21264" y="6440"/>
                  </a:cubicBezTo>
                  <a:cubicBezTo>
                    <a:pt x="21090" y="3247"/>
                    <a:pt x="18999" y="1368"/>
                    <a:pt x="16212" y="899"/>
                  </a:cubicBezTo>
                  <a:cubicBezTo>
                    <a:pt x="13425" y="429"/>
                    <a:pt x="9941" y="1368"/>
                    <a:pt x="6457" y="2308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0" name="Line"/>
            <p:cNvSpPr/>
            <p:nvPr/>
          </p:nvSpPr>
          <p:spPr>
            <a:xfrm>
              <a:off x="5619793" y="6014162"/>
              <a:ext cx="23002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1" name="Line"/>
            <p:cNvSpPr/>
            <p:nvPr/>
          </p:nvSpPr>
          <p:spPr>
            <a:xfrm>
              <a:off x="5846333" y="5793898"/>
              <a:ext cx="183844" cy="411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5" h="21330" fill="norm" stroke="1" extrusionOk="0">
                  <a:moveTo>
                    <a:pt x="18290" y="1482"/>
                  </a:moveTo>
                  <a:cubicBezTo>
                    <a:pt x="15732" y="820"/>
                    <a:pt x="13174" y="157"/>
                    <a:pt x="10190" y="25"/>
                  </a:cubicBezTo>
                  <a:cubicBezTo>
                    <a:pt x="7206" y="-108"/>
                    <a:pt x="3795" y="290"/>
                    <a:pt x="1806" y="1151"/>
                  </a:cubicBezTo>
                  <a:cubicBezTo>
                    <a:pt x="-184" y="2012"/>
                    <a:pt x="-752" y="3337"/>
                    <a:pt x="1237" y="5126"/>
                  </a:cubicBezTo>
                  <a:cubicBezTo>
                    <a:pt x="3227" y="6915"/>
                    <a:pt x="7774" y="9168"/>
                    <a:pt x="11469" y="11156"/>
                  </a:cubicBezTo>
                  <a:cubicBezTo>
                    <a:pt x="15164" y="13144"/>
                    <a:pt x="18006" y="14866"/>
                    <a:pt x="19427" y="16125"/>
                  </a:cubicBezTo>
                  <a:cubicBezTo>
                    <a:pt x="20848" y="17384"/>
                    <a:pt x="20848" y="18179"/>
                    <a:pt x="19001" y="19107"/>
                  </a:cubicBezTo>
                  <a:cubicBezTo>
                    <a:pt x="17153" y="20034"/>
                    <a:pt x="13459" y="21094"/>
                    <a:pt x="10332" y="21293"/>
                  </a:cubicBezTo>
                  <a:cubicBezTo>
                    <a:pt x="7206" y="21492"/>
                    <a:pt x="4648" y="20829"/>
                    <a:pt x="2090" y="20167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2" name="Line"/>
            <p:cNvSpPr/>
            <p:nvPr/>
          </p:nvSpPr>
          <p:spPr>
            <a:xfrm>
              <a:off x="5872798" y="5761157"/>
              <a:ext cx="383344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40" y="15300"/>
                    <a:pt x="10080" y="9000"/>
                    <a:pt x="13680" y="5400"/>
                  </a:cubicBezTo>
                  <a:cubicBezTo>
                    <a:pt x="17280" y="1800"/>
                    <a:pt x="19440" y="9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3" name="Line"/>
            <p:cNvSpPr/>
            <p:nvPr/>
          </p:nvSpPr>
          <p:spPr>
            <a:xfrm>
              <a:off x="377076" y="7271524"/>
              <a:ext cx="458610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600" fill="norm" stroke="1" extrusionOk="0">
                  <a:moveTo>
                    <a:pt x="1008" y="21600"/>
                  </a:moveTo>
                  <a:cubicBezTo>
                    <a:pt x="412" y="19200"/>
                    <a:pt x="-185" y="16800"/>
                    <a:pt x="54" y="15600"/>
                  </a:cubicBezTo>
                  <a:cubicBezTo>
                    <a:pt x="292" y="14400"/>
                    <a:pt x="1366" y="14400"/>
                    <a:pt x="3813" y="12600"/>
                  </a:cubicBezTo>
                  <a:cubicBezTo>
                    <a:pt x="6259" y="10800"/>
                    <a:pt x="10078" y="7200"/>
                    <a:pt x="13240" y="4800"/>
                  </a:cubicBezTo>
                  <a:cubicBezTo>
                    <a:pt x="16403" y="2400"/>
                    <a:pt x="18909" y="1200"/>
                    <a:pt x="21415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4" name="Line"/>
            <p:cNvSpPr/>
            <p:nvPr/>
          </p:nvSpPr>
          <p:spPr>
            <a:xfrm>
              <a:off x="506011" y="7363526"/>
              <a:ext cx="329675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93" y="18720"/>
                    <a:pt x="11386" y="15840"/>
                    <a:pt x="14986" y="12240"/>
                  </a:cubicBezTo>
                  <a:cubicBezTo>
                    <a:pt x="18586" y="8640"/>
                    <a:pt x="20093" y="432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5" name="Line"/>
            <p:cNvSpPr/>
            <p:nvPr/>
          </p:nvSpPr>
          <p:spPr>
            <a:xfrm>
              <a:off x="774350" y="7136978"/>
              <a:ext cx="266714" cy="333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379" fill="norm" stroke="1" extrusionOk="0">
                  <a:moveTo>
                    <a:pt x="0" y="761"/>
                  </a:moveTo>
                  <a:cubicBezTo>
                    <a:pt x="1800" y="270"/>
                    <a:pt x="3600" y="-221"/>
                    <a:pt x="7000" y="106"/>
                  </a:cubicBezTo>
                  <a:cubicBezTo>
                    <a:pt x="10400" y="434"/>
                    <a:pt x="15400" y="1579"/>
                    <a:pt x="18200" y="3297"/>
                  </a:cubicBezTo>
                  <a:cubicBezTo>
                    <a:pt x="21000" y="5015"/>
                    <a:pt x="21600" y="7306"/>
                    <a:pt x="20000" y="10415"/>
                  </a:cubicBezTo>
                  <a:cubicBezTo>
                    <a:pt x="18400" y="13524"/>
                    <a:pt x="14600" y="17452"/>
                    <a:pt x="10800" y="21379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6" name="Line"/>
            <p:cNvSpPr/>
            <p:nvPr/>
          </p:nvSpPr>
          <p:spPr>
            <a:xfrm>
              <a:off x="2146714" y="7125855"/>
              <a:ext cx="38336" cy="324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7" fill="norm" stroke="1" extrusionOk="0">
                  <a:moveTo>
                    <a:pt x="21600" y="0"/>
                  </a:moveTo>
                  <a:cubicBezTo>
                    <a:pt x="14400" y="5231"/>
                    <a:pt x="7200" y="10462"/>
                    <a:pt x="3600" y="13669"/>
                  </a:cubicBezTo>
                  <a:cubicBezTo>
                    <a:pt x="0" y="16875"/>
                    <a:pt x="0" y="18056"/>
                    <a:pt x="0" y="19069"/>
                  </a:cubicBezTo>
                  <a:cubicBezTo>
                    <a:pt x="0" y="20081"/>
                    <a:pt x="0" y="20925"/>
                    <a:pt x="3600" y="21263"/>
                  </a:cubicBezTo>
                  <a:cubicBezTo>
                    <a:pt x="7200" y="21600"/>
                    <a:pt x="14400" y="21431"/>
                    <a:pt x="21600" y="21262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7" name="Line"/>
            <p:cNvSpPr/>
            <p:nvPr/>
          </p:nvSpPr>
          <p:spPr>
            <a:xfrm>
              <a:off x="2267282" y="7110521"/>
              <a:ext cx="40437" cy="299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4" h="21600" fill="norm" stroke="1" extrusionOk="0">
                  <a:moveTo>
                    <a:pt x="20104" y="0"/>
                  </a:moveTo>
                  <a:cubicBezTo>
                    <a:pt x="11210" y="5354"/>
                    <a:pt x="2316" y="10708"/>
                    <a:pt x="410" y="14308"/>
                  </a:cubicBezTo>
                  <a:cubicBezTo>
                    <a:pt x="-1496" y="17908"/>
                    <a:pt x="3586" y="19754"/>
                    <a:pt x="8669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8" name="Line"/>
            <p:cNvSpPr/>
            <p:nvPr/>
          </p:nvSpPr>
          <p:spPr>
            <a:xfrm>
              <a:off x="1993378" y="7119325"/>
              <a:ext cx="467678" cy="83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9" fill="norm" stroke="1" extrusionOk="0">
                  <a:moveTo>
                    <a:pt x="708" y="21309"/>
                  </a:moveTo>
                  <a:cubicBezTo>
                    <a:pt x="354" y="18691"/>
                    <a:pt x="0" y="16073"/>
                    <a:pt x="0" y="13454"/>
                  </a:cubicBezTo>
                  <a:cubicBezTo>
                    <a:pt x="0" y="10836"/>
                    <a:pt x="354" y="8218"/>
                    <a:pt x="2479" y="5600"/>
                  </a:cubicBezTo>
                  <a:cubicBezTo>
                    <a:pt x="4603" y="2982"/>
                    <a:pt x="8498" y="364"/>
                    <a:pt x="11980" y="36"/>
                  </a:cubicBezTo>
                  <a:cubicBezTo>
                    <a:pt x="15462" y="-291"/>
                    <a:pt x="18531" y="1673"/>
                    <a:pt x="21600" y="3636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9" name="Line"/>
            <p:cNvSpPr/>
            <p:nvPr/>
          </p:nvSpPr>
          <p:spPr>
            <a:xfrm>
              <a:off x="2372396" y="7360573"/>
              <a:ext cx="172995" cy="186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8" h="21353" fill="norm" stroke="1" extrusionOk="0">
                  <a:moveTo>
                    <a:pt x="15334" y="2088"/>
                  </a:moveTo>
                  <a:cubicBezTo>
                    <a:pt x="13791" y="921"/>
                    <a:pt x="12248" y="-247"/>
                    <a:pt x="9779" y="45"/>
                  </a:cubicBezTo>
                  <a:cubicBezTo>
                    <a:pt x="7311" y="337"/>
                    <a:pt x="3917" y="2088"/>
                    <a:pt x="1911" y="4715"/>
                  </a:cubicBezTo>
                  <a:cubicBezTo>
                    <a:pt x="-95" y="7342"/>
                    <a:pt x="-712" y="10845"/>
                    <a:pt x="985" y="13764"/>
                  </a:cubicBezTo>
                  <a:cubicBezTo>
                    <a:pt x="2682" y="16683"/>
                    <a:pt x="6694" y="19018"/>
                    <a:pt x="10397" y="20185"/>
                  </a:cubicBezTo>
                  <a:cubicBezTo>
                    <a:pt x="14099" y="21353"/>
                    <a:pt x="17494" y="21353"/>
                    <a:pt x="20888" y="21353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0" name="Line"/>
            <p:cNvSpPr/>
            <p:nvPr/>
          </p:nvSpPr>
          <p:spPr>
            <a:xfrm>
              <a:off x="2752395" y="7276240"/>
              <a:ext cx="214672" cy="33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5657" y="12582"/>
                    <a:pt x="11314" y="4867"/>
                    <a:pt x="14914" y="1782"/>
                  </a:cubicBezTo>
                  <a:cubicBezTo>
                    <a:pt x="18514" y="-1304"/>
                    <a:pt x="20057" y="239"/>
                    <a:pt x="21600" y="1782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1" name="Line"/>
            <p:cNvSpPr/>
            <p:nvPr/>
          </p:nvSpPr>
          <p:spPr>
            <a:xfrm>
              <a:off x="2737061" y="7424861"/>
              <a:ext cx="268341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2" name="Line"/>
            <p:cNvSpPr/>
            <p:nvPr/>
          </p:nvSpPr>
          <p:spPr>
            <a:xfrm>
              <a:off x="3398576" y="7052503"/>
              <a:ext cx="167358" cy="363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7" h="21191" fill="norm" stroke="1" extrusionOk="0">
                  <a:moveTo>
                    <a:pt x="12698" y="6957"/>
                  </a:moveTo>
                  <a:cubicBezTo>
                    <a:pt x="12390" y="6212"/>
                    <a:pt x="12081" y="5468"/>
                    <a:pt x="12235" y="4201"/>
                  </a:cubicBezTo>
                  <a:cubicBezTo>
                    <a:pt x="12390" y="2935"/>
                    <a:pt x="13007" y="1148"/>
                    <a:pt x="11618" y="403"/>
                  </a:cubicBezTo>
                  <a:cubicBezTo>
                    <a:pt x="10230" y="-342"/>
                    <a:pt x="6835" y="-44"/>
                    <a:pt x="4058" y="1222"/>
                  </a:cubicBezTo>
                  <a:cubicBezTo>
                    <a:pt x="1281" y="2488"/>
                    <a:pt x="-879" y="4723"/>
                    <a:pt x="355" y="6957"/>
                  </a:cubicBezTo>
                  <a:cubicBezTo>
                    <a:pt x="1590" y="9192"/>
                    <a:pt x="6218" y="11426"/>
                    <a:pt x="10075" y="13214"/>
                  </a:cubicBezTo>
                  <a:cubicBezTo>
                    <a:pt x="13932" y="15001"/>
                    <a:pt x="17018" y="16342"/>
                    <a:pt x="18715" y="17385"/>
                  </a:cubicBezTo>
                  <a:cubicBezTo>
                    <a:pt x="20412" y="18428"/>
                    <a:pt x="20721" y="19172"/>
                    <a:pt x="19332" y="19843"/>
                  </a:cubicBezTo>
                  <a:cubicBezTo>
                    <a:pt x="17944" y="20513"/>
                    <a:pt x="14858" y="21109"/>
                    <a:pt x="11927" y="21184"/>
                  </a:cubicBezTo>
                  <a:cubicBezTo>
                    <a:pt x="8995" y="21258"/>
                    <a:pt x="6218" y="20811"/>
                    <a:pt x="3441" y="20364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3" name="Line"/>
            <p:cNvSpPr/>
            <p:nvPr/>
          </p:nvSpPr>
          <p:spPr>
            <a:xfrm>
              <a:off x="3434744" y="7033853"/>
              <a:ext cx="360342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6" y="18600"/>
                    <a:pt x="613" y="15600"/>
                    <a:pt x="2068" y="12900"/>
                  </a:cubicBezTo>
                  <a:cubicBezTo>
                    <a:pt x="3523" y="10200"/>
                    <a:pt x="6128" y="7800"/>
                    <a:pt x="9574" y="5700"/>
                  </a:cubicBezTo>
                  <a:cubicBezTo>
                    <a:pt x="13021" y="3600"/>
                    <a:pt x="17311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4" name="Line"/>
            <p:cNvSpPr/>
            <p:nvPr/>
          </p:nvSpPr>
          <p:spPr>
            <a:xfrm>
              <a:off x="3884532" y="7202523"/>
              <a:ext cx="94558" cy="24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9" fill="norm" stroke="1" extrusionOk="0">
                  <a:moveTo>
                    <a:pt x="21600" y="0"/>
                  </a:moveTo>
                  <a:cubicBezTo>
                    <a:pt x="18097" y="3563"/>
                    <a:pt x="14595" y="7126"/>
                    <a:pt x="11384" y="10132"/>
                  </a:cubicBezTo>
                  <a:cubicBezTo>
                    <a:pt x="8173" y="13138"/>
                    <a:pt x="5254" y="15588"/>
                    <a:pt x="3211" y="17480"/>
                  </a:cubicBezTo>
                  <a:cubicBezTo>
                    <a:pt x="1168" y="19373"/>
                    <a:pt x="0" y="20709"/>
                    <a:pt x="0" y="21155"/>
                  </a:cubicBezTo>
                  <a:cubicBezTo>
                    <a:pt x="0" y="21600"/>
                    <a:pt x="1168" y="21155"/>
                    <a:pt x="2335" y="20709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5" name="Line"/>
            <p:cNvSpPr/>
            <p:nvPr/>
          </p:nvSpPr>
          <p:spPr>
            <a:xfrm>
              <a:off x="4048091" y="7095187"/>
              <a:ext cx="92003" cy="360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4136"/>
                    <a:pt x="10800" y="8272"/>
                    <a:pt x="7200" y="11872"/>
                  </a:cubicBezTo>
                  <a:cubicBezTo>
                    <a:pt x="3600" y="15472"/>
                    <a:pt x="1800" y="1853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6" name="Line"/>
            <p:cNvSpPr/>
            <p:nvPr/>
          </p:nvSpPr>
          <p:spPr>
            <a:xfrm>
              <a:off x="3821542" y="7141188"/>
              <a:ext cx="410554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600" fill="norm" stroke="1" extrusionOk="0">
                  <a:moveTo>
                    <a:pt x="620" y="21600"/>
                  </a:moveTo>
                  <a:cubicBezTo>
                    <a:pt x="220" y="19482"/>
                    <a:pt x="-180" y="17365"/>
                    <a:pt x="87" y="15671"/>
                  </a:cubicBezTo>
                  <a:cubicBezTo>
                    <a:pt x="353" y="13977"/>
                    <a:pt x="1287" y="12706"/>
                    <a:pt x="3887" y="10377"/>
                  </a:cubicBezTo>
                  <a:cubicBezTo>
                    <a:pt x="6487" y="8047"/>
                    <a:pt x="10753" y="4659"/>
                    <a:pt x="13953" y="2753"/>
                  </a:cubicBezTo>
                  <a:cubicBezTo>
                    <a:pt x="17153" y="847"/>
                    <a:pt x="19287" y="424"/>
                    <a:pt x="21420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7" name="Line"/>
            <p:cNvSpPr/>
            <p:nvPr/>
          </p:nvSpPr>
          <p:spPr>
            <a:xfrm>
              <a:off x="4124759" y="7383690"/>
              <a:ext cx="130337" cy="278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5" fill="norm" stroke="1" extrusionOk="0">
                  <a:moveTo>
                    <a:pt x="21600" y="1985"/>
                  </a:moveTo>
                  <a:cubicBezTo>
                    <a:pt x="20329" y="1200"/>
                    <a:pt x="19059" y="414"/>
                    <a:pt x="16941" y="120"/>
                  </a:cubicBezTo>
                  <a:cubicBezTo>
                    <a:pt x="14824" y="-175"/>
                    <a:pt x="11859" y="21"/>
                    <a:pt x="9953" y="1298"/>
                  </a:cubicBezTo>
                  <a:cubicBezTo>
                    <a:pt x="8047" y="2574"/>
                    <a:pt x="7200" y="4930"/>
                    <a:pt x="8259" y="6992"/>
                  </a:cubicBezTo>
                  <a:cubicBezTo>
                    <a:pt x="9318" y="9054"/>
                    <a:pt x="12282" y="10821"/>
                    <a:pt x="14612" y="12098"/>
                  </a:cubicBezTo>
                  <a:cubicBezTo>
                    <a:pt x="16941" y="13374"/>
                    <a:pt x="18635" y="14160"/>
                    <a:pt x="19694" y="15141"/>
                  </a:cubicBezTo>
                  <a:cubicBezTo>
                    <a:pt x="20753" y="16123"/>
                    <a:pt x="21176" y="17301"/>
                    <a:pt x="17788" y="18381"/>
                  </a:cubicBezTo>
                  <a:cubicBezTo>
                    <a:pt x="14400" y="19461"/>
                    <a:pt x="7200" y="20443"/>
                    <a:pt x="0" y="21425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8" name="Line"/>
            <p:cNvSpPr/>
            <p:nvPr/>
          </p:nvSpPr>
          <p:spPr>
            <a:xfrm>
              <a:off x="7131261" y="87696"/>
              <a:ext cx="205905" cy="7728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600" fill="norm" stroke="1" extrusionOk="0">
                  <a:moveTo>
                    <a:pt x="21485" y="0"/>
                  </a:moveTo>
                  <a:cubicBezTo>
                    <a:pt x="19618" y="243"/>
                    <a:pt x="17752" y="486"/>
                    <a:pt x="16818" y="739"/>
                  </a:cubicBezTo>
                  <a:cubicBezTo>
                    <a:pt x="15885" y="993"/>
                    <a:pt x="15885" y="1257"/>
                    <a:pt x="16018" y="1539"/>
                  </a:cubicBezTo>
                  <a:cubicBezTo>
                    <a:pt x="16152" y="1821"/>
                    <a:pt x="16418" y="2121"/>
                    <a:pt x="16952" y="2414"/>
                  </a:cubicBezTo>
                  <a:cubicBezTo>
                    <a:pt x="17485" y="2707"/>
                    <a:pt x="18285" y="2993"/>
                    <a:pt x="18818" y="3250"/>
                  </a:cubicBezTo>
                  <a:cubicBezTo>
                    <a:pt x="19352" y="3507"/>
                    <a:pt x="19618" y="3736"/>
                    <a:pt x="19885" y="3979"/>
                  </a:cubicBezTo>
                  <a:cubicBezTo>
                    <a:pt x="20152" y="4221"/>
                    <a:pt x="20418" y="4479"/>
                    <a:pt x="20552" y="4746"/>
                  </a:cubicBezTo>
                  <a:cubicBezTo>
                    <a:pt x="20685" y="5014"/>
                    <a:pt x="20685" y="5293"/>
                    <a:pt x="20685" y="5571"/>
                  </a:cubicBezTo>
                  <a:cubicBezTo>
                    <a:pt x="20685" y="5850"/>
                    <a:pt x="20685" y="6129"/>
                    <a:pt x="20418" y="6414"/>
                  </a:cubicBezTo>
                  <a:cubicBezTo>
                    <a:pt x="20152" y="6700"/>
                    <a:pt x="19618" y="6993"/>
                    <a:pt x="19218" y="7282"/>
                  </a:cubicBezTo>
                  <a:cubicBezTo>
                    <a:pt x="18818" y="7571"/>
                    <a:pt x="18552" y="7857"/>
                    <a:pt x="18285" y="8150"/>
                  </a:cubicBezTo>
                  <a:cubicBezTo>
                    <a:pt x="18018" y="8443"/>
                    <a:pt x="17752" y="8743"/>
                    <a:pt x="17618" y="9039"/>
                  </a:cubicBezTo>
                  <a:cubicBezTo>
                    <a:pt x="17485" y="9336"/>
                    <a:pt x="17485" y="9629"/>
                    <a:pt x="17485" y="9925"/>
                  </a:cubicBezTo>
                  <a:cubicBezTo>
                    <a:pt x="17485" y="10221"/>
                    <a:pt x="17485" y="10521"/>
                    <a:pt x="17752" y="10829"/>
                  </a:cubicBezTo>
                  <a:cubicBezTo>
                    <a:pt x="18018" y="11136"/>
                    <a:pt x="18552" y="11450"/>
                    <a:pt x="19085" y="11764"/>
                  </a:cubicBezTo>
                  <a:cubicBezTo>
                    <a:pt x="19618" y="12079"/>
                    <a:pt x="20152" y="12393"/>
                    <a:pt x="20552" y="12707"/>
                  </a:cubicBezTo>
                  <a:cubicBezTo>
                    <a:pt x="20952" y="13021"/>
                    <a:pt x="21218" y="13336"/>
                    <a:pt x="21352" y="13604"/>
                  </a:cubicBezTo>
                  <a:cubicBezTo>
                    <a:pt x="21485" y="13871"/>
                    <a:pt x="21485" y="14093"/>
                    <a:pt x="21218" y="14311"/>
                  </a:cubicBezTo>
                  <a:cubicBezTo>
                    <a:pt x="20952" y="14529"/>
                    <a:pt x="20418" y="14743"/>
                    <a:pt x="19885" y="14957"/>
                  </a:cubicBezTo>
                  <a:cubicBezTo>
                    <a:pt x="19352" y="15171"/>
                    <a:pt x="18818" y="15386"/>
                    <a:pt x="18152" y="15650"/>
                  </a:cubicBezTo>
                  <a:cubicBezTo>
                    <a:pt x="17485" y="15914"/>
                    <a:pt x="16685" y="16229"/>
                    <a:pt x="15618" y="16536"/>
                  </a:cubicBezTo>
                  <a:cubicBezTo>
                    <a:pt x="14552" y="16843"/>
                    <a:pt x="13218" y="17143"/>
                    <a:pt x="12018" y="17429"/>
                  </a:cubicBezTo>
                  <a:cubicBezTo>
                    <a:pt x="10818" y="17714"/>
                    <a:pt x="9752" y="17986"/>
                    <a:pt x="8685" y="18254"/>
                  </a:cubicBezTo>
                  <a:cubicBezTo>
                    <a:pt x="7618" y="18521"/>
                    <a:pt x="6552" y="18786"/>
                    <a:pt x="5485" y="19036"/>
                  </a:cubicBezTo>
                  <a:cubicBezTo>
                    <a:pt x="4418" y="19286"/>
                    <a:pt x="3352" y="19521"/>
                    <a:pt x="2418" y="19771"/>
                  </a:cubicBezTo>
                  <a:cubicBezTo>
                    <a:pt x="1485" y="20021"/>
                    <a:pt x="685" y="20286"/>
                    <a:pt x="285" y="20554"/>
                  </a:cubicBezTo>
                  <a:cubicBezTo>
                    <a:pt x="-115" y="20821"/>
                    <a:pt x="-115" y="21093"/>
                    <a:pt x="418" y="21268"/>
                  </a:cubicBezTo>
                  <a:cubicBezTo>
                    <a:pt x="952" y="21443"/>
                    <a:pt x="2018" y="21521"/>
                    <a:pt x="308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9" name="Line"/>
            <p:cNvSpPr/>
            <p:nvPr/>
          </p:nvSpPr>
          <p:spPr>
            <a:xfrm>
              <a:off x="7953114" y="2384815"/>
              <a:ext cx="311739" cy="359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234" fill="norm" stroke="1" extrusionOk="0">
                  <a:moveTo>
                    <a:pt x="19158" y="1986"/>
                  </a:moveTo>
                  <a:cubicBezTo>
                    <a:pt x="17416" y="1079"/>
                    <a:pt x="15674" y="173"/>
                    <a:pt x="13845" y="22"/>
                  </a:cubicBezTo>
                  <a:cubicBezTo>
                    <a:pt x="12016" y="-129"/>
                    <a:pt x="10100" y="475"/>
                    <a:pt x="7835" y="2212"/>
                  </a:cubicBezTo>
                  <a:cubicBezTo>
                    <a:pt x="5571" y="3949"/>
                    <a:pt x="2958" y="6819"/>
                    <a:pt x="1477" y="9689"/>
                  </a:cubicBezTo>
                  <a:cubicBezTo>
                    <a:pt x="-4" y="12559"/>
                    <a:pt x="-352" y="15429"/>
                    <a:pt x="345" y="17468"/>
                  </a:cubicBezTo>
                  <a:cubicBezTo>
                    <a:pt x="1042" y="19507"/>
                    <a:pt x="2783" y="20716"/>
                    <a:pt x="6442" y="21093"/>
                  </a:cubicBezTo>
                  <a:cubicBezTo>
                    <a:pt x="10100" y="21471"/>
                    <a:pt x="15674" y="21018"/>
                    <a:pt x="21248" y="205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0" name="Line"/>
            <p:cNvSpPr/>
            <p:nvPr/>
          </p:nvSpPr>
          <p:spPr>
            <a:xfrm>
              <a:off x="7682787" y="2074284"/>
              <a:ext cx="923585" cy="823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280" fill="norm" stroke="1" extrusionOk="0">
                  <a:moveTo>
                    <a:pt x="14722" y="2553"/>
                  </a:moveTo>
                  <a:cubicBezTo>
                    <a:pt x="13952" y="1761"/>
                    <a:pt x="13183" y="968"/>
                    <a:pt x="12177" y="572"/>
                  </a:cubicBezTo>
                  <a:cubicBezTo>
                    <a:pt x="11171" y="175"/>
                    <a:pt x="9928" y="175"/>
                    <a:pt x="8478" y="605"/>
                  </a:cubicBezTo>
                  <a:cubicBezTo>
                    <a:pt x="7028" y="1034"/>
                    <a:pt x="5371" y="1893"/>
                    <a:pt x="4010" y="3082"/>
                  </a:cubicBezTo>
                  <a:cubicBezTo>
                    <a:pt x="2649" y="4271"/>
                    <a:pt x="1584" y="5790"/>
                    <a:pt x="903" y="7507"/>
                  </a:cubicBezTo>
                  <a:cubicBezTo>
                    <a:pt x="223" y="9225"/>
                    <a:pt x="-73" y="11140"/>
                    <a:pt x="16" y="13089"/>
                  </a:cubicBezTo>
                  <a:cubicBezTo>
                    <a:pt x="105" y="15038"/>
                    <a:pt x="578" y="17019"/>
                    <a:pt x="1643" y="18439"/>
                  </a:cubicBezTo>
                  <a:cubicBezTo>
                    <a:pt x="2708" y="19860"/>
                    <a:pt x="4365" y="20718"/>
                    <a:pt x="6200" y="21082"/>
                  </a:cubicBezTo>
                  <a:cubicBezTo>
                    <a:pt x="8034" y="21445"/>
                    <a:pt x="10046" y="21313"/>
                    <a:pt x="12059" y="20652"/>
                  </a:cubicBezTo>
                  <a:cubicBezTo>
                    <a:pt x="14071" y="19992"/>
                    <a:pt x="16083" y="18803"/>
                    <a:pt x="17621" y="17548"/>
                  </a:cubicBezTo>
                  <a:cubicBezTo>
                    <a:pt x="19160" y="16293"/>
                    <a:pt x="20225" y="14972"/>
                    <a:pt x="20817" y="13518"/>
                  </a:cubicBezTo>
                  <a:cubicBezTo>
                    <a:pt x="21409" y="12065"/>
                    <a:pt x="21527" y="10480"/>
                    <a:pt x="21231" y="8531"/>
                  </a:cubicBezTo>
                  <a:cubicBezTo>
                    <a:pt x="20935" y="6583"/>
                    <a:pt x="20225" y="4271"/>
                    <a:pt x="19456" y="2718"/>
                  </a:cubicBezTo>
                  <a:cubicBezTo>
                    <a:pt x="18686" y="1166"/>
                    <a:pt x="17858" y="373"/>
                    <a:pt x="17000" y="109"/>
                  </a:cubicBezTo>
                  <a:cubicBezTo>
                    <a:pt x="16142" y="-155"/>
                    <a:pt x="15254" y="109"/>
                    <a:pt x="14366" y="3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1" name="Line"/>
            <p:cNvSpPr/>
            <p:nvPr/>
          </p:nvSpPr>
          <p:spPr>
            <a:xfrm>
              <a:off x="7603299" y="1115052"/>
              <a:ext cx="129514" cy="229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4" h="21105" fill="norm" stroke="1" extrusionOk="0">
                  <a:moveTo>
                    <a:pt x="11356" y="2817"/>
                  </a:moveTo>
                  <a:cubicBezTo>
                    <a:pt x="11356" y="1643"/>
                    <a:pt x="11356" y="470"/>
                    <a:pt x="10541" y="352"/>
                  </a:cubicBezTo>
                  <a:cubicBezTo>
                    <a:pt x="9726" y="235"/>
                    <a:pt x="8096" y="1174"/>
                    <a:pt x="6058" y="4109"/>
                  </a:cubicBezTo>
                  <a:cubicBezTo>
                    <a:pt x="4020" y="7043"/>
                    <a:pt x="1575" y="11974"/>
                    <a:pt x="556" y="15143"/>
                  </a:cubicBezTo>
                  <a:cubicBezTo>
                    <a:pt x="-463" y="18313"/>
                    <a:pt x="-55" y="19722"/>
                    <a:pt x="1575" y="20543"/>
                  </a:cubicBezTo>
                  <a:cubicBezTo>
                    <a:pt x="3205" y="21365"/>
                    <a:pt x="6058" y="21600"/>
                    <a:pt x="9522" y="19017"/>
                  </a:cubicBezTo>
                  <a:cubicBezTo>
                    <a:pt x="12986" y="16435"/>
                    <a:pt x="17062" y="11035"/>
                    <a:pt x="19099" y="7748"/>
                  </a:cubicBezTo>
                  <a:cubicBezTo>
                    <a:pt x="21137" y="4461"/>
                    <a:pt x="21137" y="3287"/>
                    <a:pt x="19303" y="2348"/>
                  </a:cubicBezTo>
                  <a:cubicBezTo>
                    <a:pt x="17469" y="1409"/>
                    <a:pt x="13801" y="704"/>
                    <a:pt x="1013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2" name="Line"/>
            <p:cNvSpPr/>
            <p:nvPr/>
          </p:nvSpPr>
          <p:spPr>
            <a:xfrm>
              <a:off x="7843176" y="1176387"/>
              <a:ext cx="15335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3" name="Line"/>
            <p:cNvSpPr/>
            <p:nvPr/>
          </p:nvSpPr>
          <p:spPr>
            <a:xfrm>
              <a:off x="7774174" y="4572797"/>
              <a:ext cx="38336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5059"/>
                    <a:pt x="12960" y="10119"/>
                    <a:pt x="9360" y="13719"/>
                  </a:cubicBezTo>
                  <a:cubicBezTo>
                    <a:pt x="5760" y="17319"/>
                    <a:pt x="2880" y="1945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4" name="Line"/>
            <p:cNvSpPr/>
            <p:nvPr/>
          </p:nvSpPr>
          <p:spPr>
            <a:xfrm>
              <a:off x="7927512" y="4534462"/>
              <a:ext cx="23002" cy="337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3600"/>
                    <a:pt x="16800" y="7200"/>
                    <a:pt x="13200" y="10800"/>
                  </a:cubicBezTo>
                  <a:cubicBezTo>
                    <a:pt x="9600" y="14400"/>
                    <a:pt x="4800" y="180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5" name="Line"/>
            <p:cNvSpPr/>
            <p:nvPr/>
          </p:nvSpPr>
          <p:spPr>
            <a:xfrm>
              <a:off x="7666844" y="4520330"/>
              <a:ext cx="360338" cy="144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052" fill="norm" stroke="1" extrusionOk="0">
                  <a:moveTo>
                    <a:pt x="3194" y="21052"/>
                  </a:moveTo>
                  <a:cubicBezTo>
                    <a:pt x="2282" y="20307"/>
                    <a:pt x="1369" y="19562"/>
                    <a:pt x="761" y="18259"/>
                  </a:cubicBezTo>
                  <a:cubicBezTo>
                    <a:pt x="152" y="16955"/>
                    <a:pt x="-152" y="15093"/>
                    <a:pt x="76" y="13231"/>
                  </a:cubicBezTo>
                  <a:cubicBezTo>
                    <a:pt x="304" y="11369"/>
                    <a:pt x="1065" y="9507"/>
                    <a:pt x="3499" y="7086"/>
                  </a:cubicBezTo>
                  <a:cubicBezTo>
                    <a:pt x="5933" y="4666"/>
                    <a:pt x="10040" y="1686"/>
                    <a:pt x="13310" y="569"/>
                  </a:cubicBezTo>
                  <a:cubicBezTo>
                    <a:pt x="16580" y="-548"/>
                    <a:pt x="19014" y="197"/>
                    <a:pt x="21448" y="942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6" name="Line"/>
            <p:cNvSpPr/>
            <p:nvPr/>
          </p:nvSpPr>
          <p:spPr>
            <a:xfrm>
              <a:off x="7980535" y="4815956"/>
              <a:ext cx="138649" cy="171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011" fill="norm" stroke="1" extrusionOk="0">
                  <a:moveTo>
                    <a:pt x="21306" y="267"/>
                  </a:moveTo>
                  <a:cubicBezTo>
                    <a:pt x="17379" y="-46"/>
                    <a:pt x="13451" y="-359"/>
                    <a:pt x="10113" y="1050"/>
                  </a:cubicBezTo>
                  <a:cubicBezTo>
                    <a:pt x="6775" y="2458"/>
                    <a:pt x="4026" y="5589"/>
                    <a:pt x="2259" y="8719"/>
                  </a:cubicBezTo>
                  <a:cubicBezTo>
                    <a:pt x="491" y="11850"/>
                    <a:pt x="-294" y="14980"/>
                    <a:pt x="99" y="17171"/>
                  </a:cubicBezTo>
                  <a:cubicBezTo>
                    <a:pt x="491" y="19363"/>
                    <a:pt x="2062" y="20615"/>
                    <a:pt x="4811" y="20928"/>
                  </a:cubicBezTo>
                  <a:cubicBezTo>
                    <a:pt x="7561" y="21241"/>
                    <a:pt x="11488" y="20615"/>
                    <a:pt x="15415" y="19989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7" name="Line"/>
            <p:cNvSpPr/>
            <p:nvPr/>
          </p:nvSpPr>
          <p:spPr>
            <a:xfrm>
              <a:off x="8257186" y="4810469"/>
              <a:ext cx="7667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8" name="Line"/>
            <p:cNvSpPr/>
            <p:nvPr/>
          </p:nvSpPr>
          <p:spPr>
            <a:xfrm>
              <a:off x="8400914" y="4604103"/>
              <a:ext cx="153564" cy="223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025" fill="norm" stroke="1" extrusionOk="0">
                  <a:moveTo>
                    <a:pt x="17746" y="7140"/>
                  </a:moveTo>
                  <a:cubicBezTo>
                    <a:pt x="17404" y="5940"/>
                    <a:pt x="17061" y="4740"/>
                    <a:pt x="16204" y="3660"/>
                  </a:cubicBezTo>
                  <a:cubicBezTo>
                    <a:pt x="15346" y="2580"/>
                    <a:pt x="13975" y="1620"/>
                    <a:pt x="12089" y="1980"/>
                  </a:cubicBezTo>
                  <a:cubicBezTo>
                    <a:pt x="10204" y="2340"/>
                    <a:pt x="7804" y="4020"/>
                    <a:pt x="5575" y="6900"/>
                  </a:cubicBezTo>
                  <a:cubicBezTo>
                    <a:pt x="3346" y="9780"/>
                    <a:pt x="1289" y="13860"/>
                    <a:pt x="432" y="16500"/>
                  </a:cubicBezTo>
                  <a:cubicBezTo>
                    <a:pt x="-425" y="19140"/>
                    <a:pt x="-82" y="20340"/>
                    <a:pt x="2146" y="20820"/>
                  </a:cubicBezTo>
                  <a:cubicBezTo>
                    <a:pt x="4375" y="21300"/>
                    <a:pt x="8489" y="21060"/>
                    <a:pt x="12089" y="18780"/>
                  </a:cubicBezTo>
                  <a:cubicBezTo>
                    <a:pt x="15689" y="16500"/>
                    <a:pt x="18775" y="12180"/>
                    <a:pt x="19975" y="8820"/>
                  </a:cubicBezTo>
                  <a:cubicBezTo>
                    <a:pt x="21175" y="5460"/>
                    <a:pt x="20489" y="3060"/>
                    <a:pt x="19289" y="1620"/>
                  </a:cubicBezTo>
                  <a:cubicBezTo>
                    <a:pt x="18089" y="180"/>
                    <a:pt x="16375" y="-300"/>
                    <a:pt x="15004" y="180"/>
                  </a:cubicBezTo>
                  <a:cubicBezTo>
                    <a:pt x="13632" y="660"/>
                    <a:pt x="12604" y="2100"/>
                    <a:pt x="11575" y="354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9" name="Line"/>
            <p:cNvSpPr/>
            <p:nvPr/>
          </p:nvSpPr>
          <p:spPr>
            <a:xfrm>
              <a:off x="8724863" y="4705187"/>
              <a:ext cx="26234" cy="28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0153" fill="norm" stroke="1" extrusionOk="0">
                  <a:moveTo>
                    <a:pt x="17673" y="20153"/>
                  </a:moveTo>
                  <a:cubicBezTo>
                    <a:pt x="19636" y="11153"/>
                    <a:pt x="21600" y="2153"/>
                    <a:pt x="18655" y="353"/>
                  </a:cubicBezTo>
                  <a:cubicBezTo>
                    <a:pt x="15709" y="-1447"/>
                    <a:pt x="7855" y="3953"/>
                    <a:pt x="0" y="9353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0" name="Line"/>
            <p:cNvSpPr/>
            <p:nvPr/>
          </p:nvSpPr>
          <p:spPr>
            <a:xfrm>
              <a:off x="8842391" y="4548690"/>
              <a:ext cx="138711" cy="415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5" h="21394" fill="norm" stroke="1" extrusionOk="0">
                  <a:moveTo>
                    <a:pt x="14662" y="7960"/>
                  </a:moveTo>
                  <a:cubicBezTo>
                    <a:pt x="15819" y="6643"/>
                    <a:pt x="16976" y="5326"/>
                    <a:pt x="16783" y="4009"/>
                  </a:cubicBezTo>
                  <a:cubicBezTo>
                    <a:pt x="16590" y="2692"/>
                    <a:pt x="15048" y="1374"/>
                    <a:pt x="13312" y="650"/>
                  </a:cubicBezTo>
                  <a:cubicBezTo>
                    <a:pt x="11576" y="-74"/>
                    <a:pt x="9648" y="-206"/>
                    <a:pt x="7333" y="321"/>
                  </a:cubicBezTo>
                  <a:cubicBezTo>
                    <a:pt x="5019" y="848"/>
                    <a:pt x="2319" y="2033"/>
                    <a:pt x="969" y="2955"/>
                  </a:cubicBezTo>
                  <a:cubicBezTo>
                    <a:pt x="-381" y="3877"/>
                    <a:pt x="-381" y="4535"/>
                    <a:pt x="1355" y="5062"/>
                  </a:cubicBezTo>
                  <a:cubicBezTo>
                    <a:pt x="3090" y="5589"/>
                    <a:pt x="6562" y="5984"/>
                    <a:pt x="9455" y="5918"/>
                  </a:cubicBezTo>
                  <a:cubicBezTo>
                    <a:pt x="12348" y="5853"/>
                    <a:pt x="14662" y="5326"/>
                    <a:pt x="16590" y="4667"/>
                  </a:cubicBezTo>
                  <a:cubicBezTo>
                    <a:pt x="18519" y="4009"/>
                    <a:pt x="20062" y="3218"/>
                    <a:pt x="20640" y="3153"/>
                  </a:cubicBezTo>
                  <a:cubicBezTo>
                    <a:pt x="21219" y="3087"/>
                    <a:pt x="20833" y="3745"/>
                    <a:pt x="20448" y="6050"/>
                  </a:cubicBezTo>
                  <a:cubicBezTo>
                    <a:pt x="20062" y="8355"/>
                    <a:pt x="19676" y="12306"/>
                    <a:pt x="19676" y="15138"/>
                  </a:cubicBezTo>
                  <a:cubicBezTo>
                    <a:pt x="19676" y="17970"/>
                    <a:pt x="20062" y="19682"/>
                    <a:pt x="20448" y="21394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1" name="Line"/>
            <p:cNvSpPr/>
            <p:nvPr/>
          </p:nvSpPr>
          <p:spPr>
            <a:xfrm>
              <a:off x="7751174" y="5580878"/>
              <a:ext cx="329676" cy="2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20702"/>
                  </a:moveTo>
                  <a:cubicBezTo>
                    <a:pt x="3349" y="10884"/>
                    <a:pt x="6698" y="1066"/>
                    <a:pt x="10298" y="84"/>
                  </a:cubicBezTo>
                  <a:cubicBezTo>
                    <a:pt x="13898" y="-898"/>
                    <a:pt x="17749" y="6957"/>
                    <a:pt x="21600" y="14811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2" name="Line"/>
            <p:cNvSpPr/>
            <p:nvPr/>
          </p:nvSpPr>
          <p:spPr>
            <a:xfrm>
              <a:off x="7827843" y="5730489"/>
              <a:ext cx="352675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78" y="15840"/>
                    <a:pt x="10957" y="10080"/>
                    <a:pt x="14557" y="6480"/>
                  </a:cubicBezTo>
                  <a:cubicBezTo>
                    <a:pt x="18157" y="2880"/>
                    <a:pt x="19878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3" name="Line"/>
            <p:cNvSpPr/>
            <p:nvPr/>
          </p:nvSpPr>
          <p:spPr>
            <a:xfrm>
              <a:off x="8544360" y="5442875"/>
              <a:ext cx="50168" cy="318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521" fill="norm" stroke="1" extrusionOk="0">
                  <a:moveTo>
                    <a:pt x="5000" y="1303"/>
                  </a:moveTo>
                  <a:cubicBezTo>
                    <a:pt x="8240" y="612"/>
                    <a:pt x="11480" y="-79"/>
                    <a:pt x="13640" y="7"/>
                  </a:cubicBezTo>
                  <a:cubicBezTo>
                    <a:pt x="15800" y="94"/>
                    <a:pt x="16880" y="958"/>
                    <a:pt x="15800" y="3377"/>
                  </a:cubicBezTo>
                  <a:cubicBezTo>
                    <a:pt x="14720" y="5796"/>
                    <a:pt x="11480" y="9771"/>
                    <a:pt x="8780" y="12708"/>
                  </a:cubicBezTo>
                  <a:cubicBezTo>
                    <a:pt x="6080" y="15646"/>
                    <a:pt x="3920" y="17547"/>
                    <a:pt x="2300" y="19015"/>
                  </a:cubicBezTo>
                  <a:cubicBezTo>
                    <a:pt x="680" y="20484"/>
                    <a:pt x="-400" y="21521"/>
                    <a:pt x="140" y="21521"/>
                  </a:cubicBezTo>
                  <a:cubicBezTo>
                    <a:pt x="680" y="21521"/>
                    <a:pt x="2840" y="20484"/>
                    <a:pt x="6620" y="19102"/>
                  </a:cubicBezTo>
                  <a:cubicBezTo>
                    <a:pt x="10400" y="17719"/>
                    <a:pt x="15800" y="15991"/>
                    <a:pt x="21200" y="14263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4" name="Line"/>
            <p:cNvSpPr/>
            <p:nvPr/>
          </p:nvSpPr>
          <p:spPr>
            <a:xfrm>
              <a:off x="8671195" y="5455885"/>
              <a:ext cx="39007" cy="297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5" h="21317" fill="norm" stroke="1" extrusionOk="0">
                  <a:moveTo>
                    <a:pt x="8100" y="1548"/>
                  </a:moveTo>
                  <a:cubicBezTo>
                    <a:pt x="13500" y="632"/>
                    <a:pt x="18900" y="-283"/>
                    <a:pt x="20250" y="83"/>
                  </a:cubicBezTo>
                  <a:cubicBezTo>
                    <a:pt x="21600" y="449"/>
                    <a:pt x="18900" y="2097"/>
                    <a:pt x="15525" y="4751"/>
                  </a:cubicBezTo>
                  <a:cubicBezTo>
                    <a:pt x="12150" y="7405"/>
                    <a:pt x="8100" y="11066"/>
                    <a:pt x="5400" y="13995"/>
                  </a:cubicBezTo>
                  <a:cubicBezTo>
                    <a:pt x="2700" y="16924"/>
                    <a:pt x="1350" y="19120"/>
                    <a:pt x="0" y="21317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5" name="Line"/>
            <p:cNvSpPr/>
            <p:nvPr/>
          </p:nvSpPr>
          <p:spPr>
            <a:xfrm>
              <a:off x="8436079" y="5446137"/>
              <a:ext cx="373120" cy="92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1" fill="norm" stroke="1" extrusionOk="0">
                  <a:moveTo>
                    <a:pt x="3403" y="21171"/>
                  </a:moveTo>
                  <a:cubicBezTo>
                    <a:pt x="2663" y="20003"/>
                    <a:pt x="1923" y="18836"/>
                    <a:pt x="1258" y="17084"/>
                  </a:cubicBezTo>
                  <a:cubicBezTo>
                    <a:pt x="592" y="15333"/>
                    <a:pt x="0" y="12998"/>
                    <a:pt x="0" y="10955"/>
                  </a:cubicBezTo>
                  <a:cubicBezTo>
                    <a:pt x="0" y="8912"/>
                    <a:pt x="592" y="7160"/>
                    <a:pt x="2737" y="5117"/>
                  </a:cubicBezTo>
                  <a:cubicBezTo>
                    <a:pt x="4882" y="3074"/>
                    <a:pt x="8581" y="739"/>
                    <a:pt x="11984" y="155"/>
                  </a:cubicBezTo>
                  <a:cubicBezTo>
                    <a:pt x="15386" y="-429"/>
                    <a:pt x="18493" y="739"/>
                    <a:pt x="21600" y="190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6" name="Line"/>
            <p:cNvSpPr/>
            <p:nvPr/>
          </p:nvSpPr>
          <p:spPr>
            <a:xfrm>
              <a:off x="8791725" y="5730928"/>
              <a:ext cx="186144" cy="191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0996" fill="norm" stroke="1" extrusionOk="0">
                  <a:moveTo>
                    <a:pt x="12504" y="793"/>
                  </a:moveTo>
                  <a:cubicBezTo>
                    <a:pt x="11045" y="232"/>
                    <a:pt x="9585" y="-329"/>
                    <a:pt x="8126" y="232"/>
                  </a:cubicBezTo>
                  <a:cubicBezTo>
                    <a:pt x="6666" y="793"/>
                    <a:pt x="5207" y="2476"/>
                    <a:pt x="3748" y="5562"/>
                  </a:cubicBezTo>
                  <a:cubicBezTo>
                    <a:pt x="2288" y="8648"/>
                    <a:pt x="829" y="13136"/>
                    <a:pt x="245" y="16081"/>
                  </a:cubicBezTo>
                  <a:cubicBezTo>
                    <a:pt x="-339" y="19027"/>
                    <a:pt x="-47" y="20429"/>
                    <a:pt x="3018" y="20850"/>
                  </a:cubicBezTo>
                  <a:cubicBezTo>
                    <a:pt x="6083" y="21271"/>
                    <a:pt x="11920" y="20710"/>
                    <a:pt x="15423" y="20009"/>
                  </a:cubicBezTo>
                  <a:cubicBezTo>
                    <a:pt x="18926" y="19307"/>
                    <a:pt x="20093" y="18466"/>
                    <a:pt x="21261" y="1762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7" name="Line"/>
            <p:cNvSpPr/>
            <p:nvPr/>
          </p:nvSpPr>
          <p:spPr>
            <a:xfrm>
              <a:off x="9085205" y="5799491"/>
              <a:ext cx="15334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8" name="Line"/>
            <p:cNvSpPr/>
            <p:nvPr/>
          </p:nvSpPr>
          <p:spPr>
            <a:xfrm>
              <a:off x="9234399" y="5591016"/>
              <a:ext cx="149813" cy="221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238" fill="norm" stroke="1" extrusionOk="0">
                  <a:moveTo>
                    <a:pt x="20363" y="5296"/>
                  </a:moveTo>
                  <a:cubicBezTo>
                    <a:pt x="20363" y="3823"/>
                    <a:pt x="20363" y="2351"/>
                    <a:pt x="19264" y="1491"/>
                  </a:cubicBezTo>
                  <a:cubicBezTo>
                    <a:pt x="18166" y="632"/>
                    <a:pt x="15969" y="387"/>
                    <a:pt x="12858" y="1860"/>
                  </a:cubicBezTo>
                  <a:cubicBezTo>
                    <a:pt x="9746" y="3332"/>
                    <a:pt x="5719" y="6523"/>
                    <a:pt x="3339" y="9469"/>
                  </a:cubicBezTo>
                  <a:cubicBezTo>
                    <a:pt x="959" y="12414"/>
                    <a:pt x="227" y="15114"/>
                    <a:pt x="44" y="17078"/>
                  </a:cubicBezTo>
                  <a:cubicBezTo>
                    <a:pt x="-139" y="19041"/>
                    <a:pt x="227" y="20269"/>
                    <a:pt x="1508" y="20882"/>
                  </a:cubicBezTo>
                  <a:cubicBezTo>
                    <a:pt x="2790" y="21496"/>
                    <a:pt x="4986" y="21496"/>
                    <a:pt x="8464" y="19410"/>
                  </a:cubicBezTo>
                  <a:cubicBezTo>
                    <a:pt x="11942" y="17323"/>
                    <a:pt x="16702" y="13151"/>
                    <a:pt x="19081" y="10451"/>
                  </a:cubicBezTo>
                  <a:cubicBezTo>
                    <a:pt x="21461" y="7751"/>
                    <a:pt x="21461" y="6523"/>
                    <a:pt x="21461" y="5173"/>
                  </a:cubicBezTo>
                  <a:cubicBezTo>
                    <a:pt x="21461" y="3823"/>
                    <a:pt x="21461" y="2351"/>
                    <a:pt x="20363" y="1369"/>
                  </a:cubicBezTo>
                  <a:cubicBezTo>
                    <a:pt x="19264" y="387"/>
                    <a:pt x="17068" y="-104"/>
                    <a:pt x="15237" y="19"/>
                  </a:cubicBezTo>
                  <a:cubicBezTo>
                    <a:pt x="13407" y="141"/>
                    <a:pt x="11942" y="878"/>
                    <a:pt x="11393" y="1860"/>
                  </a:cubicBezTo>
                  <a:cubicBezTo>
                    <a:pt x="10844" y="2841"/>
                    <a:pt x="11210" y="4069"/>
                    <a:pt x="11576" y="529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9" name="Line"/>
            <p:cNvSpPr/>
            <p:nvPr/>
          </p:nvSpPr>
          <p:spPr>
            <a:xfrm>
              <a:off x="9468546" y="5753490"/>
              <a:ext cx="30669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0" name="Line"/>
            <p:cNvSpPr/>
            <p:nvPr/>
          </p:nvSpPr>
          <p:spPr>
            <a:xfrm>
              <a:off x="9546353" y="5556804"/>
              <a:ext cx="131287" cy="419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6" h="21464" fill="norm" stroke="1" extrusionOk="0">
                  <a:moveTo>
                    <a:pt x="18158" y="7326"/>
                  </a:moveTo>
                  <a:cubicBezTo>
                    <a:pt x="18158" y="5755"/>
                    <a:pt x="18158" y="4184"/>
                    <a:pt x="16527" y="2940"/>
                  </a:cubicBezTo>
                  <a:cubicBezTo>
                    <a:pt x="14897" y="1697"/>
                    <a:pt x="11637" y="780"/>
                    <a:pt x="8988" y="322"/>
                  </a:cubicBezTo>
                  <a:cubicBezTo>
                    <a:pt x="6339" y="-136"/>
                    <a:pt x="4301" y="-136"/>
                    <a:pt x="2671" y="519"/>
                  </a:cubicBezTo>
                  <a:cubicBezTo>
                    <a:pt x="1041" y="1173"/>
                    <a:pt x="-182" y="2482"/>
                    <a:pt x="22" y="3333"/>
                  </a:cubicBezTo>
                  <a:cubicBezTo>
                    <a:pt x="226" y="4184"/>
                    <a:pt x="1856" y="4577"/>
                    <a:pt x="3893" y="4773"/>
                  </a:cubicBezTo>
                  <a:cubicBezTo>
                    <a:pt x="5931" y="4969"/>
                    <a:pt x="8376" y="4969"/>
                    <a:pt x="11433" y="4773"/>
                  </a:cubicBezTo>
                  <a:cubicBezTo>
                    <a:pt x="14490" y="4577"/>
                    <a:pt x="18158" y="4184"/>
                    <a:pt x="19788" y="4446"/>
                  </a:cubicBezTo>
                  <a:cubicBezTo>
                    <a:pt x="21418" y="4708"/>
                    <a:pt x="21010" y="5624"/>
                    <a:pt x="20399" y="7588"/>
                  </a:cubicBezTo>
                  <a:cubicBezTo>
                    <a:pt x="19788" y="9551"/>
                    <a:pt x="18973" y="12562"/>
                    <a:pt x="17954" y="15049"/>
                  </a:cubicBezTo>
                  <a:cubicBezTo>
                    <a:pt x="16935" y="17537"/>
                    <a:pt x="15712" y="19500"/>
                    <a:pt x="14490" y="2146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1" name="Line"/>
            <p:cNvSpPr/>
            <p:nvPr/>
          </p:nvSpPr>
          <p:spPr>
            <a:xfrm>
              <a:off x="9874889" y="5753490"/>
              <a:ext cx="214672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14" y="14400"/>
                    <a:pt x="11829" y="7200"/>
                    <a:pt x="15429" y="3600"/>
                  </a:cubicBezTo>
                  <a:cubicBezTo>
                    <a:pt x="19029" y="0"/>
                    <a:pt x="20314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2" name="Line"/>
            <p:cNvSpPr/>
            <p:nvPr/>
          </p:nvSpPr>
          <p:spPr>
            <a:xfrm>
              <a:off x="10012892" y="5684488"/>
              <a:ext cx="38335" cy="276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600"/>
                    <a:pt x="11520" y="1200"/>
                    <a:pt x="13680" y="3400"/>
                  </a:cubicBezTo>
                  <a:cubicBezTo>
                    <a:pt x="15840" y="5600"/>
                    <a:pt x="14400" y="9400"/>
                    <a:pt x="13680" y="12400"/>
                  </a:cubicBezTo>
                  <a:cubicBezTo>
                    <a:pt x="12960" y="15400"/>
                    <a:pt x="12960" y="17600"/>
                    <a:pt x="14400" y="19000"/>
                  </a:cubicBezTo>
                  <a:cubicBezTo>
                    <a:pt x="15840" y="20400"/>
                    <a:pt x="18720" y="21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3" name="Line"/>
            <p:cNvSpPr/>
            <p:nvPr/>
          </p:nvSpPr>
          <p:spPr>
            <a:xfrm>
              <a:off x="10296565" y="5684488"/>
              <a:ext cx="99670" cy="230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954" y="3120"/>
                    <a:pt x="8308" y="6240"/>
                    <a:pt x="4708" y="9840"/>
                  </a:cubicBezTo>
                  <a:cubicBezTo>
                    <a:pt x="1108" y="13440"/>
                    <a:pt x="554" y="1752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4" name="Line"/>
            <p:cNvSpPr/>
            <p:nvPr/>
          </p:nvSpPr>
          <p:spPr>
            <a:xfrm>
              <a:off x="10434887" y="5653821"/>
              <a:ext cx="61017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600" fill="norm" stroke="1" extrusionOk="0">
                  <a:moveTo>
                    <a:pt x="21487" y="0"/>
                  </a:moveTo>
                  <a:cubicBezTo>
                    <a:pt x="15187" y="4168"/>
                    <a:pt x="8887" y="8337"/>
                    <a:pt x="5287" y="11463"/>
                  </a:cubicBezTo>
                  <a:cubicBezTo>
                    <a:pt x="1687" y="14589"/>
                    <a:pt x="787" y="16674"/>
                    <a:pt x="337" y="18189"/>
                  </a:cubicBezTo>
                  <a:cubicBezTo>
                    <a:pt x="-113" y="19705"/>
                    <a:pt x="-113" y="20653"/>
                    <a:pt x="337" y="21126"/>
                  </a:cubicBezTo>
                  <a:cubicBezTo>
                    <a:pt x="787" y="21600"/>
                    <a:pt x="1687" y="21600"/>
                    <a:pt x="2587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5" name="Line"/>
            <p:cNvSpPr/>
            <p:nvPr/>
          </p:nvSpPr>
          <p:spPr>
            <a:xfrm>
              <a:off x="10232310" y="5677959"/>
              <a:ext cx="370930" cy="60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199" fill="norm" stroke="1" extrusionOk="0">
                  <a:moveTo>
                    <a:pt x="1944" y="21199"/>
                  </a:moveTo>
                  <a:cubicBezTo>
                    <a:pt x="1057" y="18499"/>
                    <a:pt x="169" y="15799"/>
                    <a:pt x="21" y="13099"/>
                  </a:cubicBezTo>
                  <a:cubicBezTo>
                    <a:pt x="-127" y="10399"/>
                    <a:pt x="465" y="7699"/>
                    <a:pt x="2980" y="4999"/>
                  </a:cubicBezTo>
                  <a:cubicBezTo>
                    <a:pt x="5495" y="2299"/>
                    <a:pt x="9933" y="-401"/>
                    <a:pt x="13336" y="49"/>
                  </a:cubicBezTo>
                  <a:cubicBezTo>
                    <a:pt x="16739" y="499"/>
                    <a:pt x="19106" y="4099"/>
                    <a:pt x="21473" y="7699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6" name="Line"/>
            <p:cNvSpPr/>
            <p:nvPr/>
          </p:nvSpPr>
          <p:spPr>
            <a:xfrm>
              <a:off x="10534237" y="5822492"/>
              <a:ext cx="107337" cy="236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21600" y="0"/>
                  </a:moveTo>
                  <a:cubicBezTo>
                    <a:pt x="16971" y="929"/>
                    <a:pt x="12343" y="1858"/>
                    <a:pt x="9257" y="2903"/>
                  </a:cubicBezTo>
                  <a:cubicBezTo>
                    <a:pt x="6171" y="3948"/>
                    <a:pt x="4629" y="5110"/>
                    <a:pt x="6171" y="7316"/>
                  </a:cubicBezTo>
                  <a:cubicBezTo>
                    <a:pt x="7714" y="9523"/>
                    <a:pt x="12343" y="12774"/>
                    <a:pt x="15686" y="15329"/>
                  </a:cubicBezTo>
                  <a:cubicBezTo>
                    <a:pt x="19029" y="17884"/>
                    <a:pt x="21086" y="19742"/>
                    <a:pt x="19800" y="20671"/>
                  </a:cubicBezTo>
                  <a:cubicBezTo>
                    <a:pt x="18514" y="21600"/>
                    <a:pt x="13886" y="21600"/>
                    <a:pt x="10286" y="21252"/>
                  </a:cubicBezTo>
                  <a:cubicBezTo>
                    <a:pt x="6686" y="20903"/>
                    <a:pt x="4114" y="20206"/>
                    <a:pt x="2571" y="19277"/>
                  </a:cubicBezTo>
                  <a:cubicBezTo>
                    <a:pt x="1029" y="18348"/>
                    <a:pt x="514" y="17187"/>
                    <a:pt x="0" y="1602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7" name="Line"/>
            <p:cNvSpPr/>
            <p:nvPr/>
          </p:nvSpPr>
          <p:spPr>
            <a:xfrm>
              <a:off x="10764242" y="5952828"/>
              <a:ext cx="3833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8" name="Line"/>
            <p:cNvSpPr/>
            <p:nvPr/>
          </p:nvSpPr>
          <p:spPr>
            <a:xfrm>
              <a:off x="10936261" y="5756046"/>
              <a:ext cx="166448" cy="219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8" h="20827" fill="norm" stroke="1" extrusionOk="0">
                  <a:moveTo>
                    <a:pt x="17690" y="1942"/>
                  </a:moveTo>
                  <a:cubicBezTo>
                    <a:pt x="16102" y="1456"/>
                    <a:pt x="14513" y="971"/>
                    <a:pt x="13084" y="1092"/>
                  </a:cubicBezTo>
                  <a:cubicBezTo>
                    <a:pt x="11655" y="1214"/>
                    <a:pt x="10384" y="1942"/>
                    <a:pt x="8160" y="4611"/>
                  </a:cubicBezTo>
                  <a:cubicBezTo>
                    <a:pt x="5937" y="7281"/>
                    <a:pt x="2760" y="11892"/>
                    <a:pt x="1172" y="14805"/>
                  </a:cubicBezTo>
                  <a:cubicBezTo>
                    <a:pt x="-416" y="17717"/>
                    <a:pt x="-416" y="18930"/>
                    <a:pt x="1331" y="19901"/>
                  </a:cubicBezTo>
                  <a:cubicBezTo>
                    <a:pt x="3078" y="20872"/>
                    <a:pt x="6572" y="21600"/>
                    <a:pt x="10225" y="19294"/>
                  </a:cubicBezTo>
                  <a:cubicBezTo>
                    <a:pt x="13878" y="16989"/>
                    <a:pt x="17690" y="11649"/>
                    <a:pt x="19437" y="8252"/>
                  </a:cubicBezTo>
                  <a:cubicBezTo>
                    <a:pt x="21184" y="4854"/>
                    <a:pt x="20866" y="3398"/>
                    <a:pt x="19913" y="2184"/>
                  </a:cubicBezTo>
                  <a:cubicBezTo>
                    <a:pt x="18960" y="971"/>
                    <a:pt x="17372" y="0"/>
                    <a:pt x="16102" y="0"/>
                  </a:cubicBezTo>
                  <a:cubicBezTo>
                    <a:pt x="14831" y="0"/>
                    <a:pt x="13878" y="971"/>
                    <a:pt x="12925" y="1942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9" name="Line"/>
            <p:cNvSpPr/>
            <p:nvPr/>
          </p:nvSpPr>
          <p:spPr>
            <a:xfrm>
              <a:off x="11224253" y="5929827"/>
              <a:ext cx="23001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0" name="Line"/>
            <p:cNvSpPr/>
            <p:nvPr/>
          </p:nvSpPr>
          <p:spPr>
            <a:xfrm>
              <a:off x="11300921" y="5767347"/>
              <a:ext cx="168672" cy="268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3" fill="norm" stroke="1" extrusionOk="0">
                  <a:moveTo>
                    <a:pt x="21600" y="729"/>
                  </a:moveTo>
                  <a:cubicBezTo>
                    <a:pt x="16691" y="322"/>
                    <a:pt x="11782" y="-86"/>
                    <a:pt x="8509" y="16"/>
                  </a:cubicBezTo>
                  <a:cubicBezTo>
                    <a:pt x="5236" y="118"/>
                    <a:pt x="3600" y="729"/>
                    <a:pt x="3927" y="2461"/>
                  </a:cubicBezTo>
                  <a:cubicBezTo>
                    <a:pt x="4254" y="4193"/>
                    <a:pt x="6545" y="7046"/>
                    <a:pt x="9327" y="9695"/>
                  </a:cubicBezTo>
                  <a:cubicBezTo>
                    <a:pt x="12109" y="12344"/>
                    <a:pt x="15382" y="14789"/>
                    <a:pt x="17018" y="16522"/>
                  </a:cubicBezTo>
                  <a:cubicBezTo>
                    <a:pt x="18655" y="18254"/>
                    <a:pt x="18655" y="19272"/>
                    <a:pt x="16364" y="20088"/>
                  </a:cubicBezTo>
                  <a:cubicBezTo>
                    <a:pt x="14073" y="20903"/>
                    <a:pt x="9491" y="21514"/>
                    <a:pt x="6382" y="21412"/>
                  </a:cubicBezTo>
                  <a:cubicBezTo>
                    <a:pt x="3273" y="21310"/>
                    <a:pt x="1636" y="20495"/>
                    <a:pt x="0" y="1968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1" name="Line"/>
            <p:cNvSpPr/>
            <p:nvPr/>
          </p:nvSpPr>
          <p:spPr>
            <a:xfrm>
              <a:off x="11300921" y="5761157"/>
              <a:ext cx="352676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57" y="15840"/>
                    <a:pt x="7513" y="10080"/>
                    <a:pt x="11113" y="6480"/>
                  </a:cubicBezTo>
                  <a:cubicBezTo>
                    <a:pt x="14713" y="2880"/>
                    <a:pt x="18157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2" name="Line"/>
            <p:cNvSpPr/>
            <p:nvPr/>
          </p:nvSpPr>
          <p:spPr>
            <a:xfrm>
              <a:off x="8487191" y="5270479"/>
              <a:ext cx="1361047" cy="843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600" fill="norm" stroke="1" extrusionOk="0">
                  <a:moveTo>
                    <a:pt x="0" y="21600"/>
                  </a:moveTo>
                  <a:cubicBezTo>
                    <a:pt x="1133" y="20225"/>
                    <a:pt x="2265" y="18851"/>
                    <a:pt x="3458" y="17444"/>
                  </a:cubicBezTo>
                  <a:cubicBezTo>
                    <a:pt x="4652" y="16036"/>
                    <a:pt x="5906" y="14596"/>
                    <a:pt x="7281" y="13189"/>
                  </a:cubicBezTo>
                  <a:cubicBezTo>
                    <a:pt x="8656" y="11782"/>
                    <a:pt x="10153" y="10407"/>
                    <a:pt x="11569" y="9229"/>
                  </a:cubicBezTo>
                  <a:cubicBezTo>
                    <a:pt x="12984" y="8051"/>
                    <a:pt x="14319" y="7069"/>
                    <a:pt x="15512" y="6185"/>
                  </a:cubicBezTo>
                  <a:cubicBezTo>
                    <a:pt x="16706" y="5302"/>
                    <a:pt x="17757" y="4516"/>
                    <a:pt x="18708" y="3796"/>
                  </a:cubicBezTo>
                  <a:cubicBezTo>
                    <a:pt x="19658" y="3076"/>
                    <a:pt x="20508" y="2422"/>
                    <a:pt x="20993" y="1964"/>
                  </a:cubicBezTo>
                  <a:cubicBezTo>
                    <a:pt x="21479" y="1505"/>
                    <a:pt x="21600" y="1244"/>
                    <a:pt x="21519" y="949"/>
                  </a:cubicBezTo>
                  <a:cubicBezTo>
                    <a:pt x="21438" y="655"/>
                    <a:pt x="21155" y="327"/>
                    <a:pt x="20872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3" name="Line"/>
            <p:cNvSpPr/>
            <p:nvPr/>
          </p:nvSpPr>
          <p:spPr>
            <a:xfrm>
              <a:off x="9648609" y="5223806"/>
              <a:ext cx="302280" cy="269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450" fill="norm" stroke="1" extrusionOk="0">
                  <a:moveTo>
                    <a:pt x="1346" y="2499"/>
                  </a:moveTo>
                  <a:cubicBezTo>
                    <a:pt x="632" y="1888"/>
                    <a:pt x="-82" y="1276"/>
                    <a:pt x="7" y="767"/>
                  </a:cubicBezTo>
                  <a:cubicBezTo>
                    <a:pt x="97" y="258"/>
                    <a:pt x="989" y="-150"/>
                    <a:pt x="3845" y="54"/>
                  </a:cubicBezTo>
                  <a:cubicBezTo>
                    <a:pt x="6701" y="258"/>
                    <a:pt x="11521" y="1073"/>
                    <a:pt x="14913" y="2193"/>
                  </a:cubicBezTo>
                  <a:cubicBezTo>
                    <a:pt x="18305" y="3314"/>
                    <a:pt x="20268" y="4741"/>
                    <a:pt x="20893" y="6676"/>
                  </a:cubicBezTo>
                  <a:cubicBezTo>
                    <a:pt x="21518" y="8612"/>
                    <a:pt x="20804" y="11058"/>
                    <a:pt x="18930" y="13605"/>
                  </a:cubicBezTo>
                  <a:cubicBezTo>
                    <a:pt x="17055" y="16152"/>
                    <a:pt x="14020" y="18801"/>
                    <a:pt x="10986" y="2145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4" name="Line"/>
            <p:cNvSpPr/>
            <p:nvPr/>
          </p:nvSpPr>
          <p:spPr>
            <a:xfrm>
              <a:off x="7993727" y="6803847"/>
              <a:ext cx="110123" cy="321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425" fill="norm" stroke="1" extrusionOk="0">
                  <a:moveTo>
                    <a:pt x="21153" y="0"/>
                  </a:moveTo>
                  <a:cubicBezTo>
                    <a:pt x="15753" y="5272"/>
                    <a:pt x="10353" y="10545"/>
                    <a:pt x="6917" y="13776"/>
                  </a:cubicBezTo>
                  <a:cubicBezTo>
                    <a:pt x="3480" y="17008"/>
                    <a:pt x="2007" y="18198"/>
                    <a:pt x="1026" y="19219"/>
                  </a:cubicBezTo>
                  <a:cubicBezTo>
                    <a:pt x="44" y="20239"/>
                    <a:pt x="-447" y="21090"/>
                    <a:pt x="535" y="21345"/>
                  </a:cubicBezTo>
                  <a:cubicBezTo>
                    <a:pt x="1517" y="21600"/>
                    <a:pt x="3971" y="21260"/>
                    <a:pt x="6917" y="20154"/>
                  </a:cubicBezTo>
                  <a:cubicBezTo>
                    <a:pt x="9862" y="19049"/>
                    <a:pt x="13299" y="17178"/>
                    <a:pt x="16735" y="153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5" name="Line"/>
            <p:cNvSpPr/>
            <p:nvPr/>
          </p:nvSpPr>
          <p:spPr>
            <a:xfrm>
              <a:off x="8180517" y="6819181"/>
              <a:ext cx="63320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3" h="21600" fill="norm" stroke="1" extrusionOk="0">
                  <a:moveTo>
                    <a:pt x="4985" y="2274"/>
                  </a:moveTo>
                  <a:cubicBezTo>
                    <a:pt x="10800" y="1137"/>
                    <a:pt x="16615" y="0"/>
                    <a:pt x="19108" y="0"/>
                  </a:cubicBezTo>
                  <a:cubicBezTo>
                    <a:pt x="21600" y="0"/>
                    <a:pt x="20769" y="1137"/>
                    <a:pt x="17862" y="3695"/>
                  </a:cubicBezTo>
                  <a:cubicBezTo>
                    <a:pt x="14954" y="6253"/>
                    <a:pt x="9969" y="10232"/>
                    <a:pt x="6646" y="13453"/>
                  </a:cubicBezTo>
                  <a:cubicBezTo>
                    <a:pt x="3323" y="16674"/>
                    <a:pt x="1662" y="1913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6" name="Line"/>
            <p:cNvSpPr/>
            <p:nvPr/>
          </p:nvSpPr>
          <p:spPr>
            <a:xfrm>
              <a:off x="7963789" y="6809228"/>
              <a:ext cx="431401" cy="140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174" fill="norm" stroke="1" extrusionOk="0">
                  <a:moveTo>
                    <a:pt x="1627" y="21174"/>
                  </a:moveTo>
                  <a:cubicBezTo>
                    <a:pt x="992" y="19631"/>
                    <a:pt x="356" y="18088"/>
                    <a:pt x="102" y="16160"/>
                  </a:cubicBezTo>
                  <a:cubicBezTo>
                    <a:pt x="-152" y="14231"/>
                    <a:pt x="-25" y="11917"/>
                    <a:pt x="1563" y="9024"/>
                  </a:cubicBezTo>
                  <a:cubicBezTo>
                    <a:pt x="3152" y="6131"/>
                    <a:pt x="6201" y="2660"/>
                    <a:pt x="9759" y="1117"/>
                  </a:cubicBezTo>
                  <a:cubicBezTo>
                    <a:pt x="13316" y="-426"/>
                    <a:pt x="17382" y="-40"/>
                    <a:pt x="21448" y="3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7" name="Line"/>
            <p:cNvSpPr/>
            <p:nvPr/>
          </p:nvSpPr>
          <p:spPr>
            <a:xfrm>
              <a:off x="8355168" y="7051388"/>
              <a:ext cx="224026" cy="175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8" h="20905" fill="norm" stroke="1" extrusionOk="0">
                  <a:moveTo>
                    <a:pt x="13838" y="651"/>
                  </a:moveTo>
                  <a:cubicBezTo>
                    <a:pt x="11438" y="42"/>
                    <a:pt x="9038" y="-566"/>
                    <a:pt x="6518" y="955"/>
                  </a:cubicBezTo>
                  <a:cubicBezTo>
                    <a:pt x="3998" y="2476"/>
                    <a:pt x="1358" y="6127"/>
                    <a:pt x="398" y="9473"/>
                  </a:cubicBezTo>
                  <a:cubicBezTo>
                    <a:pt x="-562" y="12820"/>
                    <a:pt x="158" y="15862"/>
                    <a:pt x="3158" y="17840"/>
                  </a:cubicBezTo>
                  <a:cubicBezTo>
                    <a:pt x="6158" y="19817"/>
                    <a:pt x="11438" y="20730"/>
                    <a:pt x="14798" y="20882"/>
                  </a:cubicBezTo>
                  <a:cubicBezTo>
                    <a:pt x="18158" y="21034"/>
                    <a:pt x="19598" y="20426"/>
                    <a:pt x="21038" y="198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8" name="Line"/>
            <p:cNvSpPr/>
            <p:nvPr/>
          </p:nvSpPr>
          <p:spPr>
            <a:xfrm>
              <a:off x="8709529" y="7010791"/>
              <a:ext cx="153338" cy="30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3240" y="11670"/>
                    <a:pt x="6480" y="3363"/>
                    <a:pt x="10080" y="870"/>
                  </a:cubicBezTo>
                  <a:cubicBezTo>
                    <a:pt x="13680" y="-1622"/>
                    <a:pt x="17640" y="1701"/>
                    <a:pt x="21600" y="50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9" name="Line"/>
            <p:cNvSpPr/>
            <p:nvPr/>
          </p:nvSpPr>
          <p:spPr>
            <a:xfrm>
              <a:off x="8778531" y="7102854"/>
              <a:ext cx="161004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0" name="Line"/>
            <p:cNvSpPr/>
            <p:nvPr/>
          </p:nvSpPr>
          <p:spPr>
            <a:xfrm>
              <a:off x="9214416" y="6918192"/>
              <a:ext cx="185130" cy="268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5" h="21449" fill="norm" stroke="1" extrusionOk="0">
                  <a:moveTo>
                    <a:pt x="21145" y="1887"/>
                  </a:moveTo>
                  <a:cubicBezTo>
                    <a:pt x="15599" y="1072"/>
                    <a:pt x="10053" y="257"/>
                    <a:pt x="6550" y="53"/>
                  </a:cubicBezTo>
                  <a:cubicBezTo>
                    <a:pt x="3048" y="-151"/>
                    <a:pt x="1588" y="257"/>
                    <a:pt x="713" y="970"/>
                  </a:cubicBezTo>
                  <a:cubicBezTo>
                    <a:pt x="-163" y="1683"/>
                    <a:pt x="-455" y="2702"/>
                    <a:pt x="1150" y="4841"/>
                  </a:cubicBezTo>
                  <a:cubicBezTo>
                    <a:pt x="2756" y="6981"/>
                    <a:pt x="6259" y="10241"/>
                    <a:pt x="8594" y="12279"/>
                  </a:cubicBezTo>
                  <a:cubicBezTo>
                    <a:pt x="10929" y="14317"/>
                    <a:pt x="12096" y="15132"/>
                    <a:pt x="11804" y="16457"/>
                  </a:cubicBezTo>
                  <a:cubicBezTo>
                    <a:pt x="11513" y="17781"/>
                    <a:pt x="9761" y="19615"/>
                    <a:pt x="8010" y="214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1" name="Line"/>
            <p:cNvSpPr/>
            <p:nvPr/>
          </p:nvSpPr>
          <p:spPr>
            <a:xfrm>
              <a:off x="9123539" y="6872848"/>
              <a:ext cx="421676" cy="13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42" y="16094"/>
                    <a:pt x="6284" y="10588"/>
                    <a:pt x="9884" y="6988"/>
                  </a:cubicBezTo>
                  <a:cubicBezTo>
                    <a:pt x="13484" y="3388"/>
                    <a:pt x="17542" y="169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2" name="Line"/>
            <p:cNvSpPr/>
            <p:nvPr/>
          </p:nvSpPr>
          <p:spPr>
            <a:xfrm>
              <a:off x="9598882" y="6980185"/>
              <a:ext cx="115005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60" y="2504"/>
                    <a:pt x="13920" y="5009"/>
                    <a:pt x="10320" y="8609"/>
                  </a:cubicBezTo>
                  <a:cubicBezTo>
                    <a:pt x="6720" y="12209"/>
                    <a:pt x="3360" y="1690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3" name="Line"/>
            <p:cNvSpPr/>
            <p:nvPr/>
          </p:nvSpPr>
          <p:spPr>
            <a:xfrm>
              <a:off x="9736886" y="6918850"/>
              <a:ext cx="53669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5200"/>
                    <a:pt x="11314" y="10400"/>
                    <a:pt x="8229" y="13500"/>
                  </a:cubicBezTo>
                  <a:cubicBezTo>
                    <a:pt x="5143" y="16600"/>
                    <a:pt x="4114" y="17600"/>
                    <a:pt x="3086" y="18600"/>
                  </a:cubicBezTo>
                  <a:cubicBezTo>
                    <a:pt x="2057" y="19600"/>
                    <a:pt x="1029" y="20600"/>
                    <a:pt x="514" y="21100"/>
                  </a:cubicBezTo>
                  <a:cubicBezTo>
                    <a:pt x="0" y="21600"/>
                    <a:pt x="0" y="21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4" name="Line"/>
            <p:cNvSpPr/>
            <p:nvPr/>
          </p:nvSpPr>
          <p:spPr>
            <a:xfrm>
              <a:off x="9580598" y="6926516"/>
              <a:ext cx="317293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200" y="21600"/>
                  </a:moveTo>
                  <a:cubicBezTo>
                    <a:pt x="27" y="16000"/>
                    <a:pt x="-146" y="10400"/>
                    <a:pt x="200" y="6800"/>
                  </a:cubicBezTo>
                  <a:cubicBezTo>
                    <a:pt x="545" y="3200"/>
                    <a:pt x="1409" y="1600"/>
                    <a:pt x="5038" y="800"/>
                  </a:cubicBezTo>
                  <a:cubicBezTo>
                    <a:pt x="8667" y="0"/>
                    <a:pt x="15060" y="0"/>
                    <a:pt x="2145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5" name="Line"/>
            <p:cNvSpPr/>
            <p:nvPr/>
          </p:nvSpPr>
          <p:spPr>
            <a:xfrm>
              <a:off x="9890223" y="7081917"/>
              <a:ext cx="153337" cy="220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0" fill="norm" stroke="1" extrusionOk="0">
                  <a:moveTo>
                    <a:pt x="21600" y="2779"/>
                  </a:moveTo>
                  <a:cubicBezTo>
                    <a:pt x="16920" y="1538"/>
                    <a:pt x="12240" y="297"/>
                    <a:pt x="9000" y="48"/>
                  </a:cubicBezTo>
                  <a:cubicBezTo>
                    <a:pt x="5760" y="-200"/>
                    <a:pt x="3960" y="545"/>
                    <a:pt x="3060" y="1662"/>
                  </a:cubicBezTo>
                  <a:cubicBezTo>
                    <a:pt x="2160" y="2779"/>
                    <a:pt x="2160" y="4269"/>
                    <a:pt x="5040" y="6752"/>
                  </a:cubicBezTo>
                  <a:cubicBezTo>
                    <a:pt x="7920" y="9234"/>
                    <a:pt x="13680" y="12710"/>
                    <a:pt x="17100" y="15069"/>
                  </a:cubicBezTo>
                  <a:cubicBezTo>
                    <a:pt x="20520" y="17428"/>
                    <a:pt x="21600" y="18669"/>
                    <a:pt x="21240" y="19538"/>
                  </a:cubicBezTo>
                  <a:cubicBezTo>
                    <a:pt x="20880" y="20407"/>
                    <a:pt x="19080" y="20903"/>
                    <a:pt x="15300" y="21152"/>
                  </a:cubicBezTo>
                  <a:cubicBezTo>
                    <a:pt x="11520" y="21400"/>
                    <a:pt x="5760" y="21400"/>
                    <a:pt x="0" y="21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3350" name="Drawing"/>
          <p:cNvGrpSpPr/>
          <p:nvPr/>
        </p:nvGrpSpPr>
        <p:grpSpPr>
          <a:xfrm>
            <a:off x="9023870" y="237671"/>
            <a:ext cx="4109427" cy="5167452"/>
            <a:chOff x="0" y="0"/>
            <a:chExt cx="4109425" cy="5167449"/>
          </a:xfrm>
        </p:grpSpPr>
        <p:sp>
          <p:nvSpPr>
            <p:cNvPr id="3307" name="Line"/>
            <p:cNvSpPr/>
            <p:nvPr/>
          </p:nvSpPr>
          <p:spPr>
            <a:xfrm>
              <a:off x="2941358" y="2358475"/>
              <a:ext cx="284785" cy="397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399" fill="norm" stroke="1" extrusionOk="0">
                  <a:moveTo>
                    <a:pt x="12137" y="5110"/>
                  </a:moveTo>
                  <a:cubicBezTo>
                    <a:pt x="12706" y="3872"/>
                    <a:pt x="13274" y="2634"/>
                    <a:pt x="13274" y="1739"/>
                  </a:cubicBezTo>
                  <a:cubicBezTo>
                    <a:pt x="13274" y="845"/>
                    <a:pt x="12706" y="295"/>
                    <a:pt x="10716" y="88"/>
                  </a:cubicBezTo>
                  <a:cubicBezTo>
                    <a:pt x="8727" y="-118"/>
                    <a:pt x="5316" y="20"/>
                    <a:pt x="3043" y="707"/>
                  </a:cubicBezTo>
                  <a:cubicBezTo>
                    <a:pt x="769" y="1395"/>
                    <a:pt x="-368" y="2634"/>
                    <a:pt x="106" y="4147"/>
                  </a:cubicBezTo>
                  <a:cubicBezTo>
                    <a:pt x="579" y="5660"/>
                    <a:pt x="2664" y="7449"/>
                    <a:pt x="5979" y="9375"/>
                  </a:cubicBezTo>
                  <a:cubicBezTo>
                    <a:pt x="9295" y="11301"/>
                    <a:pt x="13843" y="13365"/>
                    <a:pt x="16590" y="14809"/>
                  </a:cubicBezTo>
                  <a:cubicBezTo>
                    <a:pt x="19337" y="16254"/>
                    <a:pt x="20285" y="17079"/>
                    <a:pt x="20758" y="17905"/>
                  </a:cubicBezTo>
                  <a:cubicBezTo>
                    <a:pt x="21232" y="18730"/>
                    <a:pt x="21232" y="19556"/>
                    <a:pt x="20758" y="20106"/>
                  </a:cubicBezTo>
                  <a:cubicBezTo>
                    <a:pt x="20285" y="20657"/>
                    <a:pt x="19337" y="20932"/>
                    <a:pt x="17348" y="21138"/>
                  </a:cubicBezTo>
                  <a:cubicBezTo>
                    <a:pt x="15358" y="21344"/>
                    <a:pt x="12327" y="21482"/>
                    <a:pt x="10053" y="21344"/>
                  </a:cubicBezTo>
                  <a:cubicBezTo>
                    <a:pt x="7779" y="21207"/>
                    <a:pt x="6264" y="20794"/>
                    <a:pt x="5790" y="19900"/>
                  </a:cubicBezTo>
                  <a:cubicBezTo>
                    <a:pt x="5316" y="19006"/>
                    <a:pt x="5885" y="17630"/>
                    <a:pt x="6453" y="162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8" name="Line"/>
            <p:cNvSpPr/>
            <p:nvPr/>
          </p:nvSpPr>
          <p:spPr>
            <a:xfrm>
              <a:off x="2712400" y="2138847"/>
              <a:ext cx="789886" cy="85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382" fill="norm" stroke="1" extrusionOk="0">
                  <a:moveTo>
                    <a:pt x="14537" y="2497"/>
                  </a:moveTo>
                  <a:cubicBezTo>
                    <a:pt x="13364" y="1538"/>
                    <a:pt x="12191" y="580"/>
                    <a:pt x="10673" y="196"/>
                  </a:cubicBezTo>
                  <a:cubicBezTo>
                    <a:pt x="9154" y="-187"/>
                    <a:pt x="7291" y="5"/>
                    <a:pt x="5773" y="644"/>
                  </a:cubicBezTo>
                  <a:cubicBezTo>
                    <a:pt x="4255" y="1283"/>
                    <a:pt x="3081" y="2369"/>
                    <a:pt x="2115" y="3935"/>
                  </a:cubicBezTo>
                  <a:cubicBezTo>
                    <a:pt x="1149" y="5501"/>
                    <a:pt x="390" y="7546"/>
                    <a:pt x="114" y="9591"/>
                  </a:cubicBezTo>
                  <a:cubicBezTo>
                    <a:pt x="-162" y="11635"/>
                    <a:pt x="45" y="13680"/>
                    <a:pt x="942" y="15406"/>
                  </a:cubicBezTo>
                  <a:cubicBezTo>
                    <a:pt x="1839" y="17131"/>
                    <a:pt x="3427" y="18537"/>
                    <a:pt x="5290" y="19592"/>
                  </a:cubicBezTo>
                  <a:cubicBezTo>
                    <a:pt x="7153" y="20646"/>
                    <a:pt x="9292" y="21349"/>
                    <a:pt x="11259" y="21381"/>
                  </a:cubicBezTo>
                  <a:cubicBezTo>
                    <a:pt x="13226" y="21413"/>
                    <a:pt x="15020" y="20774"/>
                    <a:pt x="16573" y="19624"/>
                  </a:cubicBezTo>
                  <a:cubicBezTo>
                    <a:pt x="18126" y="18473"/>
                    <a:pt x="19437" y="16812"/>
                    <a:pt x="20265" y="15118"/>
                  </a:cubicBezTo>
                  <a:cubicBezTo>
                    <a:pt x="21093" y="13425"/>
                    <a:pt x="21438" y="11699"/>
                    <a:pt x="21300" y="9814"/>
                  </a:cubicBezTo>
                  <a:cubicBezTo>
                    <a:pt x="21162" y="7929"/>
                    <a:pt x="20541" y="5884"/>
                    <a:pt x="19264" y="4350"/>
                  </a:cubicBezTo>
                  <a:cubicBezTo>
                    <a:pt x="17988" y="2817"/>
                    <a:pt x="16055" y="1794"/>
                    <a:pt x="14675" y="1219"/>
                  </a:cubicBezTo>
                  <a:cubicBezTo>
                    <a:pt x="13295" y="644"/>
                    <a:pt x="12467" y="516"/>
                    <a:pt x="11639" y="3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9" name="Line"/>
            <p:cNvSpPr/>
            <p:nvPr/>
          </p:nvSpPr>
          <p:spPr>
            <a:xfrm>
              <a:off x="288784" y="767560"/>
              <a:ext cx="2829542" cy="1379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586" fill="norm" stroke="1" extrusionOk="0">
                  <a:moveTo>
                    <a:pt x="78" y="21586"/>
                  </a:moveTo>
                  <a:cubicBezTo>
                    <a:pt x="39" y="20506"/>
                    <a:pt x="0" y="19426"/>
                    <a:pt x="0" y="18146"/>
                  </a:cubicBezTo>
                  <a:cubicBezTo>
                    <a:pt x="0" y="16866"/>
                    <a:pt x="39" y="15386"/>
                    <a:pt x="146" y="14026"/>
                  </a:cubicBezTo>
                  <a:cubicBezTo>
                    <a:pt x="253" y="12666"/>
                    <a:pt x="428" y="11426"/>
                    <a:pt x="633" y="10366"/>
                  </a:cubicBezTo>
                  <a:cubicBezTo>
                    <a:pt x="838" y="9306"/>
                    <a:pt x="1071" y="8426"/>
                    <a:pt x="1305" y="7706"/>
                  </a:cubicBezTo>
                  <a:cubicBezTo>
                    <a:pt x="1539" y="6986"/>
                    <a:pt x="1772" y="6426"/>
                    <a:pt x="2133" y="5806"/>
                  </a:cubicBezTo>
                  <a:cubicBezTo>
                    <a:pt x="2493" y="5186"/>
                    <a:pt x="2980" y="4506"/>
                    <a:pt x="3516" y="3866"/>
                  </a:cubicBezTo>
                  <a:cubicBezTo>
                    <a:pt x="4051" y="3226"/>
                    <a:pt x="4636" y="2626"/>
                    <a:pt x="5200" y="2206"/>
                  </a:cubicBezTo>
                  <a:cubicBezTo>
                    <a:pt x="5765" y="1786"/>
                    <a:pt x="6311" y="1546"/>
                    <a:pt x="6924" y="1286"/>
                  </a:cubicBezTo>
                  <a:cubicBezTo>
                    <a:pt x="7538" y="1026"/>
                    <a:pt x="8219" y="746"/>
                    <a:pt x="8950" y="526"/>
                  </a:cubicBezTo>
                  <a:cubicBezTo>
                    <a:pt x="9680" y="306"/>
                    <a:pt x="10459" y="146"/>
                    <a:pt x="11219" y="66"/>
                  </a:cubicBezTo>
                  <a:cubicBezTo>
                    <a:pt x="11978" y="-14"/>
                    <a:pt x="12718" y="-14"/>
                    <a:pt x="13351" y="26"/>
                  </a:cubicBezTo>
                  <a:cubicBezTo>
                    <a:pt x="13984" y="66"/>
                    <a:pt x="14510" y="146"/>
                    <a:pt x="15065" y="306"/>
                  </a:cubicBezTo>
                  <a:cubicBezTo>
                    <a:pt x="15621" y="466"/>
                    <a:pt x="16205" y="706"/>
                    <a:pt x="16828" y="946"/>
                  </a:cubicBezTo>
                  <a:cubicBezTo>
                    <a:pt x="17451" y="1186"/>
                    <a:pt x="18114" y="1426"/>
                    <a:pt x="18659" y="1786"/>
                  </a:cubicBezTo>
                  <a:cubicBezTo>
                    <a:pt x="19204" y="2146"/>
                    <a:pt x="19633" y="2626"/>
                    <a:pt x="20022" y="3286"/>
                  </a:cubicBezTo>
                  <a:cubicBezTo>
                    <a:pt x="20412" y="3946"/>
                    <a:pt x="20762" y="4786"/>
                    <a:pt x="21025" y="5606"/>
                  </a:cubicBezTo>
                  <a:cubicBezTo>
                    <a:pt x="21288" y="6426"/>
                    <a:pt x="21464" y="7226"/>
                    <a:pt x="21532" y="7926"/>
                  </a:cubicBezTo>
                  <a:cubicBezTo>
                    <a:pt x="21600" y="8626"/>
                    <a:pt x="21561" y="9226"/>
                    <a:pt x="21425" y="9806"/>
                  </a:cubicBezTo>
                  <a:cubicBezTo>
                    <a:pt x="21288" y="10386"/>
                    <a:pt x="21055" y="10946"/>
                    <a:pt x="20724" y="11366"/>
                  </a:cubicBezTo>
                  <a:cubicBezTo>
                    <a:pt x="20392" y="11786"/>
                    <a:pt x="19964" y="12066"/>
                    <a:pt x="19458" y="12286"/>
                  </a:cubicBezTo>
                  <a:cubicBezTo>
                    <a:pt x="18951" y="12506"/>
                    <a:pt x="18367" y="12666"/>
                    <a:pt x="17821" y="12786"/>
                  </a:cubicBezTo>
                  <a:cubicBezTo>
                    <a:pt x="17276" y="12906"/>
                    <a:pt x="16770" y="12986"/>
                    <a:pt x="16254" y="13026"/>
                  </a:cubicBezTo>
                  <a:cubicBezTo>
                    <a:pt x="15737" y="13066"/>
                    <a:pt x="15212" y="13066"/>
                    <a:pt x="14559" y="13046"/>
                  </a:cubicBezTo>
                  <a:cubicBezTo>
                    <a:pt x="13907" y="13026"/>
                    <a:pt x="13128" y="12986"/>
                    <a:pt x="12436" y="12946"/>
                  </a:cubicBezTo>
                  <a:cubicBezTo>
                    <a:pt x="11745" y="12906"/>
                    <a:pt x="11141" y="12866"/>
                    <a:pt x="10537" y="12846"/>
                  </a:cubicBezTo>
                  <a:cubicBezTo>
                    <a:pt x="9933" y="12826"/>
                    <a:pt x="9329" y="12826"/>
                    <a:pt x="8706" y="12806"/>
                  </a:cubicBezTo>
                  <a:cubicBezTo>
                    <a:pt x="8083" y="12786"/>
                    <a:pt x="7440" y="12746"/>
                    <a:pt x="6836" y="12806"/>
                  </a:cubicBezTo>
                  <a:cubicBezTo>
                    <a:pt x="6233" y="12866"/>
                    <a:pt x="5668" y="13026"/>
                    <a:pt x="5200" y="13226"/>
                  </a:cubicBezTo>
                  <a:cubicBezTo>
                    <a:pt x="4733" y="13426"/>
                    <a:pt x="4363" y="13666"/>
                    <a:pt x="4110" y="13926"/>
                  </a:cubicBezTo>
                  <a:cubicBezTo>
                    <a:pt x="3856" y="14186"/>
                    <a:pt x="3720" y="14466"/>
                    <a:pt x="3574" y="15186"/>
                  </a:cubicBezTo>
                  <a:cubicBezTo>
                    <a:pt x="3428" y="15906"/>
                    <a:pt x="3272" y="17066"/>
                    <a:pt x="3175" y="17866"/>
                  </a:cubicBezTo>
                  <a:cubicBezTo>
                    <a:pt x="3077" y="18666"/>
                    <a:pt x="3038" y="19106"/>
                    <a:pt x="3068" y="19466"/>
                  </a:cubicBezTo>
                  <a:cubicBezTo>
                    <a:pt x="3097" y="19826"/>
                    <a:pt x="3194" y="20106"/>
                    <a:pt x="3292" y="203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0" name="Line"/>
            <p:cNvSpPr/>
            <p:nvPr/>
          </p:nvSpPr>
          <p:spPr>
            <a:xfrm>
              <a:off x="536678" y="1937530"/>
              <a:ext cx="199339" cy="71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46" fill="norm" stroke="1" extrusionOk="0">
                  <a:moveTo>
                    <a:pt x="0" y="636"/>
                  </a:moveTo>
                  <a:cubicBezTo>
                    <a:pt x="1385" y="-109"/>
                    <a:pt x="2769" y="-854"/>
                    <a:pt x="4985" y="2498"/>
                  </a:cubicBezTo>
                  <a:cubicBezTo>
                    <a:pt x="7200" y="5849"/>
                    <a:pt x="10246" y="13298"/>
                    <a:pt x="13154" y="17022"/>
                  </a:cubicBezTo>
                  <a:cubicBezTo>
                    <a:pt x="16062" y="20746"/>
                    <a:pt x="18831" y="20746"/>
                    <a:pt x="21600" y="207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1" name="Line"/>
            <p:cNvSpPr/>
            <p:nvPr/>
          </p:nvSpPr>
          <p:spPr>
            <a:xfrm>
              <a:off x="644014" y="1901376"/>
              <a:ext cx="191672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552" y="6300"/>
                    <a:pt x="9504" y="12600"/>
                    <a:pt x="5904" y="16200"/>
                  </a:cubicBezTo>
                  <a:cubicBezTo>
                    <a:pt x="2304" y="19800"/>
                    <a:pt x="1152" y="207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2" name="Line"/>
            <p:cNvSpPr/>
            <p:nvPr/>
          </p:nvSpPr>
          <p:spPr>
            <a:xfrm>
              <a:off x="236200" y="968010"/>
              <a:ext cx="193143" cy="266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440" fill="norm" stroke="1" extrusionOk="0">
                  <a:moveTo>
                    <a:pt x="12954" y="6629"/>
                  </a:moveTo>
                  <a:cubicBezTo>
                    <a:pt x="10964" y="4366"/>
                    <a:pt x="8975" y="2103"/>
                    <a:pt x="7127" y="971"/>
                  </a:cubicBezTo>
                  <a:cubicBezTo>
                    <a:pt x="5280" y="-160"/>
                    <a:pt x="3575" y="-160"/>
                    <a:pt x="2296" y="251"/>
                  </a:cubicBezTo>
                  <a:cubicBezTo>
                    <a:pt x="1017" y="663"/>
                    <a:pt x="164" y="1486"/>
                    <a:pt x="22" y="2926"/>
                  </a:cubicBezTo>
                  <a:cubicBezTo>
                    <a:pt x="-120" y="4366"/>
                    <a:pt x="448" y="6423"/>
                    <a:pt x="1443" y="7451"/>
                  </a:cubicBezTo>
                  <a:cubicBezTo>
                    <a:pt x="2438" y="8480"/>
                    <a:pt x="3859" y="8480"/>
                    <a:pt x="5422" y="8069"/>
                  </a:cubicBezTo>
                  <a:cubicBezTo>
                    <a:pt x="6985" y="7657"/>
                    <a:pt x="8691" y="6834"/>
                    <a:pt x="10396" y="6114"/>
                  </a:cubicBezTo>
                  <a:cubicBezTo>
                    <a:pt x="12101" y="5394"/>
                    <a:pt x="13806" y="4777"/>
                    <a:pt x="14801" y="5086"/>
                  </a:cubicBezTo>
                  <a:cubicBezTo>
                    <a:pt x="15796" y="5394"/>
                    <a:pt x="16080" y="6629"/>
                    <a:pt x="17075" y="9509"/>
                  </a:cubicBezTo>
                  <a:cubicBezTo>
                    <a:pt x="18069" y="12389"/>
                    <a:pt x="19775" y="16914"/>
                    <a:pt x="21480" y="214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3" name="Line"/>
            <p:cNvSpPr/>
            <p:nvPr/>
          </p:nvSpPr>
          <p:spPr>
            <a:xfrm>
              <a:off x="881686" y="2175911"/>
              <a:ext cx="1981983" cy="239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502" fill="norm" stroke="1" extrusionOk="0">
                  <a:moveTo>
                    <a:pt x="0" y="21502"/>
                  </a:moveTo>
                  <a:cubicBezTo>
                    <a:pt x="529" y="18515"/>
                    <a:pt x="1058" y="15528"/>
                    <a:pt x="1837" y="12770"/>
                  </a:cubicBezTo>
                  <a:cubicBezTo>
                    <a:pt x="2616" y="10013"/>
                    <a:pt x="3646" y="7485"/>
                    <a:pt x="4648" y="5532"/>
                  </a:cubicBezTo>
                  <a:cubicBezTo>
                    <a:pt x="5651" y="3579"/>
                    <a:pt x="6625" y="2200"/>
                    <a:pt x="7585" y="1281"/>
                  </a:cubicBezTo>
                  <a:cubicBezTo>
                    <a:pt x="8545" y="362"/>
                    <a:pt x="9492" y="-98"/>
                    <a:pt x="10466" y="17"/>
                  </a:cubicBezTo>
                  <a:cubicBezTo>
                    <a:pt x="11440" y="132"/>
                    <a:pt x="12442" y="821"/>
                    <a:pt x="13444" y="1855"/>
                  </a:cubicBezTo>
                  <a:cubicBezTo>
                    <a:pt x="14446" y="2889"/>
                    <a:pt x="15448" y="4268"/>
                    <a:pt x="16395" y="5532"/>
                  </a:cubicBezTo>
                  <a:cubicBezTo>
                    <a:pt x="17341" y="6796"/>
                    <a:pt x="18232" y="7945"/>
                    <a:pt x="19053" y="9323"/>
                  </a:cubicBezTo>
                  <a:cubicBezTo>
                    <a:pt x="19874" y="10702"/>
                    <a:pt x="20626" y="12311"/>
                    <a:pt x="21057" y="13459"/>
                  </a:cubicBezTo>
                  <a:cubicBezTo>
                    <a:pt x="21489" y="14608"/>
                    <a:pt x="21600" y="15298"/>
                    <a:pt x="21586" y="15757"/>
                  </a:cubicBezTo>
                  <a:cubicBezTo>
                    <a:pt x="21572" y="16217"/>
                    <a:pt x="21433" y="16447"/>
                    <a:pt x="21294" y="166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4" name="Line"/>
            <p:cNvSpPr/>
            <p:nvPr/>
          </p:nvSpPr>
          <p:spPr>
            <a:xfrm>
              <a:off x="2591392" y="2205096"/>
              <a:ext cx="122461" cy="248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1" h="21414" fill="norm" stroke="1" extrusionOk="0">
                  <a:moveTo>
                    <a:pt x="1296" y="1577"/>
                  </a:moveTo>
                  <a:cubicBezTo>
                    <a:pt x="3024" y="696"/>
                    <a:pt x="4752" y="-186"/>
                    <a:pt x="8208" y="34"/>
                  </a:cubicBezTo>
                  <a:cubicBezTo>
                    <a:pt x="11664" y="255"/>
                    <a:pt x="16848" y="1577"/>
                    <a:pt x="19224" y="4002"/>
                  </a:cubicBezTo>
                  <a:cubicBezTo>
                    <a:pt x="21600" y="6426"/>
                    <a:pt x="21168" y="9953"/>
                    <a:pt x="17496" y="13038"/>
                  </a:cubicBezTo>
                  <a:cubicBezTo>
                    <a:pt x="13824" y="16124"/>
                    <a:pt x="6912" y="18769"/>
                    <a:pt x="0" y="214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5" name="Line"/>
            <p:cNvSpPr/>
            <p:nvPr/>
          </p:nvSpPr>
          <p:spPr>
            <a:xfrm>
              <a:off x="2052157" y="1945091"/>
              <a:ext cx="132893" cy="128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1" fill="norm" stroke="1" extrusionOk="0">
                  <a:moveTo>
                    <a:pt x="21600" y="1618"/>
                  </a:moveTo>
                  <a:cubicBezTo>
                    <a:pt x="19523" y="787"/>
                    <a:pt x="17446" y="-44"/>
                    <a:pt x="14123" y="995"/>
                  </a:cubicBezTo>
                  <a:cubicBezTo>
                    <a:pt x="10800" y="2033"/>
                    <a:pt x="6231" y="4941"/>
                    <a:pt x="3531" y="7849"/>
                  </a:cubicBezTo>
                  <a:cubicBezTo>
                    <a:pt x="831" y="10756"/>
                    <a:pt x="0" y="13664"/>
                    <a:pt x="0" y="16156"/>
                  </a:cubicBezTo>
                  <a:cubicBezTo>
                    <a:pt x="0" y="18649"/>
                    <a:pt x="831" y="20726"/>
                    <a:pt x="3738" y="20933"/>
                  </a:cubicBezTo>
                  <a:cubicBezTo>
                    <a:pt x="6646" y="21141"/>
                    <a:pt x="11631" y="19479"/>
                    <a:pt x="14538" y="17403"/>
                  </a:cubicBezTo>
                  <a:cubicBezTo>
                    <a:pt x="17446" y="15326"/>
                    <a:pt x="18277" y="12833"/>
                    <a:pt x="18485" y="9718"/>
                  </a:cubicBezTo>
                  <a:cubicBezTo>
                    <a:pt x="18692" y="6603"/>
                    <a:pt x="18277" y="2864"/>
                    <a:pt x="17031" y="1203"/>
                  </a:cubicBezTo>
                  <a:cubicBezTo>
                    <a:pt x="15785" y="-459"/>
                    <a:pt x="13708" y="-44"/>
                    <a:pt x="11631" y="3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6" name="Line"/>
            <p:cNvSpPr/>
            <p:nvPr/>
          </p:nvSpPr>
          <p:spPr>
            <a:xfrm>
              <a:off x="2269384" y="2008711"/>
              <a:ext cx="766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7" name="Line"/>
            <p:cNvSpPr/>
            <p:nvPr/>
          </p:nvSpPr>
          <p:spPr>
            <a:xfrm>
              <a:off x="2396488" y="1863041"/>
              <a:ext cx="26234" cy="25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6109"/>
                    <a:pt x="4448" y="12218"/>
                    <a:pt x="1502" y="15818"/>
                  </a:cubicBezTo>
                  <a:cubicBezTo>
                    <a:pt x="-1443" y="19418"/>
                    <a:pt x="521" y="20509"/>
                    <a:pt x="248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8" name="Line"/>
            <p:cNvSpPr/>
            <p:nvPr/>
          </p:nvSpPr>
          <p:spPr>
            <a:xfrm>
              <a:off x="3225807" y="1653481"/>
              <a:ext cx="253799" cy="554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162" y="21600"/>
                  </a:moveTo>
                  <a:cubicBezTo>
                    <a:pt x="-52" y="18315"/>
                    <a:pt x="-266" y="15030"/>
                    <a:pt x="1017" y="11945"/>
                  </a:cubicBezTo>
                  <a:cubicBezTo>
                    <a:pt x="2300" y="8859"/>
                    <a:pt x="5081" y="5972"/>
                    <a:pt x="7326" y="4081"/>
                  </a:cubicBezTo>
                  <a:cubicBezTo>
                    <a:pt x="9572" y="2190"/>
                    <a:pt x="11283" y="1294"/>
                    <a:pt x="12673" y="747"/>
                  </a:cubicBezTo>
                  <a:cubicBezTo>
                    <a:pt x="14063" y="199"/>
                    <a:pt x="15132" y="0"/>
                    <a:pt x="16201" y="0"/>
                  </a:cubicBezTo>
                  <a:cubicBezTo>
                    <a:pt x="17271" y="0"/>
                    <a:pt x="18340" y="199"/>
                    <a:pt x="19302" y="796"/>
                  </a:cubicBezTo>
                  <a:cubicBezTo>
                    <a:pt x="20265" y="1394"/>
                    <a:pt x="21120" y="2389"/>
                    <a:pt x="21227" y="4081"/>
                  </a:cubicBezTo>
                  <a:cubicBezTo>
                    <a:pt x="21334" y="5773"/>
                    <a:pt x="20692" y="8162"/>
                    <a:pt x="19516" y="10302"/>
                  </a:cubicBezTo>
                  <a:cubicBezTo>
                    <a:pt x="18340" y="12442"/>
                    <a:pt x="16629" y="14334"/>
                    <a:pt x="15239" y="15926"/>
                  </a:cubicBezTo>
                  <a:cubicBezTo>
                    <a:pt x="13849" y="17519"/>
                    <a:pt x="12780" y="18813"/>
                    <a:pt x="11924" y="19211"/>
                  </a:cubicBezTo>
                  <a:cubicBezTo>
                    <a:pt x="11069" y="19609"/>
                    <a:pt x="10427" y="19112"/>
                    <a:pt x="9786" y="186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9" name="Line"/>
            <p:cNvSpPr/>
            <p:nvPr/>
          </p:nvSpPr>
          <p:spPr>
            <a:xfrm>
              <a:off x="3317022" y="2077713"/>
              <a:ext cx="140723" cy="89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0931" fill="norm" stroke="1" extrusionOk="0">
                  <a:moveTo>
                    <a:pt x="5039" y="0"/>
                  </a:moveTo>
                  <a:cubicBezTo>
                    <a:pt x="3110" y="1200"/>
                    <a:pt x="1182" y="2400"/>
                    <a:pt x="410" y="5400"/>
                  </a:cubicBezTo>
                  <a:cubicBezTo>
                    <a:pt x="-361" y="8400"/>
                    <a:pt x="25" y="13200"/>
                    <a:pt x="989" y="16500"/>
                  </a:cubicBezTo>
                  <a:cubicBezTo>
                    <a:pt x="1953" y="19800"/>
                    <a:pt x="3496" y="21600"/>
                    <a:pt x="6968" y="20700"/>
                  </a:cubicBezTo>
                  <a:cubicBezTo>
                    <a:pt x="10439" y="19800"/>
                    <a:pt x="15839" y="16200"/>
                    <a:pt x="21239" y="12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0" name="Line"/>
            <p:cNvSpPr/>
            <p:nvPr/>
          </p:nvSpPr>
          <p:spPr>
            <a:xfrm>
              <a:off x="3570279" y="2031651"/>
              <a:ext cx="82614" cy="94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7" h="20555" fill="norm" stroke="1" extrusionOk="0">
                  <a:moveTo>
                    <a:pt x="17767" y="1674"/>
                  </a:moveTo>
                  <a:cubicBezTo>
                    <a:pt x="12049" y="5551"/>
                    <a:pt x="6331" y="9428"/>
                    <a:pt x="3155" y="12751"/>
                  </a:cubicBezTo>
                  <a:cubicBezTo>
                    <a:pt x="-22" y="16074"/>
                    <a:pt x="-657" y="18844"/>
                    <a:pt x="614" y="19951"/>
                  </a:cubicBezTo>
                  <a:cubicBezTo>
                    <a:pt x="1884" y="21059"/>
                    <a:pt x="5061" y="20505"/>
                    <a:pt x="7920" y="19397"/>
                  </a:cubicBezTo>
                  <a:cubicBezTo>
                    <a:pt x="10778" y="18290"/>
                    <a:pt x="13320" y="16628"/>
                    <a:pt x="15543" y="14413"/>
                  </a:cubicBezTo>
                  <a:cubicBezTo>
                    <a:pt x="17767" y="12197"/>
                    <a:pt x="19672" y="9428"/>
                    <a:pt x="20308" y="6659"/>
                  </a:cubicBezTo>
                  <a:cubicBezTo>
                    <a:pt x="20943" y="3890"/>
                    <a:pt x="20308" y="1121"/>
                    <a:pt x="17767" y="290"/>
                  </a:cubicBezTo>
                  <a:cubicBezTo>
                    <a:pt x="15225" y="-541"/>
                    <a:pt x="10778" y="567"/>
                    <a:pt x="6331" y="16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1" name="Line"/>
            <p:cNvSpPr/>
            <p:nvPr/>
          </p:nvSpPr>
          <p:spPr>
            <a:xfrm>
              <a:off x="3733751" y="2100714"/>
              <a:ext cx="30668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2" name="Line"/>
            <p:cNvSpPr/>
            <p:nvPr/>
          </p:nvSpPr>
          <p:spPr>
            <a:xfrm>
              <a:off x="3801793" y="2031712"/>
              <a:ext cx="85295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7" h="21600" fill="norm" stroke="1" extrusionOk="0">
                  <a:moveTo>
                    <a:pt x="20597" y="0"/>
                  </a:moveTo>
                  <a:cubicBezTo>
                    <a:pt x="17511" y="0"/>
                    <a:pt x="14426" y="0"/>
                    <a:pt x="11031" y="133"/>
                  </a:cubicBezTo>
                  <a:cubicBezTo>
                    <a:pt x="7637" y="267"/>
                    <a:pt x="3934" y="533"/>
                    <a:pt x="1774" y="1333"/>
                  </a:cubicBezTo>
                  <a:cubicBezTo>
                    <a:pt x="-386" y="2133"/>
                    <a:pt x="-1003" y="3467"/>
                    <a:pt x="2391" y="5867"/>
                  </a:cubicBezTo>
                  <a:cubicBezTo>
                    <a:pt x="5786" y="8267"/>
                    <a:pt x="13191" y="11733"/>
                    <a:pt x="16894" y="14133"/>
                  </a:cubicBezTo>
                  <a:cubicBezTo>
                    <a:pt x="20597" y="16533"/>
                    <a:pt x="20597" y="17867"/>
                    <a:pt x="17511" y="18933"/>
                  </a:cubicBezTo>
                  <a:cubicBezTo>
                    <a:pt x="14426" y="20000"/>
                    <a:pt x="8254" y="20800"/>
                    <a:pt x="208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3" name="Line"/>
            <p:cNvSpPr/>
            <p:nvPr/>
          </p:nvSpPr>
          <p:spPr>
            <a:xfrm>
              <a:off x="3764418" y="2032849"/>
              <a:ext cx="345008" cy="21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3332"/>
                  </a:moveTo>
                  <a:cubicBezTo>
                    <a:pt x="3360" y="6132"/>
                    <a:pt x="6720" y="-1068"/>
                    <a:pt x="10320" y="132"/>
                  </a:cubicBezTo>
                  <a:cubicBezTo>
                    <a:pt x="13920" y="1332"/>
                    <a:pt x="17760" y="10932"/>
                    <a:pt x="21600" y="205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4" name="Line"/>
            <p:cNvSpPr/>
            <p:nvPr/>
          </p:nvSpPr>
          <p:spPr>
            <a:xfrm>
              <a:off x="863692" y="2721728"/>
              <a:ext cx="2072708" cy="504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525" fill="norm" stroke="1" extrusionOk="0">
                  <a:moveTo>
                    <a:pt x="21548" y="7855"/>
                  </a:moveTo>
                  <a:cubicBezTo>
                    <a:pt x="21415" y="10145"/>
                    <a:pt x="21282" y="12436"/>
                    <a:pt x="20950" y="14400"/>
                  </a:cubicBezTo>
                  <a:cubicBezTo>
                    <a:pt x="20618" y="16364"/>
                    <a:pt x="20087" y="18000"/>
                    <a:pt x="19290" y="19145"/>
                  </a:cubicBezTo>
                  <a:cubicBezTo>
                    <a:pt x="18493" y="20291"/>
                    <a:pt x="17430" y="20945"/>
                    <a:pt x="16354" y="21273"/>
                  </a:cubicBezTo>
                  <a:cubicBezTo>
                    <a:pt x="15278" y="21600"/>
                    <a:pt x="14189" y="21600"/>
                    <a:pt x="13113" y="21327"/>
                  </a:cubicBezTo>
                  <a:cubicBezTo>
                    <a:pt x="12037" y="21055"/>
                    <a:pt x="10974" y="20509"/>
                    <a:pt x="9991" y="19964"/>
                  </a:cubicBezTo>
                  <a:cubicBezTo>
                    <a:pt x="9008" y="19418"/>
                    <a:pt x="8104" y="18873"/>
                    <a:pt x="7214" y="18109"/>
                  </a:cubicBezTo>
                  <a:cubicBezTo>
                    <a:pt x="6324" y="17345"/>
                    <a:pt x="5448" y="16364"/>
                    <a:pt x="4624" y="15055"/>
                  </a:cubicBezTo>
                  <a:cubicBezTo>
                    <a:pt x="3800" y="13745"/>
                    <a:pt x="3030" y="12109"/>
                    <a:pt x="2379" y="10855"/>
                  </a:cubicBezTo>
                  <a:cubicBezTo>
                    <a:pt x="1728" y="9600"/>
                    <a:pt x="1197" y="8727"/>
                    <a:pt x="865" y="8127"/>
                  </a:cubicBezTo>
                  <a:cubicBezTo>
                    <a:pt x="532" y="7527"/>
                    <a:pt x="400" y="7200"/>
                    <a:pt x="400" y="7200"/>
                  </a:cubicBezTo>
                  <a:cubicBezTo>
                    <a:pt x="400" y="7200"/>
                    <a:pt x="532" y="7527"/>
                    <a:pt x="679" y="8673"/>
                  </a:cubicBezTo>
                  <a:cubicBezTo>
                    <a:pt x="825" y="9818"/>
                    <a:pt x="984" y="11782"/>
                    <a:pt x="1051" y="13091"/>
                  </a:cubicBezTo>
                  <a:cubicBezTo>
                    <a:pt x="1117" y="14400"/>
                    <a:pt x="1090" y="15055"/>
                    <a:pt x="1024" y="15218"/>
                  </a:cubicBezTo>
                  <a:cubicBezTo>
                    <a:pt x="958" y="15382"/>
                    <a:pt x="851" y="15055"/>
                    <a:pt x="665" y="13527"/>
                  </a:cubicBezTo>
                  <a:cubicBezTo>
                    <a:pt x="479" y="12000"/>
                    <a:pt x="214" y="9273"/>
                    <a:pt x="81" y="7473"/>
                  </a:cubicBezTo>
                  <a:cubicBezTo>
                    <a:pt x="-52" y="5673"/>
                    <a:pt x="-52" y="4800"/>
                    <a:pt x="320" y="3709"/>
                  </a:cubicBezTo>
                  <a:cubicBezTo>
                    <a:pt x="692" y="2618"/>
                    <a:pt x="1436" y="1309"/>
                    <a:pt x="1980" y="655"/>
                  </a:cubicBezTo>
                  <a:cubicBezTo>
                    <a:pt x="2525" y="0"/>
                    <a:pt x="2871" y="0"/>
                    <a:pt x="321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5" name="Line"/>
            <p:cNvSpPr/>
            <p:nvPr/>
          </p:nvSpPr>
          <p:spPr>
            <a:xfrm>
              <a:off x="2727437" y="3382578"/>
              <a:ext cx="130130" cy="148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8" h="20306" fill="norm" stroke="1" extrusionOk="0">
                  <a:moveTo>
                    <a:pt x="18306" y="10247"/>
                  </a:moveTo>
                  <a:cubicBezTo>
                    <a:pt x="18706" y="8505"/>
                    <a:pt x="19106" y="6763"/>
                    <a:pt x="19106" y="5021"/>
                  </a:cubicBezTo>
                  <a:cubicBezTo>
                    <a:pt x="19106" y="3279"/>
                    <a:pt x="18706" y="1537"/>
                    <a:pt x="17506" y="841"/>
                  </a:cubicBezTo>
                  <a:cubicBezTo>
                    <a:pt x="16306" y="144"/>
                    <a:pt x="14306" y="492"/>
                    <a:pt x="11706" y="1886"/>
                  </a:cubicBezTo>
                  <a:cubicBezTo>
                    <a:pt x="9106" y="3279"/>
                    <a:pt x="5906" y="5718"/>
                    <a:pt x="3906" y="7808"/>
                  </a:cubicBezTo>
                  <a:cubicBezTo>
                    <a:pt x="1906" y="9899"/>
                    <a:pt x="1106" y="11641"/>
                    <a:pt x="506" y="13557"/>
                  </a:cubicBezTo>
                  <a:cubicBezTo>
                    <a:pt x="-94" y="15473"/>
                    <a:pt x="-494" y="17563"/>
                    <a:pt x="1306" y="18957"/>
                  </a:cubicBezTo>
                  <a:cubicBezTo>
                    <a:pt x="3106" y="20350"/>
                    <a:pt x="7106" y="21047"/>
                    <a:pt x="11106" y="19131"/>
                  </a:cubicBezTo>
                  <a:cubicBezTo>
                    <a:pt x="15106" y="17215"/>
                    <a:pt x="19106" y="12686"/>
                    <a:pt x="20106" y="8853"/>
                  </a:cubicBezTo>
                  <a:cubicBezTo>
                    <a:pt x="21106" y="5021"/>
                    <a:pt x="19106" y="1886"/>
                    <a:pt x="16306" y="666"/>
                  </a:cubicBezTo>
                  <a:cubicBezTo>
                    <a:pt x="13506" y="-553"/>
                    <a:pt x="9906" y="144"/>
                    <a:pt x="6306" y="8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6" name="Line"/>
            <p:cNvSpPr/>
            <p:nvPr/>
          </p:nvSpPr>
          <p:spPr>
            <a:xfrm>
              <a:off x="3020734" y="3465411"/>
              <a:ext cx="1533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7" name="Line"/>
            <p:cNvSpPr/>
            <p:nvPr/>
          </p:nvSpPr>
          <p:spPr>
            <a:xfrm>
              <a:off x="3066736" y="3404076"/>
              <a:ext cx="110606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6904" y="0"/>
                  </a:moveTo>
                  <a:cubicBezTo>
                    <a:pt x="14557" y="0"/>
                    <a:pt x="12209" y="0"/>
                    <a:pt x="9626" y="0"/>
                  </a:cubicBezTo>
                  <a:cubicBezTo>
                    <a:pt x="7044" y="0"/>
                    <a:pt x="4226" y="0"/>
                    <a:pt x="2583" y="563"/>
                  </a:cubicBezTo>
                  <a:cubicBezTo>
                    <a:pt x="939" y="1125"/>
                    <a:pt x="470" y="2250"/>
                    <a:pt x="3522" y="4500"/>
                  </a:cubicBezTo>
                  <a:cubicBezTo>
                    <a:pt x="6574" y="6750"/>
                    <a:pt x="13148" y="10125"/>
                    <a:pt x="16904" y="12713"/>
                  </a:cubicBezTo>
                  <a:cubicBezTo>
                    <a:pt x="20661" y="15300"/>
                    <a:pt x="21600" y="17100"/>
                    <a:pt x="18313" y="18450"/>
                  </a:cubicBezTo>
                  <a:cubicBezTo>
                    <a:pt x="15026" y="19800"/>
                    <a:pt x="7513" y="207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8" name="Line"/>
            <p:cNvSpPr/>
            <p:nvPr/>
          </p:nvSpPr>
          <p:spPr>
            <a:xfrm>
              <a:off x="3074403" y="3365742"/>
              <a:ext cx="253006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64" y="16000"/>
                    <a:pt x="3927" y="10400"/>
                    <a:pt x="7527" y="6800"/>
                  </a:cubicBezTo>
                  <a:cubicBezTo>
                    <a:pt x="11127" y="3200"/>
                    <a:pt x="16364" y="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9" name="Line"/>
            <p:cNvSpPr/>
            <p:nvPr/>
          </p:nvSpPr>
          <p:spPr>
            <a:xfrm>
              <a:off x="1387698" y="0"/>
              <a:ext cx="299007" cy="4370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23" y="354"/>
                    <a:pt x="1846" y="707"/>
                    <a:pt x="2492" y="1061"/>
                  </a:cubicBezTo>
                  <a:cubicBezTo>
                    <a:pt x="3138" y="1415"/>
                    <a:pt x="3508" y="1768"/>
                    <a:pt x="3877" y="2128"/>
                  </a:cubicBezTo>
                  <a:cubicBezTo>
                    <a:pt x="4246" y="2488"/>
                    <a:pt x="4615" y="2855"/>
                    <a:pt x="5077" y="3284"/>
                  </a:cubicBezTo>
                  <a:cubicBezTo>
                    <a:pt x="5538" y="3714"/>
                    <a:pt x="6092" y="4206"/>
                    <a:pt x="6369" y="4705"/>
                  </a:cubicBezTo>
                  <a:cubicBezTo>
                    <a:pt x="6646" y="5204"/>
                    <a:pt x="6646" y="5709"/>
                    <a:pt x="6923" y="6164"/>
                  </a:cubicBezTo>
                  <a:cubicBezTo>
                    <a:pt x="7200" y="6619"/>
                    <a:pt x="7754" y="7023"/>
                    <a:pt x="8677" y="7478"/>
                  </a:cubicBezTo>
                  <a:cubicBezTo>
                    <a:pt x="9600" y="7933"/>
                    <a:pt x="10892" y="8438"/>
                    <a:pt x="12000" y="8931"/>
                  </a:cubicBezTo>
                  <a:cubicBezTo>
                    <a:pt x="13108" y="9423"/>
                    <a:pt x="14031" y="9903"/>
                    <a:pt x="14677" y="10345"/>
                  </a:cubicBezTo>
                  <a:cubicBezTo>
                    <a:pt x="15323" y="10787"/>
                    <a:pt x="15692" y="11192"/>
                    <a:pt x="15969" y="11646"/>
                  </a:cubicBezTo>
                  <a:cubicBezTo>
                    <a:pt x="16246" y="12101"/>
                    <a:pt x="16431" y="12606"/>
                    <a:pt x="16615" y="13099"/>
                  </a:cubicBezTo>
                  <a:cubicBezTo>
                    <a:pt x="16800" y="13592"/>
                    <a:pt x="16985" y="14072"/>
                    <a:pt x="17169" y="14545"/>
                  </a:cubicBezTo>
                  <a:cubicBezTo>
                    <a:pt x="17354" y="15019"/>
                    <a:pt x="17538" y="15486"/>
                    <a:pt x="17723" y="15954"/>
                  </a:cubicBezTo>
                  <a:cubicBezTo>
                    <a:pt x="17908" y="16421"/>
                    <a:pt x="18092" y="16888"/>
                    <a:pt x="18369" y="17337"/>
                  </a:cubicBezTo>
                  <a:cubicBezTo>
                    <a:pt x="18646" y="17785"/>
                    <a:pt x="19015" y="18215"/>
                    <a:pt x="19477" y="18613"/>
                  </a:cubicBezTo>
                  <a:cubicBezTo>
                    <a:pt x="19938" y="19011"/>
                    <a:pt x="20492" y="19377"/>
                    <a:pt x="20862" y="19756"/>
                  </a:cubicBezTo>
                  <a:cubicBezTo>
                    <a:pt x="21231" y="20135"/>
                    <a:pt x="21415" y="20526"/>
                    <a:pt x="21138" y="20804"/>
                  </a:cubicBezTo>
                  <a:cubicBezTo>
                    <a:pt x="20862" y="21082"/>
                    <a:pt x="20123" y="21246"/>
                    <a:pt x="19662" y="21360"/>
                  </a:cubicBezTo>
                  <a:cubicBezTo>
                    <a:pt x="19200" y="21474"/>
                    <a:pt x="19015" y="21537"/>
                    <a:pt x="19385" y="21568"/>
                  </a:cubicBezTo>
                  <a:cubicBezTo>
                    <a:pt x="19754" y="21600"/>
                    <a:pt x="20677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0" name="Line"/>
            <p:cNvSpPr/>
            <p:nvPr/>
          </p:nvSpPr>
          <p:spPr>
            <a:xfrm>
              <a:off x="874019" y="751989"/>
              <a:ext cx="1211362" cy="152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fill="norm" stroke="1" extrusionOk="0">
                  <a:moveTo>
                    <a:pt x="0" y="21510"/>
                  </a:moveTo>
                  <a:cubicBezTo>
                    <a:pt x="1094" y="18990"/>
                    <a:pt x="2187" y="16470"/>
                    <a:pt x="3463" y="14130"/>
                  </a:cubicBezTo>
                  <a:cubicBezTo>
                    <a:pt x="4739" y="11790"/>
                    <a:pt x="6197" y="9630"/>
                    <a:pt x="7724" y="7650"/>
                  </a:cubicBezTo>
                  <a:cubicBezTo>
                    <a:pt x="9251" y="5670"/>
                    <a:pt x="10846" y="3870"/>
                    <a:pt x="12144" y="2610"/>
                  </a:cubicBezTo>
                  <a:cubicBezTo>
                    <a:pt x="13443" y="1350"/>
                    <a:pt x="14446" y="630"/>
                    <a:pt x="15061" y="270"/>
                  </a:cubicBezTo>
                  <a:cubicBezTo>
                    <a:pt x="15676" y="-90"/>
                    <a:pt x="15904" y="-90"/>
                    <a:pt x="15813" y="270"/>
                  </a:cubicBezTo>
                  <a:cubicBezTo>
                    <a:pt x="15722" y="630"/>
                    <a:pt x="15311" y="1350"/>
                    <a:pt x="14537" y="2250"/>
                  </a:cubicBezTo>
                  <a:cubicBezTo>
                    <a:pt x="13762" y="3150"/>
                    <a:pt x="12623" y="4230"/>
                    <a:pt x="11301" y="6030"/>
                  </a:cubicBezTo>
                  <a:cubicBezTo>
                    <a:pt x="9980" y="7830"/>
                    <a:pt x="8476" y="10350"/>
                    <a:pt x="6972" y="12330"/>
                  </a:cubicBezTo>
                  <a:cubicBezTo>
                    <a:pt x="5468" y="14310"/>
                    <a:pt x="3965" y="15750"/>
                    <a:pt x="3008" y="16650"/>
                  </a:cubicBezTo>
                  <a:cubicBezTo>
                    <a:pt x="2051" y="17550"/>
                    <a:pt x="1641" y="17910"/>
                    <a:pt x="1276" y="18450"/>
                  </a:cubicBezTo>
                  <a:cubicBezTo>
                    <a:pt x="911" y="18990"/>
                    <a:pt x="592" y="19710"/>
                    <a:pt x="592" y="20070"/>
                  </a:cubicBezTo>
                  <a:cubicBezTo>
                    <a:pt x="592" y="20430"/>
                    <a:pt x="911" y="20430"/>
                    <a:pt x="1823" y="19350"/>
                  </a:cubicBezTo>
                  <a:cubicBezTo>
                    <a:pt x="2734" y="18270"/>
                    <a:pt x="4238" y="16110"/>
                    <a:pt x="5833" y="14310"/>
                  </a:cubicBezTo>
                  <a:cubicBezTo>
                    <a:pt x="7428" y="12510"/>
                    <a:pt x="9114" y="11070"/>
                    <a:pt x="10777" y="9990"/>
                  </a:cubicBezTo>
                  <a:cubicBezTo>
                    <a:pt x="12441" y="8910"/>
                    <a:pt x="14081" y="8190"/>
                    <a:pt x="15630" y="7470"/>
                  </a:cubicBezTo>
                  <a:cubicBezTo>
                    <a:pt x="17180" y="6750"/>
                    <a:pt x="18638" y="6030"/>
                    <a:pt x="19481" y="5670"/>
                  </a:cubicBezTo>
                  <a:cubicBezTo>
                    <a:pt x="20324" y="5310"/>
                    <a:pt x="20552" y="5310"/>
                    <a:pt x="20552" y="5310"/>
                  </a:cubicBezTo>
                  <a:cubicBezTo>
                    <a:pt x="20552" y="5310"/>
                    <a:pt x="20324" y="5310"/>
                    <a:pt x="19413" y="5670"/>
                  </a:cubicBezTo>
                  <a:cubicBezTo>
                    <a:pt x="18501" y="6030"/>
                    <a:pt x="16906" y="6750"/>
                    <a:pt x="15380" y="7650"/>
                  </a:cubicBezTo>
                  <a:cubicBezTo>
                    <a:pt x="13853" y="8550"/>
                    <a:pt x="12395" y="9630"/>
                    <a:pt x="10868" y="10710"/>
                  </a:cubicBezTo>
                  <a:cubicBezTo>
                    <a:pt x="9342" y="11790"/>
                    <a:pt x="7747" y="12870"/>
                    <a:pt x="6585" y="13770"/>
                  </a:cubicBezTo>
                  <a:cubicBezTo>
                    <a:pt x="5423" y="14670"/>
                    <a:pt x="4694" y="15390"/>
                    <a:pt x="4215" y="16110"/>
                  </a:cubicBezTo>
                  <a:cubicBezTo>
                    <a:pt x="3737" y="16830"/>
                    <a:pt x="3509" y="17550"/>
                    <a:pt x="3600" y="17910"/>
                  </a:cubicBezTo>
                  <a:cubicBezTo>
                    <a:pt x="3691" y="18270"/>
                    <a:pt x="4101" y="18270"/>
                    <a:pt x="5081" y="17190"/>
                  </a:cubicBezTo>
                  <a:cubicBezTo>
                    <a:pt x="6061" y="16110"/>
                    <a:pt x="7610" y="13950"/>
                    <a:pt x="9205" y="12330"/>
                  </a:cubicBezTo>
                  <a:cubicBezTo>
                    <a:pt x="10800" y="10710"/>
                    <a:pt x="12441" y="9630"/>
                    <a:pt x="13785" y="8730"/>
                  </a:cubicBezTo>
                  <a:cubicBezTo>
                    <a:pt x="15129" y="7830"/>
                    <a:pt x="16177" y="7110"/>
                    <a:pt x="16884" y="6750"/>
                  </a:cubicBezTo>
                  <a:cubicBezTo>
                    <a:pt x="17590" y="6390"/>
                    <a:pt x="17954" y="6390"/>
                    <a:pt x="17977" y="6570"/>
                  </a:cubicBezTo>
                  <a:cubicBezTo>
                    <a:pt x="18000" y="6750"/>
                    <a:pt x="17681" y="7110"/>
                    <a:pt x="16815" y="7650"/>
                  </a:cubicBezTo>
                  <a:cubicBezTo>
                    <a:pt x="15949" y="8190"/>
                    <a:pt x="14537" y="8910"/>
                    <a:pt x="12896" y="9630"/>
                  </a:cubicBezTo>
                  <a:cubicBezTo>
                    <a:pt x="11256" y="10350"/>
                    <a:pt x="9387" y="11070"/>
                    <a:pt x="9182" y="10890"/>
                  </a:cubicBezTo>
                  <a:cubicBezTo>
                    <a:pt x="8977" y="10710"/>
                    <a:pt x="10435" y="9630"/>
                    <a:pt x="12030" y="8550"/>
                  </a:cubicBezTo>
                  <a:cubicBezTo>
                    <a:pt x="13625" y="7470"/>
                    <a:pt x="15357" y="6390"/>
                    <a:pt x="16884" y="5670"/>
                  </a:cubicBezTo>
                  <a:cubicBezTo>
                    <a:pt x="18410" y="4950"/>
                    <a:pt x="19732" y="4590"/>
                    <a:pt x="20529" y="4770"/>
                  </a:cubicBezTo>
                  <a:cubicBezTo>
                    <a:pt x="21327" y="4950"/>
                    <a:pt x="21600" y="5670"/>
                    <a:pt x="21600" y="6030"/>
                  </a:cubicBezTo>
                  <a:cubicBezTo>
                    <a:pt x="21600" y="6390"/>
                    <a:pt x="21327" y="6390"/>
                    <a:pt x="21076" y="6750"/>
                  </a:cubicBezTo>
                  <a:cubicBezTo>
                    <a:pt x="20825" y="7110"/>
                    <a:pt x="20597" y="7830"/>
                    <a:pt x="20370" y="855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1" name="Line"/>
            <p:cNvSpPr/>
            <p:nvPr/>
          </p:nvSpPr>
          <p:spPr>
            <a:xfrm>
              <a:off x="1763372" y="625733"/>
              <a:ext cx="271048" cy="332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460" fill="norm" stroke="1" extrusionOk="0">
                  <a:moveTo>
                    <a:pt x="0" y="2168"/>
                  </a:moveTo>
                  <a:cubicBezTo>
                    <a:pt x="0" y="1179"/>
                    <a:pt x="0" y="190"/>
                    <a:pt x="606" y="25"/>
                  </a:cubicBezTo>
                  <a:cubicBezTo>
                    <a:pt x="1211" y="-140"/>
                    <a:pt x="2422" y="520"/>
                    <a:pt x="4643" y="1509"/>
                  </a:cubicBezTo>
                  <a:cubicBezTo>
                    <a:pt x="6864" y="2498"/>
                    <a:pt x="10093" y="3817"/>
                    <a:pt x="12718" y="4971"/>
                  </a:cubicBezTo>
                  <a:cubicBezTo>
                    <a:pt x="15342" y="6126"/>
                    <a:pt x="17361" y="7115"/>
                    <a:pt x="18774" y="7857"/>
                  </a:cubicBezTo>
                  <a:cubicBezTo>
                    <a:pt x="20187" y="8599"/>
                    <a:pt x="20994" y="9094"/>
                    <a:pt x="21297" y="9753"/>
                  </a:cubicBezTo>
                  <a:cubicBezTo>
                    <a:pt x="21600" y="10413"/>
                    <a:pt x="21398" y="11237"/>
                    <a:pt x="19379" y="12556"/>
                  </a:cubicBezTo>
                  <a:cubicBezTo>
                    <a:pt x="17361" y="13875"/>
                    <a:pt x="13525" y="15689"/>
                    <a:pt x="10699" y="17255"/>
                  </a:cubicBezTo>
                  <a:cubicBezTo>
                    <a:pt x="7873" y="18822"/>
                    <a:pt x="6056" y="20141"/>
                    <a:pt x="4239" y="2146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2" name="Line"/>
            <p:cNvSpPr/>
            <p:nvPr/>
          </p:nvSpPr>
          <p:spPr>
            <a:xfrm>
              <a:off x="1153795" y="2154381"/>
              <a:ext cx="916252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896" y="21600"/>
                  </a:moveTo>
                  <a:cubicBezTo>
                    <a:pt x="1596" y="21600"/>
                    <a:pt x="1295" y="21600"/>
                    <a:pt x="1295" y="21120"/>
                  </a:cubicBezTo>
                  <a:cubicBezTo>
                    <a:pt x="1295" y="20640"/>
                    <a:pt x="1596" y="19680"/>
                    <a:pt x="2679" y="17760"/>
                  </a:cubicBezTo>
                  <a:cubicBezTo>
                    <a:pt x="3762" y="15840"/>
                    <a:pt x="5627" y="12960"/>
                    <a:pt x="7582" y="10560"/>
                  </a:cubicBezTo>
                  <a:cubicBezTo>
                    <a:pt x="9538" y="8160"/>
                    <a:pt x="11583" y="6240"/>
                    <a:pt x="13208" y="5040"/>
                  </a:cubicBezTo>
                  <a:cubicBezTo>
                    <a:pt x="14832" y="3840"/>
                    <a:pt x="16036" y="3360"/>
                    <a:pt x="16908" y="3120"/>
                  </a:cubicBezTo>
                  <a:cubicBezTo>
                    <a:pt x="17780" y="2880"/>
                    <a:pt x="18322" y="2880"/>
                    <a:pt x="18322" y="2880"/>
                  </a:cubicBezTo>
                  <a:cubicBezTo>
                    <a:pt x="18322" y="2880"/>
                    <a:pt x="17780" y="2880"/>
                    <a:pt x="16336" y="2880"/>
                  </a:cubicBezTo>
                  <a:cubicBezTo>
                    <a:pt x="14892" y="2880"/>
                    <a:pt x="12546" y="2880"/>
                    <a:pt x="10320" y="3360"/>
                  </a:cubicBezTo>
                  <a:cubicBezTo>
                    <a:pt x="8094" y="3840"/>
                    <a:pt x="5988" y="4800"/>
                    <a:pt x="4423" y="5760"/>
                  </a:cubicBezTo>
                  <a:cubicBezTo>
                    <a:pt x="2859" y="6720"/>
                    <a:pt x="1836" y="7680"/>
                    <a:pt x="1114" y="8640"/>
                  </a:cubicBezTo>
                  <a:cubicBezTo>
                    <a:pt x="392" y="9600"/>
                    <a:pt x="-29" y="10560"/>
                    <a:pt x="1" y="11040"/>
                  </a:cubicBezTo>
                  <a:cubicBezTo>
                    <a:pt x="31" y="11520"/>
                    <a:pt x="513" y="11520"/>
                    <a:pt x="1896" y="10800"/>
                  </a:cubicBezTo>
                  <a:cubicBezTo>
                    <a:pt x="3280" y="10080"/>
                    <a:pt x="5567" y="8640"/>
                    <a:pt x="7763" y="7200"/>
                  </a:cubicBezTo>
                  <a:cubicBezTo>
                    <a:pt x="9959" y="5760"/>
                    <a:pt x="12065" y="4320"/>
                    <a:pt x="14231" y="3360"/>
                  </a:cubicBezTo>
                  <a:cubicBezTo>
                    <a:pt x="16397" y="2400"/>
                    <a:pt x="18623" y="1920"/>
                    <a:pt x="19916" y="1680"/>
                  </a:cubicBezTo>
                  <a:cubicBezTo>
                    <a:pt x="21210" y="1440"/>
                    <a:pt x="21571" y="1440"/>
                    <a:pt x="21571" y="1440"/>
                  </a:cubicBezTo>
                  <a:cubicBezTo>
                    <a:pt x="21571" y="1440"/>
                    <a:pt x="21210" y="1440"/>
                    <a:pt x="19946" y="1680"/>
                  </a:cubicBezTo>
                  <a:cubicBezTo>
                    <a:pt x="18683" y="1920"/>
                    <a:pt x="16517" y="2400"/>
                    <a:pt x="14381" y="3360"/>
                  </a:cubicBezTo>
                  <a:cubicBezTo>
                    <a:pt x="12245" y="4320"/>
                    <a:pt x="10139" y="5760"/>
                    <a:pt x="8936" y="6720"/>
                  </a:cubicBezTo>
                  <a:cubicBezTo>
                    <a:pt x="7733" y="7680"/>
                    <a:pt x="7432" y="8160"/>
                    <a:pt x="7101" y="8640"/>
                  </a:cubicBezTo>
                  <a:cubicBezTo>
                    <a:pt x="6770" y="9120"/>
                    <a:pt x="6409" y="9600"/>
                    <a:pt x="6469" y="9840"/>
                  </a:cubicBezTo>
                  <a:cubicBezTo>
                    <a:pt x="6529" y="10080"/>
                    <a:pt x="7011" y="10080"/>
                    <a:pt x="8244" y="9120"/>
                  </a:cubicBezTo>
                  <a:cubicBezTo>
                    <a:pt x="9477" y="8160"/>
                    <a:pt x="11463" y="6240"/>
                    <a:pt x="13599" y="4560"/>
                  </a:cubicBezTo>
                  <a:cubicBezTo>
                    <a:pt x="15735" y="2880"/>
                    <a:pt x="18021" y="1440"/>
                    <a:pt x="20308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3" name="Line"/>
            <p:cNvSpPr/>
            <p:nvPr/>
          </p:nvSpPr>
          <p:spPr>
            <a:xfrm>
              <a:off x="1740372" y="2016378"/>
              <a:ext cx="222191" cy="368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600" fill="norm" stroke="1" extrusionOk="0">
                  <a:moveTo>
                    <a:pt x="0" y="0"/>
                  </a:moveTo>
                  <a:cubicBezTo>
                    <a:pt x="6136" y="2400"/>
                    <a:pt x="12273" y="4800"/>
                    <a:pt x="15955" y="6750"/>
                  </a:cubicBezTo>
                  <a:cubicBezTo>
                    <a:pt x="19636" y="8700"/>
                    <a:pt x="20864" y="10200"/>
                    <a:pt x="21232" y="11325"/>
                  </a:cubicBezTo>
                  <a:cubicBezTo>
                    <a:pt x="21600" y="12450"/>
                    <a:pt x="21109" y="13200"/>
                    <a:pt x="18532" y="14475"/>
                  </a:cubicBezTo>
                  <a:cubicBezTo>
                    <a:pt x="15955" y="15750"/>
                    <a:pt x="11291" y="17550"/>
                    <a:pt x="8591" y="18825"/>
                  </a:cubicBezTo>
                  <a:cubicBezTo>
                    <a:pt x="5891" y="20100"/>
                    <a:pt x="5155" y="20850"/>
                    <a:pt x="4418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4" name="Line"/>
            <p:cNvSpPr/>
            <p:nvPr/>
          </p:nvSpPr>
          <p:spPr>
            <a:xfrm>
              <a:off x="1732705" y="4704488"/>
              <a:ext cx="237674" cy="33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2090" y="12582"/>
                    <a:pt x="4181" y="4867"/>
                    <a:pt x="7781" y="1782"/>
                  </a:cubicBezTo>
                  <a:cubicBezTo>
                    <a:pt x="11381" y="-1304"/>
                    <a:pt x="16490" y="239"/>
                    <a:pt x="21600" y="1782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5" name="Line"/>
            <p:cNvSpPr/>
            <p:nvPr/>
          </p:nvSpPr>
          <p:spPr>
            <a:xfrm>
              <a:off x="1869232" y="4615437"/>
              <a:ext cx="16811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9" y="3979"/>
                    <a:pt x="-1303" y="7958"/>
                    <a:pt x="240" y="11558"/>
                  </a:cubicBezTo>
                  <a:cubicBezTo>
                    <a:pt x="1783" y="15158"/>
                    <a:pt x="11040" y="18379"/>
                    <a:pt x="20297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6" name="Line"/>
            <p:cNvSpPr/>
            <p:nvPr/>
          </p:nvSpPr>
          <p:spPr>
            <a:xfrm>
              <a:off x="2104221" y="4615437"/>
              <a:ext cx="80829" cy="247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600" fill="norm" stroke="1" extrusionOk="0">
                  <a:moveTo>
                    <a:pt x="21349" y="0"/>
                  </a:moveTo>
                  <a:cubicBezTo>
                    <a:pt x="15274" y="3563"/>
                    <a:pt x="9199" y="7126"/>
                    <a:pt x="5486" y="10355"/>
                  </a:cubicBezTo>
                  <a:cubicBezTo>
                    <a:pt x="1774" y="13583"/>
                    <a:pt x="424" y="16478"/>
                    <a:pt x="87" y="18482"/>
                  </a:cubicBezTo>
                  <a:cubicBezTo>
                    <a:pt x="-251" y="20487"/>
                    <a:pt x="424" y="21600"/>
                    <a:pt x="1774" y="21600"/>
                  </a:cubicBezTo>
                  <a:cubicBezTo>
                    <a:pt x="3124" y="21600"/>
                    <a:pt x="5149" y="20487"/>
                    <a:pt x="7174" y="19373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7" name="Line"/>
            <p:cNvSpPr/>
            <p:nvPr/>
          </p:nvSpPr>
          <p:spPr>
            <a:xfrm>
              <a:off x="2215716" y="4647506"/>
              <a:ext cx="5113" cy="205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2" fill="norm" stroke="1" extrusionOk="0">
                  <a:moveTo>
                    <a:pt x="0" y="2226"/>
                  </a:moveTo>
                  <a:cubicBezTo>
                    <a:pt x="10800" y="909"/>
                    <a:pt x="21600" y="-408"/>
                    <a:pt x="21600" y="119"/>
                  </a:cubicBezTo>
                  <a:cubicBezTo>
                    <a:pt x="21600" y="646"/>
                    <a:pt x="10800" y="3016"/>
                    <a:pt x="5400" y="6836"/>
                  </a:cubicBezTo>
                  <a:cubicBezTo>
                    <a:pt x="0" y="10655"/>
                    <a:pt x="0" y="15924"/>
                    <a:pt x="0" y="21192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8" name="Line"/>
            <p:cNvSpPr/>
            <p:nvPr/>
          </p:nvSpPr>
          <p:spPr>
            <a:xfrm>
              <a:off x="2003099" y="4624063"/>
              <a:ext cx="350621" cy="60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262" fill="norm" stroke="1" extrusionOk="0">
                  <a:moveTo>
                    <a:pt x="813" y="21262"/>
                  </a:moveTo>
                  <a:cubicBezTo>
                    <a:pt x="344" y="15862"/>
                    <a:pt x="-126" y="10462"/>
                    <a:pt x="31" y="6862"/>
                  </a:cubicBezTo>
                  <a:cubicBezTo>
                    <a:pt x="187" y="3262"/>
                    <a:pt x="970" y="1462"/>
                    <a:pt x="3552" y="562"/>
                  </a:cubicBezTo>
                  <a:cubicBezTo>
                    <a:pt x="6135" y="-338"/>
                    <a:pt x="10517" y="-338"/>
                    <a:pt x="13804" y="1912"/>
                  </a:cubicBezTo>
                  <a:cubicBezTo>
                    <a:pt x="17091" y="4162"/>
                    <a:pt x="19283" y="8662"/>
                    <a:pt x="21474" y="13162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9" name="Line"/>
            <p:cNvSpPr/>
            <p:nvPr/>
          </p:nvSpPr>
          <p:spPr>
            <a:xfrm>
              <a:off x="2320973" y="4846580"/>
              <a:ext cx="147750" cy="141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0919" fill="norm" stroke="1" extrusionOk="0">
                  <a:moveTo>
                    <a:pt x="17871" y="2105"/>
                  </a:moveTo>
                  <a:cubicBezTo>
                    <a:pt x="16407" y="968"/>
                    <a:pt x="14942" y="-169"/>
                    <a:pt x="12380" y="20"/>
                  </a:cubicBezTo>
                  <a:cubicBezTo>
                    <a:pt x="9817" y="210"/>
                    <a:pt x="6156" y="1726"/>
                    <a:pt x="3593" y="4378"/>
                  </a:cubicBezTo>
                  <a:cubicBezTo>
                    <a:pt x="1030" y="7031"/>
                    <a:pt x="-434" y="10820"/>
                    <a:pt x="115" y="14042"/>
                  </a:cubicBezTo>
                  <a:cubicBezTo>
                    <a:pt x="664" y="17263"/>
                    <a:pt x="3227" y="19915"/>
                    <a:pt x="7071" y="20673"/>
                  </a:cubicBezTo>
                  <a:cubicBezTo>
                    <a:pt x="10915" y="21431"/>
                    <a:pt x="16041" y="20294"/>
                    <a:pt x="21166" y="19157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0" name="Line"/>
            <p:cNvSpPr/>
            <p:nvPr/>
          </p:nvSpPr>
          <p:spPr>
            <a:xfrm>
              <a:off x="2606725" y="4853109"/>
              <a:ext cx="23002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1" name="Line"/>
            <p:cNvSpPr/>
            <p:nvPr/>
          </p:nvSpPr>
          <p:spPr>
            <a:xfrm>
              <a:off x="2831343" y="4721916"/>
              <a:ext cx="149781" cy="183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0704" fill="norm" stroke="1" extrusionOk="0">
                  <a:moveTo>
                    <a:pt x="20199" y="4416"/>
                  </a:moveTo>
                  <a:cubicBezTo>
                    <a:pt x="19479" y="2976"/>
                    <a:pt x="18759" y="1536"/>
                    <a:pt x="17319" y="672"/>
                  </a:cubicBezTo>
                  <a:cubicBezTo>
                    <a:pt x="15879" y="-192"/>
                    <a:pt x="13719" y="-480"/>
                    <a:pt x="10659" y="1392"/>
                  </a:cubicBezTo>
                  <a:cubicBezTo>
                    <a:pt x="7599" y="3264"/>
                    <a:pt x="3639" y="7296"/>
                    <a:pt x="1659" y="10752"/>
                  </a:cubicBezTo>
                  <a:cubicBezTo>
                    <a:pt x="-321" y="14208"/>
                    <a:pt x="-321" y="17088"/>
                    <a:pt x="579" y="18816"/>
                  </a:cubicBezTo>
                  <a:cubicBezTo>
                    <a:pt x="1479" y="20544"/>
                    <a:pt x="3279" y="21120"/>
                    <a:pt x="6159" y="20400"/>
                  </a:cubicBezTo>
                  <a:cubicBezTo>
                    <a:pt x="9039" y="19680"/>
                    <a:pt x="12999" y="17664"/>
                    <a:pt x="15699" y="15216"/>
                  </a:cubicBezTo>
                  <a:cubicBezTo>
                    <a:pt x="18399" y="12768"/>
                    <a:pt x="19839" y="9888"/>
                    <a:pt x="20559" y="7728"/>
                  </a:cubicBezTo>
                  <a:cubicBezTo>
                    <a:pt x="21279" y="5568"/>
                    <a:pt x="21279" y="4128"/>
                    <a:pt x="20559" y="2976"/>
                  </a:cubicBezTo>
                  <a:cubicBezTo>
                    <a:pt x="19839" y="1824"/>
                    <a:pt x="18399" y="960"/>
                    <a:pt x="17139" y="1104"/>
                  </a:cubicBezTo>
                  <a:cubicBezTo>
                    <a:pt x="15879" y="1248"/>
                    <a:pt x="14799" y="2400"/>
                    <a:pt x="13719" y="3552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2" name="Line"/>
            <p:cNvSpPr/>
            <p:nvPr/>
          </p:nvSpPr>
          <p:spPr>
            <a:xfrm>
              <a:off x="3082069" y="4822441"/>
              <a:ext cx="23002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3" name="Line"/>
            <p:cNvSpPr/>
            <p:nvPr/>
          </p:nvSpPr>
          <p:spPr>
            <a:xfrm>
              <a:off x="3279932" y="4699772"/>
              <a:ext cx="32143" cy="34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7" h="21600" fill="norm" stroke="1" extrusionOk="0">
                  <a:moveTo>
                    <a:pt x="20897" y="0"/>
                  </a:moveTo>
                  <a:cubicBezTo>
                    <a:pt x="15912" y="3360"/>
                    <a:pt x="10928" y="6720"/>
                    <a:pt x="6774" y="9920"/>
                  </a:cubicBezTo>
                  <a:cubicBezTo>
                    <a:pt x="2620" y="13120"/>
                    <a:pt x="-703" y="16160"/>
                    <a:pt x="128" y="18080"/>
                  </a:cubicBezTo>
                  <a:cubicBezTo>
                    <a:pt x="959" y="20000"/>
                    <a:pt x="5943" y="20800"/>
                    <a:pt x="10928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4" name="Line"/>
            <p:cNvSpPr/>
            <p:nvPr/>
          </p:nvSpPr>
          <p:spPr>
            <a:xfrm>
              <a:off x="1094556" y="1572802"/>
              <a:ext cx="841961" cy="67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255" fill="norm" stroke="1" extrusionOk="0">
                  <a:moveTo>
                    <a:pt x="5060" y="21255"/>
                  </a:moveTo>
                  <a:cubicBezTo>
                    <a:pt x="4353" y="18055"/>
                    <a:pt x="3646" y="14855"/>
                    <a:pt x="3453" y="13255"/>
                  </a:cubicBezTo>
                  <a:cubicBezTo>
                    <a:pt x="3260" y="11655"/>
                    <a:pt x="3581" y="11655"/>
                    <a:pt x="5028" y="10855"/>
                  </a:cubicBezTo>
                  <a:cubicBezTo>
                    <a:pt x="6474" y="10055"/>
                    <a:pt x="9046" y="8455"/>
                    <a:pt x="11649" y="7255"/>
                  </a:cubicBezTo>
                  <a:cubicBezTo>
                    <a:pt x="14253" y="6055"/>
                    <a:pt x="16888" y="5255"/>
                    <a:pt x="18431" y="4855"/>
                  </a:cubicBezTo>
                  <a:cubicBezTo>
                    <a:pt x="19974" y="4455"/>
                    <a:pt x="20424" y="4455"/>
                    <a:pt x="20810" y="4455"/>
                  </a:cubicBezTo>
                  <a:cubicBezTo>
                    <a:pt x="21196" y="4455"/>
                    <a:pt x="21517" y="4455"/>
                    <a:pt x="20488" y="4855"/>
                  </a:cubicBezTo>
                  <a:cubicBezTo>
                    <a:pt x="19460" y="5255"/>
                    <a:pt x="17081" y="6055"/>
                    <a:pt x="14703" y="7255"/>
                  </a:cubicBezTo>
                  <a:cubicBezTo>
                    <a:pt x="12324" y="8455"/>
                    <a:pt x="9946" y="10055"/>
                    <a:pt x="7696" y="11655"/>
                  </a:cubicBezTo>
                  <a:cubicBezTo>
                    <a:pt x="5446" y="13255"/>
                    <a:pt x="3324" y="14855"/>
                    <a:pt x="2071" y="15655"/>
                  </a:cubicBezTo>
                  <a:cubicBezTo>
                    <a:pt x="817" y="16455"/>
                    <a:pt x="431" y="16455"/>
                    <a:pt x="431" y="16455"/>
                  </a:cubicBezTo>
                  <a:cubicBezTo>
                    <a:pt x="431" y="16455"/>
                    <a:pt x="817" y="16455"/>
                    <a:pt x="2103" y="14855"/>
                  </a:cubicBezTo>
                  <a:cubicBezTo>
                    <a:pt x="3388" y="13255"/>
                    <a:pt x="5574" y="10055"/>
                    <a:pt x="7631" y="7255"/>
                  </a:cubicBezTo>
                  <a:cubicBezTo>
                    <a:pt x="9688" y="4455"/>
                    <a:pt x="11617" y="2055"/>
                    <a:pt x="11842" y="855"/>
                  </a:cubicBezTo>
                  <a:cubicBezTo>
                    <a:pt x="12067" y="-345"/>
                    <a:pt x="10588" y="-345"/>
                    <a:pt x="8660" y="1255"/>
                  </a:cubicBezTo>
                  <a:cubicBezTo>
                    <a:pt x="6731" y="2855"/>
                    <a:pt x="4353" y="6055"/>
                    <a:pt x="2971" y="8055"/>
                  </a:cubicBezTo>
                  <a:cubicBezTo>
                    <a:pt x="1588" y="10055"/>
                    <a:pt x="1203" y="10855"/>
                    <a:pt x="785" y="12055"/>
                  </a:cubicBezTo>
                  <a:cubicBezTo>
                    <a:pt x="367" y="13255"/>
                    <a:pt x="-83" y="14855"/>
                    <a:pt x="13" y="16055"/>
                  </a:cubicBezTo>
                  <a:cubicBezTo>
                    <a:pt x="110" y="17255"/>
                    <a:pt x="753" y="18055"/>
                    <a:pt x="2328" y="16855"/>
                  </a:cubicBezTo>
                  <a:cubicBezTo>
                    <a:pt x="3903" y="15655"/>
                    <a:pt x="6410" y="12455"/>
                    <a:pt x="8660" y="9655"/>
                  </a:cubicBezTo>
                  <a:cubicBezTo>
                    <a:pt x="10910" y="6855"/>
                    <a:pt x="12903" y="4455"/>
                    <a:pt x="14156" y="3655"/>
                  </a:cubicBezTo>
                  <a:cubicBezTo>
                    <a:pt x="15410" y="2855"/>
                    <a:pt x="15924" y="3655"/>
                    <a:pt x="16438" y="4455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5" name="Line"/>
            <p:cNvSpPr/>
            <p:nvPr/>
          </p:nvSpPr>
          <p:spPr>
            <a:xfrm>
              <a:off x="1087326" y="1441365"/>
              <a:ext cx="208371" cy="370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475" fill="norm" stroke="1" extrusionOk="0">
                  <a:moveTo>
                    <a:pt x="18316" y="0"/>
                  </a:moveTo>
                  <a:cubicBezTo>
                    <a:pt x="14365" y="2515"/>
                    <a:pt x="10414" y="5030"/>
                    <a:pt x="7911" y="6510"/>
                  </a:cubicBezTo>
                  <a:cubicBezTo>
                    <a:pt x="5409" y="7989"/>
                    <a:pt x="4355" y="8433"/>
                    <a:pt x="3038" y="9099"/>
                  </a:cubicBezTo>
                  <a:cubicBezTo>
                    <a:pt x="1721" y="9764"/>
                    <a:pt x="140" y="10652"/>
                    <a:pt x="9" y="11096"/>
                  </a:cubicBezTo>
                  <a:cubicBezTo>
                    <a:pt x="-123" y="11540"/>
                    <a:pt x="1194" y="11540"/>
                    <a:pt x="4092" y="12575"/>
                  </a:cubicBezTo>
                  <a:cubicBezTo>
                    <a:pt x="6989" y="13611"/>
                    <a:pt x="11467" y="15682"/>
                    <a:pt x="14233" y="17014"/>
                  </a:cubicBezTo>
                  <a:cubicBezTo>
                    <a:pt x="16999" y="18345"/>
                    <a:pt x="18053" y="18937"/>
                    <a:pt x="18975" y="19603"/>
                  </a:cubicBezTo>
                  <a:cubicBezTo>
                    <a:pt x="19896" y="20268"/>
                    <a:pt x="20687" y="21008"/>
                    <a:pt x="21082" y="21304"/>
                  </a:cubicBezTo>
                  <a:cubicBezTo>
                    <a:pt x="21477" y="21600"/>
                    <a:pt x="21477" y="21452"/>
                    <a:pt x="21477" y="2130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6" name="Line"/>
            <p:cNvSpPr/>
            <p:nvPr/>
          </p:nvSpPr>
          <p:spPr>
            <a:xfrm>
              <a:off x="1311029" y="3099454"/>
              <a:ext cx="691351" cy="158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325" fill="norm" stroke="1" extrusionOk="0">
                  <a:moveTo>
                    <a:pt x="2152" y="7954"/>
                  </a:moveTo>
                  <a:cubicBezTo>
                    <a:pt x="1913" y="6582"/>
                    <a:pt x="1674" y="5211"/>
                    <a:pt x="1315" y="3668"/>
                  </a:cubicBezTo>
                  <a:cubicBezTo>
                    <a:pt x="956" y="2125"/>
                    <a:pt x="478" y="411"/>
                    <a:pt x="399" y="68"/>
                  </a:cubicBezTo>
                  <a:cubicBezTo>
                    <a:pt x="319" y="-275"/>
                    <a:pt x="638" y="754"/>
                    <a:pt x="1594" y="1611"/>
                  </a:cubicBezTo>
                  <a:cubicBezTo>
                    <a:pt x="2551" y="2468"/>
                    <a:pt x="4145" y="3154"/>
                    <a:pt x="6456" y="4868"/>
                  </a:cubicBezTo>
                  <a:cubicBezTo>
                    <a:pt x="8768" y="6582"/>
                    <a:pt x="11796" y="9325"/>
                    <a:pt x="14187" y="11554"/>
                  </a:cubicBezTo>
                  <a:cubicBezTo>
                    <a:pt x="16579" y="13782"/>
                    <a:pt x="18332" y="15496"/>
                    <a:pt x="19568" y="16868"/>
                  </a:cubicBezTo>
                  <a:cubicBezTo>
                    <a:pt x="20803" y="18239"/>
                    <a:pt x="21520" y="19268"/>
                    <a:pt x="21560" y="19782"/>
                  </a:cubicBezTo>
                  <a:cubicBezTo>
                    <a:pt x="21600" y="20296"/>
                    <a:pt x="20962" y="20296"/>
                    <a:pt x="19488" y="19439"/>
                  </a:cubicBezTo>
                  <a:cubicBezTo>
                    <a:pt x="18013" y="18582"/>
                    <a:pt x="15702" y="16868"/>
                    <a:pt x="13111" y="14468"/>
                  </a:cubicBezTo>
                  <a:cubicBezTo>
                    <a:pt x="10521" y="12068"/>
                    <a:pt x="7652" y="8982"/>
                    <a:pt x="5579" y="6925"/>
                  </a:cubicBezTo>
                  <a:cubicBezTo>
                    <a:pt x="3507" y="4868"/>
                    <a:pt x="2232" y="3839"/>
                    <a:pt x="1355" y="2982"/>
                  </a:cubicBezTo>
                  <a:cubicBezTo>
                    <a:pt x="478" y="2125"/>
                    <a:pt x="0" y="1439"/>
                    <a:pt x="0" y="1611"/>
                  </a:cubicBezTo>
                  <a:cubicBezTo>
                    <a:pt x="0" y="1782"/>
                    <a:pt x="478" y="2811"/>
                    <a:pt x="2072" y="4525"/>
                  </a:cubicBezTo>
                  <a:cubicBezTo>
                    <a:pt x="3666" y="6239"/>
                    <a:pt x="6376" y="8639"/>
                    <a:pt x="9206" y="10525"/>
                  </a:cubicBezTo>
                  <a:cubicBezTo>
                    <a:pt x="12035" y="12411"/>
                    <a:pt x="14984" y="13782"/>
                    <a:pt x="16858" y="14639"/>
                  </a:cubicBezTo>
                  <a:cubicBezTo>
                    <a:pt x="18731" y="15496"/>
                    <a:pt x="19528" y="15839"/>
                    <a:pt x="20086" y="16525"/>
                  </a:cubicBezTo>
                  <a:cubicBezTo>
                    <a:pt x="20644" y="17211"/>
                    <a:pt x="20962" y="18239"/>
                    <a:pt x="20763" y="19096"/>
                  </a:cubicBezTo>
                  <a:cubicBezTo>
                    <a:pt x="20564" y="19954"/>
                    <a:pt x="19847" y="20639"/>
                    <a:pt x="19129" y="21325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7" name="Line"/>
            <p:cNvSpPr/>
            <p:nvPr/>
          </p:nvSpPr>
          <p:spPr>
            <a:xfrm>
              <a:off x="1269692" y="2972390"/>
              <a:ext cx="240676" cy="385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446" fill="norm" stroke="1" extrusionOk="0">
                  <a:moveTo>
                    <a:pt x="15273" y="2262"/>
                  </a:moveTo>
                  <a:cubicBezTo>
                    <a:pt x="15500" y="1551"/>
                    <a:pt x="15728" y="841"/>
                    <a:pt x="16410" y="414"/>
                  </a:cubicBezTo>
                  <a:cubicBezTo>
                    <a:pt x="17092" y="-12"/>
                    <a:pt x="18229" y="-154"/>
                    <a:pt x="18570" y="201"/>
                  </a:cubicBezTo>
                  <a:cubicBezTo>
                    <a:pt x="18911" y="557"/>
                    <a:pt x="18456" y="1409"/>
                    <a:pt x="15955" y="2901"/>
                  </a:cubicBezTo>
                  <a:cubicBezTo>
                    <a:pt x="13454" y="4393"/>
                    <a:pt x="8907" y="6525"/>
                    <a:pt x="5951" y="8230"/>
                  </a:cubicBezTo>
                  <a:cubicBezTo>
                    <a:pt x="2995" y="9935"/>
                    <a:pt x="1631" y="11214"/>
                    <a:pt x="835" y="12209"/>
                  </a:cubicBezTo>
                  <a:cubicBezTo>
                    <a:pt x="39" y="13204"/>
                    <a:pt x="-188" y="13914"/>
                    <a:pt x="153" y="14483"/>
                  </a:cubicBezTo>
                  <a:cubicBezTo>
                    <a:pt x="494" y="15051"/>
                    <a:pt x="1404" y="15478"/>
                    <a:pt x="4587" y="16330"/>
                  </a:cubicBezTo>
                  <a:cubicBezTo>
                    <a:pt x="7770" y="17183"/>
                    <a:pt x="13227" y="18462"/>
                    <a:pt x="16410" y="19385"/>
                  </a:cubicBezTo>
                  <a:cubicBezTo>
                    <a:pt x="19593" y="20309"/>
                    <a:pt x="20503" y="20878"/>
                    <a:pt x="21412" y="2144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8" name="Line"/>
            <p:cNvSpPr/>
            <p:nvPr/>
          </p:nvSpPr>
          <p:spPr>
            <a:xfrm>
              <a:off x="0" y="4255095"/>
              <a:ext cx="1042691" cy="912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2" y="21055"/>
                    <a:pt x="424" y="20511"/>
                    <a:pt x="1138" y="19634"/>
                  </a:cubicBezTo>
                  <a:cubicBezTo>
                    <a:pt x="1853" y="18756"/>
                    <a:pt x="3071" y="17546"/>
                    <a:pt x="4368" y="16276"/>
                  </a:cubicBezTo>
                  <a:cubicBezTo>
                    <a:pt x="5665" y="15005"/>
                    <a:pt x="7041" y="13674"/>
                    <a:pt x="8576" y="12343"/>
                  </a:cubicBezTo>
                  <a:cubicBezTo>
                    <a:pt x="10112" y="11012"/>
                    <a:pt x="11806" y="9681"/>
                    <a:pt x="13526" y="8319"/>
                  </a:cubicBezTo>
                  <a:cubicBezTo>
                    <a:pt x="15247" y="6958"/>
                    <a:pt x="16994" y="5566"/>
                    <a:pt x="18344" y="4175"/>
                  </a:cubicBezTo>
                  <a:cubicBezTo>
                    <a:pt x="19694" y="2783"/>
                    <a:pt x="20647" y="139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9" name="Line"/>
            <p:cNvSpPr/>
            <p:nvPr/>
          </p:nvSpPr>
          <p:spPr>
            <a:xfrm>
              <a:off x="651681" y="4280175"/>
              <a:ext cx="484222" cy="296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450" fill="norm" stroke="1" extrusionOk="0">
                  <a:moveTo>
                    <a:pt x="0" y="2065"/>
                  </a:moveTo>
                  <a:cubicBezTo>
                    <a:pt x="4163" y="1142"/>
                    <a:pt x="8325" y="219"/>
                    <a:pt x="11700" y="35"/>
                  </a:cubicBezTo>
                  <a:cubicBezTo>
                    <a:pt x="15075" y="-150"/>
                    <a:pt x="17663" y="404"/>
                    <a:pt x="19294" y="1788"/>
                  </a:cubicBezTo>
                  <a:cubicBezTo>
                    <a:pt x="20925" y="3173"/>
                    <a:pt x="21600" y="5388"/>
                    <a:pt x="21206" y="8065"/>
                  </a:cubicBezTo>
                  <a:cubicBezTo>
                    <a:pt x="20812" y="10742"/>
                    <a:pt x="19350" y="13881"/>
                    <a:pt x="18394" y="16188"/>
                  </a:cubicBezTo>
                  <a:cubicBezTo>
                    <a:pt x="17437" y="18496"/>
                    <a:pt x="16988" y="19973"/>
                    <a:pt x="16538" y="2145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0" name="Drawing"/>
          <p:cNvGrpSpPr/>
          <p:nvPr/>
        </p:nvGrpSpPr>
        <p:grpSpPr>
          <a:xfrm>
            <a:off x="877836" y="709411"/>
            <a:ext cx="1171370" cy="2340703"/>
            <a:chOff x="0" y="0"/>
            <a:chExt cx="1171368" cy="2340701"/>
          </a:xfrm>
        </p:grpSpPr>
        <p:sp>
          <p:nvSpPr>
            <p:cNvPr id="3352" name="Line"/>
            <p:cNvSpPr/>
            <p:nvPr/>
          </p:nvSpPr>
          <p:spPr>
            <a:xfrm>
              <a:off x="236126" y="1851861"/>
              <a:ext cx="275895" cy="315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299" fill="norm" stroke="1" extrusionOk="0">
                  <a:moveTo>
                    <a:pt x="21393" y="3347"/>
                  </a:moveTo>
                  <a:cubicBezTo>
                    <a:pt x="20997" y="2310"/>
                    <a:pt x="20600" y="1273"/>
                    <a:pt x="19907" y="669"/>
                  </a:cubicBezTo>
                  <a:cubicBezTo>
                    <a:pt x="19213" y="64"/>
                    <a:pt x="18222" y="-109"/>
                    <a:pt x="16736" y="64"/>
                  </a:cubicBezTo>
                  <a:cubicBezTo>
                    <a:pt x="15250" y="237"/>
                    <a:pt x="13268" y="755"/>
                    <a:pt x="10791" y="2310"/>
                  </a:cubicBezTo>
                  <a:cubicBezTo>
                    <a:pt x="8314" y="3865"/>
                    <a:pt x="5342" y="6457"/>
                    <a:pt x="3360" y="9222"/>
                  </a:cubicBezTo>
                  <a:cubicBezTo>
                    <a:pt x="1378" y="11987"/>
                    <a:pt x="387" y="14925"/>
                    <a:pt x="90" y="16825"/>
                  </a:cubicBezTo>
                  <a:cubicBezTo>
                    <a:pt x="-207" y="18726"/>
                    <a:pt x="189" y="19590"/>
                    <a:pt x="1874" y="20281"/>
                  </a:cubicBezTo>
                  <a:cubicBezTo>
                    <a:pt x="3558" y="20973"/>
                    <a:pt x="6531" y="21491"/>
                    <a:pt x="9999" y="21232"/>
                  </a:cubicBezTo>
                  <a:cubicBezTo>
                    <a:pt x="13466" y="20973"/>
                    <a:pt x="17430" y="19936"/>
                    <a:pt x="21393" y="188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3" name="Line"/>
            <p:cNvSpPr/>
            <p:nvPr/>
          </p:nvSpPr>
          <p:spPr>
            <a:xfrm>
              <a:off x="41624" y="1620361"/>
              <a:ext cx="687624" cy="720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288" fill="norm" stroke="1" extrusionOk="0">
                  <a:moveTo>
                    <a:pt x="17540" y="2413"/>
                  </a:moveTo>
                  <a:cubicBezTo>
                    <a:pt x="16584" y="1658"/>
                    <a:pt x="15628" y="902"/>
                    <a:pt x="14153" y="449"/>
                  </a:cubicBezTo>
                  <a:cubicBezTo>
                    <a:pt x="12678" y="-4"/>
                    <a:pt x="10686" y="-155"/>
                    <a:pt x="8853" y="185"/>
                  </a:cubicBezTo>
                  <a:cubicBezTo>
                    <a:pt x="7019" y="525"/>
                    <a:pt x="5346" y="1355"/>
                    <a:pt x="3871" y="2715"/>
                  </a:cubicBezTo>
                  <a:cubicBezTo>
                    <a:pt x="2397" y="4074"/>
                    <a:pt x="1121" y="5962"/>
                    <a:pt x="484" y="8077"/>
                  </a:cubicBezTo>
                  <a:cubicBezTo>
                    <a:pt x="-154" y="10192"/>
                    <a:pt x="-154" y="12533"/>
                    <a:pt x="444" y="14572"/>
                  </a:cubicBezTo>
                  <a:cubicBezTo>
                    <a:pt x="1042" y="16611"/>
                    <a:pt x="2237" y="18348"/>
                    <a:pt x="3871" y="19557"/>
                  </a:cubicBezTo>
                  <a:cubicBezTo>
                    <a:pt x="5505" y="20765"/>
                    <a:pt x="7577" y="21445"/>
                    <a:pt x="9769" y="21256"/>
                  </a:cubicBezTo>
                  <a:cubicBezTo>
                    <a:pt x="11961" y="21067"/>
                    <a:pt x="14273" y="20010"/>
                    <a:pt x="16106" y="18877"/>
                  </a:cubicBezTo>
                  <a:cubicBezTo>
                    <a:pt x="17939" y="17744"/>
                    <a:pt x="19294" y="16536"/>
                    <a:pt x="20171" y="14686"/>
                  </a:cubicBezTo>
                  <a:cubicBezTo>
                    <a:pt x="21047" y="12835"/>
                    <a:pt x="21446" y="10343"/>
                    <a:pt x="21446" y="8379"/>
                  </a:cubicBezTo>
                  <a:cubicBezTo>
                    <a:pt x="21446" y="6416"/>
                    <a:pt x="21047" y="4981"/>
                    <a:pt x="19932" y="3961"/>
                  </a:cubicBezTo>
                  <a:cubicBezTo>
                    <a:pt x="18816" y="2942"/>
                    <a:pt x="16983" y="2337"/>
                    <a:pt x="15149" y="17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4" name="Line"/>
            <p:cNvSpPr/>
            <p:nvPr/>
          </p:nvSpPr>
          <p:spPr>
            <a:xfrm>
              <a:off x="-1" y="580676"/>
              <a:ext cx="1055144" cy="1106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539" fill="norm" stroke="1" extrusionOk="0">
                  <a:moveTo>
                    <a:pt x="3401" y="21539"/>
                  </a:moveTo>
                  <a:cubicBezTo>
                    <a:pt x="2933" y="20792"/>
                    <a:pt x="2464" y="20046"/>
                    <a:pt x="1996" y="18976"/>
                  </a:cubicBezTo>
                  <a:cubicBezTo>
                    <a:pt x="1527" y="17906"/>
                    <a:pt x="1059" y="16512"/>
                    <a:pt x="721" y="15243"/>
                  </a:cubicBezTo>
                  <a:cubicBezTo>
                    <a:pt x="382" y="13974"/>
                    <a:pt x="174" y="12829"/>
                    <a:pt x="70" y="11710"/>
                  </a:cubicBezTo>
                  <a:cubicBezTo>
                    <a:pt x="-34" y="10590"/>
                    <a:pt x="-34" y="9495"/>
                    <a:pt x="148" y="8499"/>
                  </a:cubicBezTo>
                  <a:cubicBezTo>
                    <a:pt x="330" y="7504"/>
                    <a:pt x="695" y="6608"/>
                    <a:pt x="1241" y="5737"/>
                  </a:cubicBezTo>
                  <a:cubicBezTo>
                    <a:pt x="1788" y="4866"/>
                    <a:pt x="2516" y="4020"/>
                    <a:pt x="3557" y="3224"/>
                  </a:cubicBezTo>
                  <a:cubicBezTo>
                    <a:pt x="4598" y="2427"/>
                    <a:pt x="5952" y="1681"/>
                    <a:pt x="7357" y="1158"/>
                  </a:cubicBezTo>
                  <a:cubicBezTo>
                    <a:pt x="8762" y="636"/>
                    <a:pt x="10219" y="337"/>
                    <a:pt x="11625" y="163"/>
                  </a:cubicBezTo>
                  <a:cubicBezTo>
                    <a:pt x="13030" y="-11"/>
                    <a:pt x="14383" y="-61"/>
                    <a:pt x="15528" y="88"/>
                  </a:cubicBezTo>
                  <a:cubicBezTo>
                    <a:pt x="16673" y="238"/>
                    <a:pt x="17610" y="586"/>
                    <a:pt x="18417" y="1133"/>
                  </a:cubicBezTo>
                  <a:cubicBezTo>
                    <a:pt x="19224" y="1681"/>
                    <a:pt x="19900" y="2427"/>
                    <a:pt x="20421" y="3522"/>
                  </a:cubicBezTo>
                  <a:cubicBezTo>
                    <a:pt x="20941" y="4617"/>
                    <a:pt x="21306" y="6061"/>
                    <a:pt x="21436" y="7604"/>
                  </a:cubicBezTo>
                  <a:cubicBezTo>
                    <a:pt x="21566" y="9146"/>
                    <a:pt x="21462" y="10789"/>
                    <a:pt x="21072" y="12108"/>
                  </a:cubicBezTo>
                  <a:cubicBezTo>
                    <a:pt x="20681" y="13427"/>
                    <a:pt x="20005" y="14422"/>
                    <a:pt x="19172" y="15343"/>
                  </a:cubicBezTo>
                  <a:cubicBezTo>
                    <a:pt x="18339" y="16263"/>
                    <a:pt x="17350" y="17110"/>
                    <a:pt x="16517" y="17781"/>
                  </a:cubicBezTo>
                  <a:cubicBezTo>
                    <a:pt x="15685" y="18453"/>
                    <a:pt x="15008" y="18951"/>
                    <a:pt x="14513" y="19274"/>
                  </a:cubicBezTo>
                  <a:cubicBezTo>
                    <a:pt x="14019" y="19598"/>
                    <a:pt x="13707" y="19747"/>
                    <a:pt x="13577" y="19698"/>
                  </a:cubicBezTo>
                  <a:cubicBezTo>
                    <a:pt x="13446" y="19648"/>
                    <a:pt x="13499" y="19399"/>
                    <a:pt x="13603" y="19125"/>
                  </a:cubicBezTo>
                  <a:cubicBezTo>
                    <a:pt x="13707" y="18851"/>
                    <a:pt x="13863" y="18553"/>
                    <a:pt x="14019" y="182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5" name="Line"/>
            <p:cNvSpPr/>
            <p:nvPr/>
          </p:nvSpPr>
          <p:spPr>
            <a:xfrm>
              <a:off x="634689" y="1335412"/>
              <a:ext cx="245340" cy="301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6" fill="norm" stroke="1" extrusionOk="0">
                  <a:moveTo>
                    <a:pt x="8100" y="1521"/>
                  </a:moveTo>
                  <a:cubicBezTo>
                    <a:pt x="8325" y="621"/>
                    <a:pt x="8550" y="-279"/>
                    <a:pt x="8325" y="81"/>
                  </a:cubicBezTo>
                  <a:cubicBezTo>
                    <a:pt x="8100" y="441"/>
                    <a:pt x="7425" y="2061"/>
                    <a:pt x="6187" y="4941"/>
                  </a:cubicBezTo>
                  <a:cubicBezTo>
                    <a:pt x="4950" y="7821"/>
                    <a:pt x="3150" y="11961"/>
                    <a:pt x="1912" y="14481"/>
                  </a:cubicBezTo>
                  <a:cubicBezTo>
                    <a:pt x="675" y="17001"/>
                    <a:pt x="0" y="17901"/>
                    <a:pt x="0" y="18711"/>
                  </a:cubicBezTo>
                  <a:cubicBezTo>
                    <a:pt x="0" y="19521"/>
                    <a:pt x="675" y="20241"/>
                    <a:pt x="1575" y="20601"/>
                  </a:cubicBezTo>
                  <a:cubicBezTo>
                    <a:pt x="2475" y="20961"/>
                    <a:pt x="3600" y="20961"/>
                    <a:pt x="5962" y="21051"/>
                  </a:cubicBezTo>
                  <a:cubicBezTo>
                    <a:pt x="8325" y="21141"/>
                    <a:pt x="11925" y="21321"/>
                    <a:pt x="14737" y="21231"/>
                  </a:cubicBezTo>
                  <a:cubicBezTo>
                    <a:pt x="17550" y="21141"/>
                    <a:pt x="19575" y="20781"/>
                    <a:pt x="21600" y="204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6" name="Line"/>
            <p:cNvSpPr/>
            <p:nvPr/>
          </p:nvSpPr>
          <p:spPr>
            <a:xfrm>
              <a:off x="514842" y="175376"/>
              <a:ext cx="157039" cy="249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9" h="20713" fill="norm" stroke="1" extrusionOk="0">
                  <a:moveTo>
                    <a:pt x="9752" y="6431"/>
                  </a:moveTo>
                  <a:cubicBezTo>
                    <a:pt x="9752" y="5372"/>
                    <a:pt x="9752" y="4314"/>
                    <a:pt x="9077" y="3467"/>
                  </a:cubicBezTo>
                  <a:cubicBezTo>
                    <a:pt x="8402" y="2619"/>
                    <a:pt x="7052" y="1984"/>
                    <a:pt x="5702" y="2090"/>
                  </a:cubicBezTo>
                  <a:cubicBezTo>
                    <a:pt x="4352" y="2196"/>
                    <a:pt x="3002" y="3043"/>
                    <a:pt x="1821" y="5478"/>
                  </a:cubicBezTo>
                  <a:cubicBezTo>
                    <a:pt x="640" y="7914"/>
                    <a:pt x="-373" y="11937"/>
                    <a:pt x="133" y="14796"/>
                  </a:cubicBezTo>
                  <a:cubicBezTo>
                    <a:pt x="639" y="17655"/>
                    <a:pt x="2664" y="19349"/>
                    <a:pt x="5364" y="20196"/>
                  </a:cubicBezTo>
                  <a:cubicBezTo>
                    <a:pt x="8064" y="21043"/>
                    <a:pt x="11439" y="21043"/>
                    <a:pt x="14308" y="18714"/>
                  </a:cubicBezTo>
                  <a:cubicBezTo>
                    <a:pt x="17177" y="16384"/>
                    <a:pt x="19540" y="11725"/>
                    <a:pt x="20383" y="8337"/>
                  </a:cubicBezTo>
                  <a:cubicBezTo>
                    <a:pt x="21227" y="4949"/>
                    <a:pt x="20552" y="2831"/>
                    <a:pt x="18527" y="1455"/>
                  </a:cubicBezTo>
                  <a:cubicBezTo>
                    <a:pt x="16502" y="78"/>
                    <a:pt x="13127" y="-557"/>
                    <a:pt x="10764" y="608"/>
                  </a:cubicBezTo>
                  <a:cubicBezTo>
                    <a:pt x="8402" y="1772"/>
                    <a:pt x="7052" y="4737"/>
                    <a:pt x="5702" y="77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7" name="Line"/>
            <p:cNvSpPr/>
            <p:nvPr/>
          </p:nvSpPr>
          <p:spPr>
            <a:xfrm>
              <a:off x="772692" y="298987"/>
              <a:ext cx="1533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8" name="Line"/>
            <p:cNvSpPr/>
            <p:nvPr/>
          </p:nvSpPr>
          <p:spPr>
            <a:xfrm>
              <a:off x="836841" y="0"/>
              <a:ext cx="233435" cy="329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433" fill="norm" stroke="1" extrusionOk="0">
                  <a:moveTo>
                    <a:pt x="1138" y="5482"/>
                  </a:moveTo>
                  <a:cubicBezTo>
                    <a:pt x="441" y="4818"/>
                    <a:pt x="-256" y="4153"/>
                    <a:pt x="92" y="3571"/>
                  </a:cubicBezTo>
                  <a:cubicBezTo>
                    <a:pt x="441" y="2990"/>
                    <a:pt x="1834" y="2491"/>
                    <a:pt x="4970" y="1827"/>
                  </a:cubicBezTo>
                  <a:cubicBezTo>
                    <a:pt x="8105" y="1162"/>
                    <a:pt x="12983" y="331"/>
                    <a:pt x="16002" y="82"/>
                  </a:cubicBezTo>
                  <a:cubicBezTo>
                    <a:pt x="19021" y="-167"/>
                    <a:pt x="20183" y="165"/>
                    <a:pt x="20763" y="913"/>
                  </a:cubicBezTo>
                  <a:cubicBezTo>
                    <a:pt x="21344" y="1661"/>
                    <a:pt x="21344" y="2824"/>
                    <a:pt x="20879" y="5233"/>
                  </a:cubicBezTo>
                  <a:cubicBezTo>
                    <a:pt x="20415" y="7642"/>
                    <a:pt x="19486" y="11298"/>
                    <a:pt x="19021" y="13624"/>
                  </a:cubicBezTo>
                  <a:cubicBezTo>
                    <a:pt x="18557" y="15950"/>
                    <a:pt x="18557" y="16947"/>
                    <a:pt x="18673" y="18027"/>
                  </a:cubicBezTo>
                  <a:cubicBezTo>
                    <a:pt x="18789" y="19107"/>
                    <a:pt x="19021" y="20270"/>
                    <a:pt x="19370" y="20851"/>
                  </a:cubicBezTo>
                  <a:cubicBezTo>
                    <a:pt x="19718" y="21433"/>
                    <a:pt x="20183" y="21433"/>
                    <a:pt x="20647" y="214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9" name="Line"/>
            <p:cNvSpPr/>
            <p:nvPr/>
          </p:nvSpPr>
          <p:spPr>
            <a:xfrm>
              <a:off x="941363" y="168651"/>
              <a:ext cx="230006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3368" name="Drawing"/>
          <p:cNvGrpSpPr/>
          <p:nvPr/>
        </p:nvGrpSpPr>
        <p:grpSpPr>
          <a:xfrm>
            <a:off x="1573861" y="1863571"/>
            <a:ext cx="2789583" cy="1296071"/>
            <a:chOff x="0" y="0"/>
            <a:chExt cx="2789581" cy="1296070"/>
          </a:xfrm>
        </p:grpSpPr>
        <p:sp>
          <p:nvSpPr>
            <p:cNvPr id="3361" name="Line"/>
            <p:cNvSpPr/>
            <p:nvPr/>
          </p:nvSpPr>
          <p:spPr>
            <a:xfrm>
              <a:off x="2288668" y="703732"/>
              <a:ext cx="242848" cy="403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331" fill="norm" stroke="1" extrusionOk="0">
                  <a:moveTo>
                    <a:pt x="19697" y="2296"/>
                  </a:moveTo>
                  <a:cubicBezTo>
                    <a:pt x="17916" y="1486"/>
                    <a:pt x="16134" y="676"/>
                    <a:pt x="14019" y="271"/>
                  </a:cubicBezTo>
                  <a:cubicBezTo>
                    <a:pt x="11903" y="-134"/>
                    <a:pt x="9454" y="-134"/>
                    <a:pt x="7004" y="608"/>
                  </a:cubicBezTo>
                  <a:cubicBezTo>
                    <a:pt x="4555" y="1351"/>
                    <a:pt x="2105" y="2836"/>
                    <a:pt x="881" y="3916"/>
                  </a:cubicBezTo>
                  <a:cubicBezTo>
                    <a:pt x="-344" y="4996"/>
                    <a:pt x="-344" y="5671"/>
                    <a:pt x="1215" y="6683"/>
                  </a:cubicBezTo>
                  <a:cubicBezTo>
                    <a:pt x="2774" y="7696"/>
                    <a:pt x="5891" y="9046"/>
                    <a:pt x="9343" y="10531"/>
                  </a:cubicBezTo>
                  <a:cubicBezTo>
                    <a:pt x="12794" y="12016"/>
                    <a:pt x="16580" y="13636"/>
                    <a:pt x="18695" y="14919"/>
                  </a:cubicBezTo>
                  <a:cubicBezTo>
                    <a:pt x="20811" y="16201"/>
                    <a:pt x="21256" y="17146"/>
                    <a:pt x="21145" y="17888"/>
                  </a:cubicBezTo>
                  <a:cubicBezTo>
                    <a:pt x="21033" y="18631"/>
                    <a:pt x="20365" y="19171"/>
                    <a:pt x="18138" y="19779"/>
                  </a:cubicBezTo>
                  <a:cubicBezTo>
                    <a:pt x="15912" y="20386"/>
                    <a:pt x="12126" y="21061"/>
                    <a:pt x="9009" y="21264"/>
                  </a:cubicBezTo>
                  <a:cubicBezTo>
                    <a:pt x="5891" y="21466"/>
                    <a:pt x="3442" y="21196"/>
                    <a:pt x="1994" y="20656"/>
                  </a:cubicBezTo>
                  <a:cubicBezTo>
                    <a:pt x="547" y="20116"/>
                    <a:pt x="101" y="19306"/>
                    <a:pt x="769" y="18564"/>
                  </a:cubicBezTo>
                  <a:cubicBezTo>
                    <a:pt x="1437" y="17821"/>
                    <a:pt x="3219" y="17146"/>
                    <a:pt x="5000" y="164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2" name="Line"/>
            <p:cNvSpPr/>
            <p:nvPr/>
          </p:nvSpPr>
          <p:spPr>
            <a:xfrm>
              <a:off x="2087475" y="469388"/>
              <a:ext cx="702107" cy="826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237" fill="norm" stroke="1" extrusionOk="0">
                  <a:moveTo>
                    <a:pt x="15901" y="3788"/>
                  </a:moveTo>
                  <a:cubicBezTo>
                    <a:pt x="15901" y="3066"/>
                    <a:pt x="15901" y="2344"/>
                    <a:pt x="15588" y="1753"/>
                  </a:cubicBezTo>
                  <a:cubicBezTo>
                    <a:pt x="15275" y="1162"/>
                    <a:pt x="14649" y="702"/>
                    <a:pt x="13593" y="374"/>
                  </a:cubicBezTo>
                  <a:cubicBezTo>
                    <a:pt x="12536" y="46"/>
                    <a:pt x="11049" y="-151"/>
                    <a:pt x="9366" y="144"/>
                  </a:cubicBezTo>
                  <a:cubicBezTo>
                    <a:pt x="7684" y="440"/>
                    <a:pt x="5806" y="1228"/>
                    <a:pt x="4358" y="2114"/>
                  </a:cubicBezTo>
                  <a:cubicBezTo>
                    <a:pt x="2910" y="3000"/>
                    <a:pt x="1893" y="3985"/>
                    <a:pt x="1188" y="5462"/>
                  </a:cubicBezTo>
                  <a:cubicBezTo>
                    <a:pt x="484" y="6940"/>
                    <a:pt x="93" y="8909"/>
                    <a:pt x="14" y="10944"/>
                  </a:cubicBezTo>
                  <a:cubicBezTo>
                    <a:pt x="-64" y="12980"/>
                    <a:pt x="171" y="15081"/>
                    <a:pt x="1032" y="16755"/>
                  </a:cubicBezTo>
                  <a:cubicBezTo>
                    <a:pt x="1893" y="18429"/>
                    <a:pt x="3379" y="19676"/>
                    <a:pt x="4984" y="20431"/>
                  </a:cubicBezTo>
                  <a:cubicBezTo>
                    <a:pt x="6588" y="21186"/>
                    <a:pt x="8310" y="21449"/>
                    <a:pt x="10345" y="21055"/>
                  </a:cubicBezTo>
                  <a:cubicBezTo>
                    <a:pt x="12379" y="20661"/>
                    <a:pt x="14727" y="19611"/>
                    <a:pt x="16527" y="18133"/>
                  </a:cubicBezTo>
                  <a:cubicBezTo>
                    <a:pt x="18327" y="16656"/>
                    <a:pt x="19579" y="14752"/>
                    <a:pt x="20362" y="12947"/>
                  </a:cubicBezTo>
                  <a:cubicBezTo>
                    <a:pt x="21145" y="11141"/>
                    <a:pt x="21458" y="9434"/>
                    <a:pt x="21497" y="7924"/>
                  </a:cubicBezTo>
                  <a:cubicBezTo>
                    <a:pt x="21536" y="6414"/>
                    <a:pt x="21301" y="5101"/>
                    <a:pt x="20166" y="3952"/>
                  </a:cubicBezTo>
                  <a:cubicBezTo>
                    <a:pt x="19032" y="2803"/>
                    <a:pt x="16997" y="1819"/>
                    <a:pt x="15432" y="1293"/>
                  </a:cubicBezTo>
                  <a:cubicBezTo>
                    <a:pt x="13866" y="768"/>
                    <a:pt x="12771" y="702"/>
                    <a:pt x="12301" y="670"/>
                  </a:cubicBezTo>
                  <a:cubicBezTo>
                    <a:pt x="11832" y="637"/>
                    <a:pt x="11988" y="637"/>
                    <a:pt x="12145" y="6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3" name="Line"/>
            <p:cNvSpPr/>
            <p:nvPr/>
          </p:nvSpPr>
          <p:spPr>
            <a:xfrm>
              <a:off x="0" y="382689"/>
              <a:ext cx="2123715" cy="402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9" fill="norm" stroke="1" extrusionOk="0">
                  <a:moveTo>
                    <a:pt x="0" y="21549"/>
                  </a:moveTo>
                  <a:cubicBezTo>
                    <a:pt x="728" y="19772"/>
                    <a:pt x="1456" y="17995"/>
                    <a:pt x="2235" y="16286"/>
                  </a:cubicBezTo>
                  <a:cubicBezTo>
                    <a:pt x="3015" y="14577"/>
                    <a:pt x="3847" y="12936"/>
                    <a:pt x="4627" y="11364"/>
                  </a:cubicBezTo>
                  <a:cubicBezTo>
                    <a:pt x="5406" y="9792"/>
                    <a:pt x="6134" y="8288"/>
                    <a:pt x="6823" y="7058"/>
                  </a:cubicBezTo>
                  <a:cubicBezTo>
                    <a:pt x="7512" y="5827"/>
                    <a:pt x="8162" y="4871"/>
                    <a:pt x="8825" y="3914"/>
                  </a:cubicBezTo>
                  <a:cubicBezTo>
                    <a:pt x="9487" y="2957"/>
                    <a:pt x="10163" y="2000"/>
                    <a:pt x="10709" y="1384"/>
                  </a:cubicBezTo>
                  <a:cubicBezTo>
                    <a:pt x="11255" y="769"/>
                    <a:pt x="11671" y="496"/>
                    <a:pt x="12269" y="291"/>
                  </a:cubicBezTo>
                  <a:cubicBezTo>
                    <a:pt x="12866" y="86"/>
                    <a:pt x="13646" y="-51"/>
                    <a:pt x="14387" y="17"/>
                  </a:cubicBezTo>
                  <a:cubicBezTo>
                    <a:pt x="15128" y="86"/>
                    <a:pt x="15830" y="359"/>
                    <a:pt x="16531" y="1179"/>
                  </a:cubicBezTo>
                  <a:cubicBezTo>
                    <a:pt x="17233" y="2000"/>
                    <a:pt x="17935" y="3367"/>
                    <a:pt x="18481" y="4529"/>
                  </a:cubicBezTo>
                  <a:cubicBezTo>
                    <a:pt x="19027" y="5691"/>
                    <a:pt x="19417" y="6648"/>
                    <a:pt x="19910" y="8152"/>
                  </a:cubicBezTo>
                  <a:cubicBezTo>
                    <a:pt x="20404" y="9655"/>
                    <a:pt x="21002" y="11706"/>
                    <a:pt x="21600" y="137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4" name="Line"/>
            <p:cNvSpPr/>
            <p:nvPr/>
          </p:nvSpPr>
          <p:spPr>
            <a:xfrm>
              <a:off x="1993378" y="417523"/>
              <a:ext cx="186560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2627" y="0"/>
                  </a:moveTo>
                  <a:cubicBezTo>
                    <a:pt x="6714" y="2810"/>
                    <a:pt x="10800" y="5620"/>
                    <a:pt x="13865" y="7727"/>
                  </a:cubicBezTo>
                  <a:cubicBezTo>
                    <a:pt x="16930" y="9834"/>
                    <a:pt x="18973" y="11239"/>
                    <a:pt x="20141" y="12380"/>
                  </a:cubicBezTo>
                  <a:cubicBezTo>
                    <a:pt x="21308" y="13522"/>
                    <a:pt x="21600" y="14400"/>
                    <a:pt x="21016" y="15102"/>
                  </a:cubicBezTo>
                  <a:cubicBezTo>
                    <a:pt x="20432" y="15805"/>
                    <a:pt x="18973" y="16332"/>
                    <a:pt x="15324" y="17385"/>
                  </a:cubicBezTo>
                  <a:cubicBezTo>
                    <a:pt x="11676" y="18439"/>
                    <a:pt x="5838" y="2002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5" name="Line"/>
            <p:cNvSpPr/>
            <p:nvPr/>
          </p:nvSpPr>
          <p:spPr>
            <a:xfrm>
              <a:off x="1272835" y="90662"/>
              <a:ext cx="211843" cy="190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0" h="20909" fill="norm" stroke="1" extrusionOk="0">
                  <a:moveTo>
                    <a:pt x="10535" y="1374"/>
                  </a:moveTo>
                  <a:cubicBezTo>
                    <a:pt x="9530" y="533"/>
                    <a:pt x="8526" y="-309"/>
                    <a:pt x="7270" y="112"/>
                  </a:cubicBezTo>
                  <a:cubicBezTo>
                    <a:pt x="6014" y="533"/>
                    <a:pt x="4507" y="2216"/>
                    <a:pt x="3126" y="5161"/>
                  </a:cubicBezTo>
                  <a:cubicBezTo>
                    <a:pt x="1744" y="8107"/>
                    <a:pt x="488" y="12314"/>
                    <a:pt x="112" y="15120"/>
                  </a:cubicBezTo>
                  <a:cubicBezTo>
                    <a:pt x="-265" y="17925"/>
                    <a:pt x="237" y="19327"/>
                    <a:pt x="2749" y="20169"/>
                  </a:cubicBezTo>
                  <a:cubicBezTo>
                    <a:pt x="5261" y="21010"/>
                    <a:pt x="9782" y="21291"/>
                    <a:pt x="13298" y="20169"/>
                  </a:cubicBezTo>
                  <a:cubicBezTo>
                    <a:pt x="16814" y="19047"/>
                    <a:pt x="19326" y="16522"/>
                    <a:pt x="20330" y="13717"/>
                  </a:cubicBezTo>
                  <a:cubicBezTo>
                    <a:pt x="21335" y="10912"/>
                    <a:pt x="20833" y="7826"/>
                    <a:pt x="18447" y="5442"/>
                  </a:cubicBezTo>
                  <a:cubicBezTo>
                    <a:pt x="16061" y="3057"/>
                    <a:pt x="11791" y="1374"/>
                    <a:pt x="9028" y="673"/>
                  </a:cubicBezTo>
                  <a:cubicBezTo>
                    <a:pt x="6265" y="-28"/>
                    <a:pt x="5009" y="252"/>
                    <a:pt x="4256" y="1234"/>
                  </a:cubicBezTo>
                  <a:cubicBezTo>
                    <a:pt x="3502" y="2216"/>
                    <a:pt x="3251" y="3899"/>
                    <a:pt x="3000" y="55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6" name="Line"/>
            <p:cNvSpPr/>
            <p:nvPr/>
          </p:nvSpPr>
          <p:spPr>
            <a:xfrm>
              <a:off x="1571702" y="195185"/>
              <a:ext cx="23001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7" name="Line"/>
            <p:cNvSpPr/>
            <p:nvPr/>
          </p:nvSpPr>
          <p:spPr>
            <a:xfrm>
              <a:off x="1709705" y="-1"/>
              <a:ext cx="337342" cy="237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1" fill="norm" stroke="1" extrusionOk="0">
                  <a:moveTo>
                    <a:pt x="0" y="5141"/>
                  </a:moveTo>
                  <a:cubicBezTo>
                    <a:pt x="327" y="3992"/>
                    <a:pt x="655" y="2843"/>
                    <a:pt x="1718" y="1924"/>
                  </a:cubicBezTo>
                  <a:cubicBezTo>
                    <a:pt x="2782" y="1005"/>
                    <a:pt x="4582" y="316"/>
                    <a:pt x="5891" y="86"/>
                  </a:cubicBezTo>
                  <a:cubicBezTo>
                    <a:pt x="7200" y="-144"/>
                    <a:pt x="8018" y="86"/>
                    <a:pt x="8509" y="775"/>
                  </a:cubicBezTo>
                  <a:cubicBezTo>
                    <a:pt x="9000" y="1465"/>
                    <a:pt x="9164" y="2613"/>
                    <a:pt x="8673" y="5371"/>
                  </a:cubicBezTo>
                  <a:cubicBezTo>
                    <a:pt x="8182" y="8128"/>
                    <a:pt x="7036" y="12494"/>
                    <a:pt x="6218" y="15367"/>
                  </a:cubicBezTo>
                  <a:cubicBezTo>
                    <a:pt x="5400" y="18239"/>
                    <a:pt x="4909" y="19618"/>
                    <a:pt x="5155" y="20422"/>
                  </a:cubicBezTo>
                  <a:cubicBezTo>
                    <a:pt x="5400" y="21226"/>
                    <a:pt x="6382" y="21456"/>
                    <a:pt x="9245" y="21226"/>
                  </a:cubicBezTo>
                  <a:cubicBezTo>
                    <a:pt x="12109" y="20996"/>
                    <a:pt x="16855" y="20307"/>
                    <a:pt x="21600" y="196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3523" name="Drawing"/>
          <p:cNvGrpSpPr/>
          <p:nvPr/>
        </p:nvGrpSpPr>
        <p:grpSpPr>
          <a:xfrm>
            <a:off x="375675" y="429342"/>
            <a:ext cx="12203330" cy="8027183"/>
            <a:chOff x="0" y="0"/>
            <a:chExt cx="12203329" cy="8027181"/>
          </a:xfrm>
        </p:grpSpPr>
        <p:sp>
          <p:nvSpPr>
            <p:cNvPr id="3369" name="Line"/>
            <p:cNvSpPr/>
            <p:nvPr/>
          </p:nvSpPr>
          <p:spPr>
            <a:xfrm>
              <a:off x="6734861" y="2067099"/>
              <a:ext cx="259456" cy="497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61" fill="norm" stroke="1" extrusionOk="0">
                  <a:moveTo>
                    <a:pt x="5617" y="7575"/>
                  </a:moveTo>
                  <a:cubicBezTo>
                    <a:pt x="6040" y="6694"/>
                    <a:pt x="6464" y="5812"/>
                    <a:pt x="6675" y="5647"/>
                  </a:cubicBezTo>
                  <a:cubicBezTo>
                    <a:pt x="6887" y="5481"/>
                    <a:pt x="6887" y="6032"/>
                    <a:pt x="6358" y="7961"/>
                  </a:cubicBezTo>
                  <a:cubicBezTo>
                    <a:pt x="5828" y="9890"/>
                    <a:pt x="4770" y="13196"/>
                    <a:pt x="3923" y="15455"/>
                  </a:cubicBezTo>
                  <a:cubicBezTo>
                    <a:pt x="3075" y="17714"/>
                    <a:pt x="2440" y="18926"/>
                    <a:pt x="1805" y="19863"/>
                  </a:cubicBezTo>
                  <a:cubicBezTo>
                    <a:pt x="1170" y="20800"/>
                    <a:pt x="534" y="21461"/>
                    <a:pt x="217" y="21351"/>
                  </a:cubicBezTo>
                  <a:cubicBezTo>
                    <a:pt x="-101" y="21241"/>
                    <a:pt x="-101" y="20359"/>
                    <a:pt x="428" y="18320"/>
                  </a:cubicBezTo>
                  <a:cubicBezTo>
                    <a:pt x="958" y="16281"/>
                    <a:pt x="2017" y="13085"/>
                    <a:pt x="3817" y="10110"/>
                  </a:cubicBezTo>
                  <a:cubicBezTo>
                    <a:pt x="5617" y="7134"/>
                    <a:pt x="8158" y="4379"/>
                    <a:pt x="10381" y="2671"/>
                  </a:cubicBezTo>
                  <a:cubicBezTo>
                    <a:pt x="12605" y="963"/>
                    <a:pt x="14511" y="302"/>
                    <a:pt x="16099" y="81"/>
                  </a:cubicBezTo>
                  <a:cubicBezTo>
                    <a:pt x="17687" y="-139"/>
                    <a:pt x="18958" y="81"/>
                    <a:pt x="19911" y="853"/>
                  </a:cubicBezTo>
                  <a:cubicBezTo>
                    <a:pt x="20864" y="1624"/>
                    <a:pt x="21499" y="2947"/>
                    <a:pt x="21499" y="4214"/>
                  </a:cubicBezTo>
                  <a:cubicBezTo>
                    <a:pt x="21499" y="5481"/>
                    <a:pt x="20864" y="6694"/>
                    <a:pt x="19487" y="7685"/>
                  </a:cubicBezTo>
                  <a:cubicBezTo>
                    <a:pt x="18111" y="8677"/>
                    <a:pt x="15993" y="9449"/>
                    <a:pt x="14405" y="9890"/>
                  </a:cubicBezTo>
                  <a:cubicBezTo>
                    <a:pt x="12817" y="10330"/>
                    <a:pt x="11758" y="10441"/>
                    <a:pt x="10699" y="10496"/>
                  </a:cubicBezTo>
                  <a:cubicBezTo>
                    <a:pt x="9640" y="10551"/>
                    <a:pt x="8581" y="10551"/>
                    <a:pt x="7734" y="10771"/>
                  </a:cubicBezTo>
                  <a:cubicBezTo>
                    <a:pt x="6887" y="10992"/>
                    <a:pt x="6252" y="11432"/>
                    <a:pt x="6464" y="11818"/>
                  </a:cubicBezTo>
                  <a:cubicBezTo>
                    <a:pt x="6675" y="12204"/>
                    <a:pt x="7734" y="12534"/>
                    <a:pt x="9852" y="13857"/>
                  </a:cubicBezTo>
                  <a:cubicBezTo>
                    <a:pt x="11970" y="15179"/>
                    <a:pt x="15146" y="17494"/>
                    <a:pt x="17052" y="18926"/>
                  </a:cubicBezTo>
                  <a:cubicBezTo>
                    <a:pt x="18958" y="20359"/>
                    <a:pt x="19593" y="20910"/>
                    <a:pt x="20228" y="214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0" name="Line"/>
            <p:cNvSpPr/>
            <p:nvPr/>
          </p:nvSpPr>
          <p:spPr>
            <a:xfrm>
              <a:off x="6547653" y="1801936"/>
              <a:ext cx="839059" cy="85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340" fill="norm" stroke="1" extrusionOk="0">
                  <a:moveTo>
                    <a:pt x="16153" y="4669"/>
                  </a:moveTo>
                  <a:cubicBezTo>
                    <a:pt x="15636" y="3652"/>
                    <a:pt x="15118" y="2636"/>
                    <a:pt x="14245" y="1842"/>
                  </a:cubicBezTo>
                  <a:cubicBezTo>
                    <a:pt x="13372" y="1048"/>
                    <a:pt x="12143" y="476"/>
                    <a:pt x="10785" y="190"/>
                  </a:cubicBezTo>
                  <a:cubicBezTo>
                    <a:pt x="9427" y="-96"/>
                    <a:pt x="7940" y="-96"/>
                    <a:pt x="6549" y="444"/>
                  </a:cubicBezTo>
                  <a:cubicBezTo>
                    <a:pt x="5159" y="984"/>
                    <a:pt x="3866" y="2064"/>
                    <a:pt x="2831" y="3430"/>
                  </a:cubicBezTo>
                  <a:cubicBezTo>
                    <a:pt x="1796" y="4796"/>
                    <a:pt x="1020" y="6448"/>
                    <a:pt x="535" y="8290"/>
                  </a:cubicBezTo>
                  <a:cubicBezTo>
                    <a:pt x="50" y="10132"/>
                    <a:pt x="-144" y="12165"/>
                    <a:pt x="115" y="13944"/>
                  </a:cubicBezTo>
                  <a:cubicBezTo>
                    <a:pt x="373" y="15723"/>
                    <a:pt x="1085" y="17248"/>
                    <a:pt x="2152" y="18423"/>
                  </a:cubicBezTo>
                  <a:cubicBezTo>
                    <a:pt x="3219" y="19598"/>
                    <a:pt x="4642" y="20424"/>
                    <a:pt x="6194" y="20900"/>
                  </a:cubicBezTo>
                  <a:cubicBezTo>
                    <a:pt x="7746" y="21377"/>
                    <a:pt x="9427" y="21504"/>
                    <a:pt x="11270" y="21091"/>
                  </a:cubicBezTo>
                  <a:cubicBezTo>
                    <a:pt x="13113" y="20678"/>
                    <a:pt x="15118" y="19725"/>
                    <a:pt x="16735" y="18359"/>
                  </a:cubicBezTo>
                  <a:cubicBezTo>
                    <a:pt x="18352" y="16993"/>
                    <a:pt x="19581" y="15215"/>
                    <a:pt x="20357" y="13245"/>
                  </a:cubicBezTo>
                  <a:cubicBezTo>
                    <a:pt x="21133" y="11276"/>
                    <a:pt x="21456" y="9116"/>
                    <a:pt x="21068" y="7337"/>
                  </a:cubicBezTo>
                  <a:cubicBezTo>
                    <a:pt x="20680" y="5558"/>
                    <a:pt x="19581" y="4160"/>
                    <a:pt x="17964" y="3271"/>
                  </a:cubicBezTo>
                  <a:cubicBezTo>
                    <a:pt x="16347" y="2382"/>
                    <a:pt x="14213" y="2000"/>
                    <a:pt x="12079" y="16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1" name="Line"/>
            <p:cNvSpPr/>
            <p:nvPr/>
          </p:nvSpPr>
          <p:spPr>
            <a:xfrm>
              <a:off x="1198186" y="1019566"/>
              <a:ext cx="5397456" cy="106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1" fill="norm" stroke="1" extrusionOk="0">
                  <a:moveTo>
                    <a:pt x="0" y="21581"/>
                  </a:moveTo>
                  <a:cubicBezTo>
                    <a:pt x="225" y="20550"/>
                    <a:pt x="450" y="19519"/>
                    <a:pt x="690" y="18565"/>
                  </a:cubicBezTo>
                  <a:cubicBezTo>
                    <a:pt x="931" y="17612"/>
                    <a:pt x="1186" y="16735"/>
                    <a:pt x="1432" y="15859"/>
                  </a:cubicBezTo>
                  <a:cubicBezTo>
                    <a:pt x="1677" y="14982"/>
                    <a:pt x="1913" y="14106"/>
                    <a:pt x="2168" y="13127"/>
                  </a:cubicBezTo>
                  <a:cubicBezTo>
                    <a:pt x="2424" y="12147"/>
                    <a:pt x="2700" y="11065"/>
                    <a:pt x="2966" y="10059"/>
                  </a:cubicBezTo>
                  <a:cubicBezTo>
                    <a:pt x="3232" y="9054"/>
                    <a:pt x="3488" y="8126"/>
                    <a:pt x="3779" y="7224"/>
                  </a:cubicBezTo>
                  <a:cubicBezTo>
                    <a:pt x="4070" y="6322"/>
                    <a:pt x="4398" y="5445"/>
                    <a:pt x="4684" y="4749"/>
                  </a:cubicBezTo>
                  <a:cubicBezTo>
                    <a:pt x="4970" y="4054"/>
                    <a:pt x="5216" y="3538"/>
                    <a:pt x="5466" y="3048"/>
                  </a:cubicBezTo>
                  <a:cubicBezTo>
                    <a:pt x="5717" y="2559"/>
                    <a:pt x="5973" y="2095"/>
                    <a:pt x="6223" y="1708"/>
                  </a:cubicBezTo>
                  <a:cubicBezTo>
                    <a:pt x="6474" y="1321"/>
                    <a:pt x="6719" y="1012"/>
                    <a:pt x="6975" y="780"/>
                  </a:cubicBezTo>
                  <a:cubicBezTo>
                    <a:pt x="7231" y="548"/>
                    <a:pt x="7497" y="393"/>
                    <a:pt x="7783" y="265"/>
                  </a:cubicBezTo>
                  <a:cubicBezTo>
                    <a:pt x="8069" y="136"/>
                    <a:pt x="8376" y="33"/>
                    <a:pt x="8709" y="7"/>
                  </a:cubicBezTo>
                  <a:cubicBezTo>
                    <a:pt x="9041" y="-19"/>
                    <a:pt x="9399" y="33"/>
                    <a:pt x="9726" y="110"/>
                  </a:cubicBezTo>
                  <a:cubicBezTo>
                    <a:pt x="10053" y="187"/>
                    <a:pt x="10350" y="290"/>
                    <a:pt x="10647" y="419"/>
                  </a:cubicBezTo>
                  <a:cubicBezTo>
                    <a:pt x="10943" y="548"/>
                    <a:pt x="11240" y="703"/>
                    <a:pt x="11511" y="909"/>
                  </a:cubicBezTo>
                  <a:cubicBezTo>
                    <a:pt x="11782" y="1115"/>
                    <a:pt x="12027" y="1373"/>
                    <a:pt x="12273" y="1682"/>
                  </a:cubicBezTo>
                  <a:cubicBezTo>
                    <a:pt x="12518" y="1992"/>
                    <a:pt x="12764" y="2352"/>
                    <a:pt x="13030" y="2739"/>
                  </a:cubicBezTo>
                  <a:cubicBezTo>
                    <a:pt x="13295" y="3126"/>
                    <a:pt x="13582" y="3538"/>
                    <a:pt x="13848" y="3899"/>
                  </a:cubicBezTo>
                  <a:cubicBezTo>
                    <a:pt x="14114" y="4260"/>
                    <a:pt x="14359" y="4569"/>
                    <a:pt x="14661" y="5007"/>
                  </a:cubicBezTo>
                  <a:cubicBezTo>
                    <a:pt x="14963" y="5445"/>
                    <a:pt x="15320" y="6013"/>
                    <a:pt x="15648" y="6580"/>
                  </a:cubicBezTo>
                  <a:cubicBezTo>
                    <a:pt x="15975" y="7147"/>
                    <a:pt x="16272" y="7714"/>
                    <a:pt x="16517" y="8152"/>
                  </a:cubicBezTo>
                  <a:cubicBezTo>
                    <a:pt x="16763" y="8590"/>
                    <a:pt x="16957" y="8899"/>
                    <a:pt x="17177" y="9312"/>
                  </a:cubicBezTo>
                  <a:cubicBezTo>
                    <a:pt x="17397" y="9724"/>
                    <a:pt x="17642" y="10240"/>
                    <a:pt x="17847" y="10652"/>
                  </a:cubicBezTo>
                  <a:cubicBezTo>
                    <a:pt x="18051" y="11065"/>
                    <a:pt x="18215" y="11374"/>
                    <a:pt x="18409" y="11657"/>
                  </a:cubicBezTo>
                  <a:cubicBezTo>
                    <a:pt x="18603" y="11941"/>
                    <a:pt x="18828" y="12199"/>
                    <a:pt x="19033" y="12508"/>
                  </a:cubicBezTo>
                  <a:cubicBezTo>
                    <a:pt x="19238" y="12817"/>
                    <a:pt x="19422" y="13178"/>
                    <a:pt x="19606" y="13513"/>
                  </a:cubicBezTo>
                  <a:cubicBezTo>
                    <a:pt x="19790" y="13848"/>
                    <a:pt x="19974" y="14158"/>
                    <a:pt x="20143" y="14493"/>
                  </a:cubicBezTo>
                  <a:cubicBezTo>
                    <a:pt x="20311" y="14828"/>
                    <a:pt x="20465" y="15189"/>
                    <a:pt x="20634" y="15704"/>
                  </a:cubicBezTo>
                  <a:cubicBezTo>
                    <a:pt x="20802" y="16220"/>
                    <a:pt x="20986" y="16890"/>
                    <a:pt x="21150" y="17431"/>
                  </a:cubicBezTo>
                  <a:cubicBezTo>
                    <a:pt x="21314" y="17972"/>
                    <a:pt x="21457" y="18385"/>
                    <a:pt x="21600" y="187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2" name="Line"/>
            <p:cNvSpPr/>
            <p:nvPr/>
          </p:nvSpPr>
          <p:spPr>
            <a:xfrm>
              <a:off x="6327302" y="1642191"/>
              <a:ext cx="277476" cy="401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14862" y="1376"/>
                  </a:moveTo>
                  <a:cubicBezTo>
                    <a:pt x="14664" y="688"/>
                    <a:pt x="14466" y="0"/>
                    <a:pt x="14268" y="0"/>
                  </a:cubicBezTo>
                  <a:cubicBezTo>
                    <a:pt x="14070" y="0"/>
                    <a:pt x="13872" y="688"/>
                    <a:pt x="14268" y="1651"/>
                  </a:cubicBezTo>
                  <a:cubicBezTo>
                    <a:pt x="14664" y="2614"/>
                    <a:pt x="15655" y="3852"/>
                    <a:pt x="16844" y="5503"/>
                  </a:cubicBezTo>
                  <a:cubicBezTo>
                    <a:pt x="18033" y="7154"/>
                    <a:pt x="19420" y="9218"/>
                    <a:pt x="20312" y="10594"/>
                  </a:cubicBezTo>
                  <a:cubicBezTo>
                    <a:pt x="21204" y="11969"/>
                    <a:pt x="21600" y="12657"/>
                    <a:pt x="21501" y="13276"/>
                  </a:cubicBezTo>
                  <a:cubicBezTo>
                    <a:pt x="21402" y="13896"/>
                    <a:pt x="20807" y="14446"/>
                    <a:pt x="18528" y="15409"/>
                  </a:cubicBezTo>
                  <a:cubicBezTo>
                    <a:pt x="16250" y="16372"/>
                    <a:pt x="12286" y="17748"/>
                    <a:pt x="8917" y="18848"/>
                  </a:cubicBezTo>
                  <a:cubicBezTo>
                    <a:pt x="5549" y="19949"/>
                    <a:pt x="2774" y="2077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3" name="Line"/>
            <p:cNvSpPr/>
            <p:nvPr/>
          </p:nvSpPr>
          <p:spPr>
            <a:xfrm>
              <a:off x="2119424" y="926451"/>
              <a:ext cx="232114" cy="209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0833" fill="norm" stroke="1" extrusionOk="0">
                  <a:moveTo>
                    <a:pt x="7554" y="2812"/>
                  </a:moveTo>
                  <a:cubicBezTo>
                    <a:pt x="5695" y="4337"/>
                    <a:pt x="3837" y="5862"/>
                    <a:pt x="2560" y="8149"/>
                  </a:cubicBezTo>
                  <a:cubicBezTo>
                    <a:pt x="1283" y="10436"/>
                    <a:pt x="586" y="13485"/>
                    <a:pt x="237" y="15645"/>
                  </a:cubicBezTo>
                  <a:cubicBezTo>
                    <a:pt x="-111" y="17805"/>
                    <a:pt x="-111" y="19076"/>
                    <a:pt x="470" y="19965"/>
                  </a:cubicBezTo>
                  <a:cubicBezTo>
                    <a:pt x="1050" y="20855"/>
                    <a:pt x="2212" y="21363"/>
                    <a:pt x="5579" y="19965"/>
                  </a:cubicBezTo>
                  <a:cubicBezTo>
                    <a:pt x="8947" y="18568"/>
                    <a:pt x="14521" y="15264"/>
                    <a:pt x="17657" y="12469"/>
                  </a:cubicBezTo>
                  <a:cubicBezTo>
                    <a:pt x="20792" y="9674"/>
                    <a:pt x="21489" y="7387"/>
                    <a:pt x="20908" y="5354"/>
                  </a:cubicBezTo>
                  <a:cubicBezTo>
                    <a:pt x="20328" y="3321"/>
                    <a:pt x="18470" y="1542"/>
                    <a:pt x="16263" y="652"/>
                  </a:cubicBezTo>
                  <a:cubicBezTo>
                    <a:pt x="14057" y="-237"/>
                    <a:pt x="11502" y="-237"/>
                    <a:pt x="9179" y="779"/>
                  </a:cubicBezTo>
                  <a:cubicBezTo>
                    <a:pt x="6857" y="1796"/>
                    <a:pt x="4766" y="3829"/>
                    <a:pt x="2676" y="58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4" name="Line"/>
            <p:cNvSpPr/>
            <p:nvPr/>
          </p:nvSpPr>
          <p:spPr>
            <a:xfrm>
              <a:off x="2432547" y="1000732"/>
              <a:ext cx="15335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5" name="Line"/>
            <p:cNvSpPr/>
            <p:nvPr/>
          </p:nvSpPr>
          <p:spPr>
            <a:xfrm>
              <a:off x="2539883" y="832061"/>
              <a:ext cx="107336" cy="25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57" y="4800"/>
                    <a:pt x="4114" y="9600"/>
                    <a:pt x="7714" y="13200"/>
                  </a:cubicBezTo>
                  <a:cubicBezTo>
                    <a:pt x="11314" y="16800"/>
                    <a:pt x="16457" y="19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6" name="Line"/>
            <p:cNvSpPr/>
            <p:nvPr/>
          </p:nvSpPr>
          <p:spPr>
            <a:xfrm>
              <a:off x="1311407" y="2491621"/>
              <a:ext cx="1964493" cy="553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353" fill="norm" stroke="1" extrusionOk="0">
                  <a:moveTo>
                    <a:pt x="21563" y="6669"/>
                  </a:moveTo>
                  <a:cubicBezTo>
                    <a:pt x="21479" y="8445"/>
                    <a:pt x="21395" y="10220"/>
                    <a:pt x="21128" y="11946"/>
                  </a:cubicBezTo>
                  <a:cubicBezTo>
                    <a:pt x="20862" y="13672"/>
                    <a:pt x="20413" y="15349"/>
                    <a:pt x="19866" y="16680"/>
                  </a:cubicBezTo>
                  <a:cubicBezTo>
                    <a:pt x="19319" y="18012"/>
                    <a:pt x="18674" y="18998"/>
                    <a:pt x="17916" y="19787"/>
                  </a:cubicBezTo>
                  <a:cubicBezTo>
                    <a:pt x="17159" y="20576"/>
                    <a:pt x="16289" y="21168"/>
                    <a:pt x="15364" y="21316"/>
                  </a:cubicBezTo>
                  <a:cubicBezTo>
                    <a:pt x="14438" y="21464"/>
                    <a:pt x="13456" y="21168"/>
                    <a:pt x="12460" y="20478"/>
                  </a:cubicBezTo>
                  <a:cubicBezTo>
                    <a:pt x="11464" y="19787"/>
                    <a:pt x="10454" y="18702"/>
                    <a:pt x="9445" y="17568"/>
                  </a:cubicBezTo>
                  <a:cubicBezTo>
                    <a:pt x="8435" y="16434"/>
                    <a:pt x="7425" y="15250"/>
                    <a:pt x="6513" y="14067"/>
                  </a:cubicBezTo>
                  <a:cubicBezTo>
                    <a:pt x="5601" y="12883"/>
                    <a:pt x="4788" y="11700"/>
                    <a:pt x="3974" y="10467"/>
                  </a:cubicBezTo>
                  <a:cubicBezTo>
                    <a:pt x="3161" y="9234"/>
                    <a:pt x="2347" y="7952"/>
                    <a:pt x="1800" y="7064"/>
                  </a:cubicBezTo>
                  <a:cubicBezTo>
                    <a:pt x="1253" y="6176"/>
                    <a:pt x="973" y="5683"/>
                    <a:pt x="734" y="5141"/>
                  </a:cubicBezTo>
                  <a:cubicBezTo>
                    <a:pt x="496" y="4598"/>
                    <a:pt x="300" y="4006"/>
                    <a:pt x="215" y="4006"/>
                  </a:cubicBezTo>
                  <a:cubicBezTo>
                    <a:pt x="131" y="4006"/>
                    <a:pt x="159" y="4598"/>
                    <a:pt x="229" y="5979"/>
                  </a:cubicBezTo>
                  <a:cubicBezTo>
                    <a:pt x="300" y="7360"/>
                    <a:pt x="412" y="9530"/>
                    <a:pt x="482" y="10861"/>
                  </a:cubicBezTo>
                  <a:cubicBezTo>
                    <a:pt x="552" y="12193"/>
                    <a:pt x="580" y="12686"/>
                    <a:pt x="566" y="12538"/>
                  </a:cubicBezTo>
                  <a:cubicBezTo>
                    <a:pt x="552" y="12390"/>
                    <a:pt x="496" y="11601"/>
                    <a:pt x="384" y="10122"/>
                  </a:cubicBezTo>
                  <a:cubicBezTo>
                    <a:pt x="272" y="8642"/>
                    <a:pt x="103" y="6472"/>
                    <a:pt x="33" y="5141"/>
                  </a:cubicBezTo>
                  <a:cubicBezTo>
                    <a:pt x="-37" y="3809"/>
                    <a:pt x="-9" y="3316"/>
                    <a:pt x="229" y="2675"/>
                  </a:cubicBezTo>
                  <a:cubicBezTo>
                    <a:pt x="468" y="2034"/>
                    <a:pt x="917" y="1245"/>
                    <a:pt x="1436" y="702"/>
                  </a:cubicBezTo>
                  <a:cubicBezTo>
                    <a:pt x="1955" y="160"/>
                    <a:pt x="2544" y="-136"/>
                    <a:pt x="2951" y="61"/>
                  </a:cubicBezTo>
                  <a:cubicBezTo>
                    <a:pt x="3357" y="259"/>
                    <a:pt x="3582" y="949"/>
                    <a:pt x="3806" y="16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7" name="Line"/>
            <p:cNvSpPr/>
            <p:nvPr/>
          </p:nvSpPr>
          <p:spPr>
            <a:xfrm>
              <a:off x="2260363" y="2622444"/>
              <a:ext cx="112216" cy="184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7" h="21032" fill="norm" stroke="1" extrusionOk="0">
                  <a:moveTo>
                    <a:pt x="13620" y="7423"/>
                  </a:moveTo>
                  <a:cubicBezTo>
                    <a:pt x="12660" y="5964"/>
                    <a:pt x="11700" y="4504"/>
                    <a:pt x="10020" y="3920"/>
                  </a:cubicBezTo>
                  <a:cubicBezTo>
                    <a:pt x="8340" y="3337"/>
                    <a:pt x="5940" y="3628"/>
                    <a:pt x="4020" y="5818"/>
                  </a:cubicBezTo>
                  <a:cubicBezTo>
                    <a:pt x="2100" y="8007"/>
                    <a:pt x="660" y="12093"/>
                    <a:pt x="180" y="14866"/>
                  </a:cubicBezTo>
                  <a:cubicBezTo>
                    <a:pt x="-300" y="17639"/>
                    <a:pt x="180" y="19099"/>
                    <a:pt x="1620" y="19974"/>
                  </a:cubicBezTo>
                  <a:cubicBezTo>
                    <a:pt x="3060" y="20850"/>
                    <a:pt x="5460" y="21142"/>
                    <a:pt x="8100" y="20996"/>
                  </a:cubicBezTo>
                  <a:cubicBezTo>
                    <a:pt x="10740" y="20850"/>
                    <a:pt x="13620" y="20266"/>
                    <a:pt x="16260" y="17639"/>
                  </a:cubicBezTo>
                  <a:cubicBezTo>
                    <a:pt x="18900" y="15012"/>
                    <a:pt x="21300" y="10342"/>
                    <a:pt x="21060" y="6839"/>
                  </a:cubicBezTo>
                  <a:cubicBezTo>
                    <a:pt x="20820" y="3337"/>
                    <a:pt x="17940" y="1001"/>
                    <a:pt x="14580" y="272"/>
                  </a:cubicBezTo>
                  <a:cubicBezTo>
                    <a:pt x="11220" y="-458"/>
                    <a:pt x="7380" y="418"/>
                    <a:pt x="3540" y="12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8" name="Line"/>
            <p:cNvSpPr/>
            <p:nvPr/>
          </p:nvSpPr>
          <p:spPr>
            <a:xfrm>
              <a:off x="2463214" y="2710437"/>
              <a:ext cx="7668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9" name="Line"/>
            <p:cNvSpPr/>
            <p:nvPr/>
          </p:nvSpPr>
          <p:spPr>
            <a:xfrm>
              <a:off x="2624218" y="2518766"/>
              <a:ext cx="101022" cy="257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9" h="21517" fill="norm" stroke="1" extrusionOk="0">
                  <a:moveTo>
                    <a:pt x="18515" y="2566"/>
                  </a:moveTo>
                  <a:cubicBezTo>
                    <a:pt x="17486" y="1283"/>
                    <a:pt x="16457" y="0"/>
                    <a:pt x="14657" y="0"/>
                  </a:cubicBezTo>
                  <a:cubicBezTo>
                    <a:pt x="12857" y="0"/>
                    <a:pt x="10286" y="1283"/>
                    <a:pt x="7457" y="3743"/>
                  </a:cubicBezTo>
                  <a:cubicBezTo>
                    <a:pt x="4629" y="6202"/>
                    <a:pt x="1543" y="9838"/>
                    <a:pt x="515" y="12939"/>
                  </a:cubicBezTo>
                  <a:cubicBezTo>
                    <a:pt x="-514" y="16040"/>
                    <a:pt x="515" y="18606"/>
                    <a:pt x="2315" y="19996"/>
                  </a:cubicBezTo>
                  <a:cubicBezTo>
                    <a:pt x="4115" y="21386"/>
                    <a:pt x="6686" y="21600"/>
                    <a:pt x="9257" y="21493"/>
                  </a:cubicBezTo>
                  <a:cubicBezTo>
                    <a:pt x="11829" y="21386"/>
                    <a:pt x="14400" y="20958"/>
                    <a:pt x="16715" y="20317"/>
                  </a:cubicBezTo>
                  <a:cubicBezTo>
                    <a:pt x="19029" y="19675"/>
                    <a:pt x="21086" y="18820"/>
                    <a:pt x="20057" y="17644"/>
                  </a:cubicBezTo>
                  <a:cubicBezTo>
                    <a:pt x="19029" y="16467"/>
                    <a:pt x="14915" y="14970"/>
                    <a:pt x="11057" y="14329"/>
                  </a:cubicBezTo>
                  <a:cubicBezTo>
                    <a:pt x="7200" y="13687"/>
                    <a:pt x="3600" y="13901"/>
                    <a:pt x="0" y="141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0" name="Line"/>
            <p:cNvSpPr/>
            <p:nvPr/>
          </p:nvSpPr>
          <p:spPr>
            <a:xfrm>
              <a:off x="3665727" y="1354489"/>
              <a:ext cx="537166" cy="655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389" fill="norm" stroke="1" extrusionOk="0">
                  <a:moveTo>
                    <a:pt x="2176" y="18979"/>
                  </a:moveTo>
                  <a:cubicBezTo>
                    <a:pt x="1467" y="16394"/>
                    <a:pt x="757" y="13808"/>
                    <a:pt x="351" y="11849"/>
                  </a:cubicBezTo>
                  <a:cubicBezTo>
                    <a:pt x="-55" y="9889"/>
                    <a:pt x="-156" y="8554"/>
                    <a:pt x="300" y="7053"/>
                  </a:cubicBezTo>
                  <a:cubicBezTo>
                    <a:pt x="757" y="5552"/>
                    <a:pt x="1771" y="3884"/>
                    <a:pt x="2734" y="2717"/>
                  </a:cubicBezTo>
                  <a:cubicBezTo>
                    <a:pt x="3698" y="1549"/>
                    <a:pt x="4610" y="882"/>
                    <a:pt x="5624" y="465"/>
                  </a:cubicBezTo>
                  <a:cubicBezTo>
                    <a:pt x="6638" y="48"/>
                    <a:pt x="7754" y="-119"/>
                    <a:pt x="9478" y="89"/>
                  </a:cubicBezTo>
                  <a:cubicBezTo>
                    <a:pt x="11202" y="298"/>
                    <a:pt x="13534" y="882"/>
                    <a:pt x="15359" y="1507"/>
                  </a:cubicBezTo>
                  <a:cubicBezTo>
                    <a:pt x="17185" y="2133"/>
                    <a:pt x="18503" y="2800"/>
                    <a:pt x="19467" y="3634"/>
                  </a:cubicBezTo>
                  <a:cubicBezTo>
                    <a:pt x="20430" y="4468"/>
                    <a:pt x="21038" y="5469"/>
                    <a:pt x="21241" y="6845"/>
                  </a:cubicBezTo>
                  <a:cubicBezTo>
                    <a:pt x="21444" y="8221"/>
                    <a:pt x="21241" y="9972"/>
                    <a:pt x="20481" y="11682"/>
                  </a:cubicBezTo>
                  <a:cubicBezTo>
                    <a:pt x="19720" y="13391"/>
                    <a:pt x="18402" y="15059"/>
                    <a:pt x="17134" y="16352"/>
                  </a:cubicBezTo>
                  <a:cubicBezTo>
                    <a:pt x="15867" y="17645"/>
                    <a:pt x="14650" y="18562"/>
                    <a:pt x="13636" y="19271"/>
                  </a:cubicBezTo>
                  <a:cubicBezTo>
                    <a:pt x="12621" y="19980"/>
                    <a:pt x="11810" y="20480"/>
                    <a:pt x="11202" y="20856"/>
                  </a:cubicBezTo>
                  <a:cubicBezTo>
                    <a:pt x="10593" y="21231"/>
                    <a:pt x="10188" y="21481"/>
                    <a:pt x="10289" y="21356"/>
                  </a:cubicBezTo>
                  <a:cubicBezTo>
                    <a:pt x="10390" y="21231"/>
                    <a:pt x="10999" y="20730"/>
                    <a:pt x="11607" y="202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1" name="Line"/>
            <p:cNvSpPr/>
            <p:nvPr/>
          </p:nvSpPr>
          <p:spPr>
            <a:xfrm>
              <a:off x="3909588" y="1821083"/>
              <a:ext cx="224998" cy="195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497" fill="norm" stroke="1" extrusionOk="0">
                  <a:moveTo>
                    <a:pt x="8261" y="0"/>
                  </a:moveTo>
                  <a:cubicBezTo>
                    <a:pt x="6805" y="2244"/>
                    <a:pt x="5349" y="4488"/>
                    <a:pt x="4014" y="6873"/>
                  </a:cubicBezTo>
                  <a:cubicBezTo>
                    <a:pt x="2679" y="9257"/>
                    <a:pt x="1466" y="11782"/>
                    <a:pt x="738" y="13886"/>
                  </a:cubicBezTo>
                  <a:cubicBezTo>
                    <a:pt x="10" y="15990"/>
                    <a:pt x="-233" y="17673"/>
                    <a:pt x="252" y="18655"/>
                  </a:cubicBezTo>
                  <a:cubicBezTo>
                    <a:pt x="738" y="19636"/>
                    <a:pt x="1951" y="19917"/>
                    <a:pt x="4985" y="20338"/>
                  </a:cubicBezTo>
                  <a:cubicBezTo>
                    <a:pt x="8019" y="20758"/>
                    <a:pt x="12873" y="21319"/>
                    <a:pt x="15906" y="21460"/>
                  </a:cubicBezTo>
                  <a:cubicBezTo>
                    <a:pt x="18940" y="21600"/>
                    <a:pt x="20154" y="21319"/>
                    <a:pt x="21367" y="210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2" name="Line"/>
            <p:cNvSpPr/>
            <p:nvPr/>
          </p:nvSpPr>
          <p:spPr>
            <a:xfrm>
              <a:off x="4212281" y="1794141"/>
              <a:ext cx="110442" cy="155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169" fill="norm" stroke="1" extrusionOk="0">
                  <a:moveTo>
                    <a:pt x="20421" y="538"/>
                  </a:moveTo>
                  <a:cubicBezTo>
                    <a:pt x="17967" y="189"/>
                    <a:pt x="15512" y="-159"/>
                    <a:pt x="12567" y="1409"/>
                  </a:cubicBezTo>
                  <a:cubicBezTo>
                    <a:pt x="9621" y="2976"/>
                    <a:pt x="6185" y="6460"/>
                    <a:pt x="3976" y="9247"/>
                  </a:cubicBezTo>
                  <a:cubicBezTo>
                    <a:pt x="1767" y="12035"/>
                    <a:pt x="785" y="14125"/>
                    <a:pt x="294" y="16041"/>
                  </a:cubicBezTo>
                  <a:cubicBezTo>
                    <a:pt x="-197" y="17957"/>
                    <a:pt x="-197" y="19699"/>
                    <a:pt x="1276" y="20570"/>
                  </a:cubicBezTo>
                  <a:cubicBezTo>
                    <a:pt x="2748" y="21441"/>
                    <a:pt x="5694" y="21441"/>
                    <a:pt x="9130" y="20047"/>
                  </a:cubicBezTo>
                  <a:cubicBezTo>
                    <a:pt x="12567" y="18654"/>
                    <a:pt x="16494" y="15867"/>
                    <a:pt x="18703" y="12906"/>
                  </a:cubicBezTo>
                  <a:cubicBezTo>
                    <a:pt x="20912" y="9944"/>
                    <a:pt x="21403" y="6809"/>
                    <a:pt x="21158" y="4370"/>
                  </a:cubicBezTo>
                  <a:cubicBezTo>
                    <a:pt x="20912" y="1931"/>
                    <a:pt x="19930" y="189"/>
                    <a:pt x="18703" y="15"/>
                  </a:cubicBezTo>
                  <a:cubicBezTo>
                    <a:pt x="17476" y="-159"/>
                    <a:pt x="16003" y="1235"/>
                    <a:pt x="14530" y="26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3" name="Line"/>
            <p:cNvSpPr/>
            <p:nvPr/>
          </p:nvSpPr>
          <p:spPr>
            <a:xfrm>
              <a:off x="4402925" y="1851751"/>
              <a:ext cx="7668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4" name="Line"/>
            <p:cNvSpPr/>
            <p:nvPr/>
          </p:nvSpPr>
          <p:spPr>
            <a:xfrm>
              <a:off x="4448926" y="1695755"/>
              <a:ext cx="153977" cy="255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0" h="21395" fill="norm" stroke="1" extrusionOk="0">
                  <a:moveTo>
                    <a:pt x="4181" y="3431"/>
                  </a:moveTo>
                  <a:cubicBezTo>
                    <a:pt x="4877" y="2361"/>
                    <a:pt x="5574" y="1292"/>
                    <a:pt x="6794" y="650"/>
                  </a:cubicBezTo>
                  <a:cubicBezTo>
                    <a:pt x="8013" y="9"/>
                    <a:pt x="9755" y="-205"/>
                    <a:pt x="10974" y="223"/>
                  </a:cubicBezTo>
                  <a:cubicBezTo>
                    <a:pt x="12194" y="650"/>
                    <a:pt x="12890" y="1720"/>
                    <a:pt x="13065" y="2789"/>
                  </a:cubicBezTo>
                  <a:cubicBezTo>
                    <a:pt x="13239" y="3858"/>
                    <a:pt x="12890" y="4928"/>
                    <a:pt x="12194" y="5997"/>
                  </a:cubicBezTo>
                  <a:cubicBezTo>
                    <a:pt x="11497" y="7066"/>
                    <a:pt x="10452" y="8136"/>
                    <a:pt x="10626" y="8991"/>
                  </a:cubicBezTo>
                  <a:cubicBezTo>
                    <a:pt x="10800" y="9846"/>
                    <a:pt x="12194" y="10488"/>
                    <a:pt x="14110" y="11344"/>
                  </a:cubicBezTo>
                  <a:cubicBezTo>
                    <a:pt x="16026" y="12199"/>
                    <a:pt x="18465" y="13268"/>
                    <a:pt x="19858" y="14338"/>
                  </a:cubicBezTo>
                  <a:cubicBezTo>
                    <a:pt x="21252" y="15407"/>
                    <a:pt x="21600" y="16476"/>
                    <a:pt x="19510" y="17652"/>
                  </a:cubicBezTo>
                  <a:cubicBezTo>
                    <a:pt x="17419" y="18829"/>
                    <a:pt x="12890" y="20112"/>
                    <a:pt x="9232" y="20753"/>
                  </a:cubicBezTo>
                  <a:cubicBezTo>
                    <a:pt x="5574" y="21395"/>
                    <a:pt x="2787" y="21395"/>
                    <a:pt x="0" y="213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5" name="Line"/>
            <p:cNvSpPr/>
            <p:nvPr/>
          </p:nvSpPr>
          <p:spPr>
            <a:xfrm>
              <a:off x="3912247" y="2199314"/>
              <a:ext cx="2606726" cy="24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1" y="20236"/>
                    <a:pt x="381" y="18872"/>
                    <a:pt x="773" y="17053"/>
                  </a:cubicBezTo>
                  <a:cubicBezTo>
                    <a:pt x="1165" y="15234"/>
                    <a:pt x="1758" y="12960"/>
                    <a:pt x="2404" y="11027"/>
                  </a:cubicBezTo>
                  <a:cubicBezTo>
                    <a:pt x="3049" y="9095"/>
                    <a:pt x="3748" y="7503"/>
                    <a:pt x="4436" y="6253"/>
                  </a:cubicBezTo>
                  <a:cubicBezTo>
                    <a:pt x="5125" y="5002"/>
                    <a:pt x="5802" y="4093"/>
                    <a:pt x="6448" y="3411"/>
                  </a:cubicBezTo>
                  <a:cubicBezTo>
                    <a:pt x="7094" y="2728"/>
                    <a:pt x="7708" y="2274"/>
                    <a:pt x="8344" y="1819"/>
                  </a:cubicBezTo>
                  <a:cubicBezTo>
                    <a:pt x="8979" y="1364"/>
                    <a:pt x="9635" y="909"/>
                    <a:pt x="10302" y="568"/>
                  </a:cubicBezTo>
                  <a:cubicBezTo>
                    <a:pt x="10969" y="227"/>
                    <a:pt x="11647" y="0"/>
                    <a:pt x="12346" y="0"/>
                  </a:cubicBezTo>
                  <a:cubicBezTo>
                    <a:pt x="13045" y="0"/>
                    <a:pt x="13765" y="227"/>
                    <a:pt x="14389" y="682"/>
                  </a:cubicBezTo>
                  <a:cubicBezTo>
                    <a:pt x="15014" y="1137"/>
                    <a:pt x="15544" y="1819"/>
                    <a:pt x="16126" y="2728"/>
                  </a:cubicBezTo>
                  <a:cubicBezTo>
                    <a:pt x="16708" y="3638"/>
                    <a:pt x="17344" y="4775"/>
                    <a:pt x="17926" y="6139"/>
                  </a:cubicBezTo>
                  <a:cubicBezTo>
                    <a:pt x="18508" y="7503"/>
                    <a:pt x="19038" y="9095"/>
                    <a:pt x="19493" y="10573"/>
                  </a:cubicBezTo>
                  <a:cubicBezTo>
                    <a:pt x="19948" y="12051"/>
                    <a:pt x="20329" y="13415"/>
                    <a:pt x="20668" y="15234"/>
                  </a:cubicBezTo>
                  <a:cubicBezTo>
                    <a:pt x="21007" y="17053"/>
                    <a:pt x="21304" y="1932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6" name="Line"/>
            <p:cNvSpPr/>
            <p:nvPr/>
          </p:nvSpPr>
          <p:spPr>
            <a:xfrm>
              <a:off x="6373303" y="2219759"/>
              <a:ext cx="144447" cy="34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9" h="21600" fill="norm" stroke="1" extrusionOk="0">
                  <a:moveTo>
                    <a:pt x="5586" y="0"/>
                  </a:moveTo>
                  <a:cubicBezTo>
                    <a:pt x="10428" y="2560"/>
                    <a:pt x="15269" y="5120"/>
                    <a:pt x="18062" y="7200"/>
                  </a:cubicBezTo>
                  <a:cubicBezTo>
                    <a:pt x="20855" y="9280"/>
                    <a:pt x="21600" y="10880"/>
                    <a:pt x="20669" y="12240"/>
                  </a:cubicBezTo>
                  <a:cubicBezTo>
                    <a:pt x="19738" y="13600"/>
                    <a:pt x="17131" y="14720"/>
                    <a:pt x="13407" y="16240"/>
                  </a:cubicBezTo>
                  <a:cubicBezTo>
                    <a:pt x="9683" y="17760"/>
                    <a:pt x="4841" y="1968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7" name="Line"/>
            <p:cNvSpPr/>
            <p:nvPr/>
          </p:nvSpPr>
          <p:spPr>
            <a:xfrm>
              <a:off x="5331571" y="1968630"/>
              <a:ext cx="103823" cy="122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0792" fill="norm" stroke="1" extrusionOk="0">
                  <a:moveTo>
                    <a:pt x="17187" y="3571"/>
                  </a:moveTo>
                  <a:cubicBezTo>
                    <a:pt x="14553" y="2707"/>
                    <a:pt x="11919" y="1843"/>
                    <a:pt x="9548" y="2059"/>
                  </a:cubicBezTo>
                  <a:cubicBezTo>
                    <a:pt x="7178" y="2275"/>
                    <a:pt x="5070" y="3571"/>
                    <a:pt x="3490" y="5299"/>
                  </a:cubicBezTo>
                  <a:cubicBezTo>
                    <a:pt x="1909" y="7027"/>
                    <a:pt x="856" y="9187"/>
                    <a:pt x="329" y="11779"/>
                  </a:cubicBezTo>
                  <a:cubicBezTo>
                    <a:pt x="-198" y="14371"/>
                    <a:pt x="-198" y="17395"/>
                    <a:pt x="1119" y="19123"/>
                  </a:cubicBezTo>
                  <a:cubicBezTo>
                    <a:pt x="2436" y="20851"/>
                    <a:pt x="5070" y="21283"/>
                    <a:pt x="8495" y="20203"/>
                  </a:cubicBezTo>
                  <a:cubicBezTo>
                    <a:pt x="11919" y="19123"/>
                    <a:pt x="16134" y="16531"/>
                    <a:pt x="18504" y="13939"/>
                  </a:cubicBezTo>
                  <a:cubicBezTo>
                    <a:pt x="20875" y="11347"/>
                    <a:pt x="21402" y="8755"/>
                    <a:pt x="21402" y="6379"/>
                  </a:cubicBezTo>
                  <a:cubicBezTo>
                    <a:pt x="21402" y="4003"/>
                    <a:pt x="20875" y="1843"/>
                    <a:pt x="19031" y="763"/>
                  </a:cubicBezTo>
                  <a:cubicBezTo>
                    <a:pt x="17187" y="-317"/>
                    <a:pt x="14026" y="-317"/>
                    <a:pt x="11129" y="1195"/>
                  </a:cubicBezTo>
                  <a:cubicBezTo>
                    <a:pt x="8231" y="2707"/>
                    <a:pt x="5597" y="5731"/>
                    <a:pt x="2963" y="87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8" name="Line"/>
            <p:cNvSpPr/>
            <p:nvPr/>
          </p:nvSpPr>
          <p:spPr>
            <a:xfrm>
              <a:off x="5568285" y="2066422"/>
              <a:ext cx="15334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9" name="Line"/>
            <p:cNvSpPr/>
            <p:nvPr/>
          </p:nvSpPr>
          <p:spPr>
            <a:xfrm>
              <a:off x="5675620" y="1936086"/>
              <a:ext cx="7668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3600"/>
                    <a:pt x="14400" y="7200"/>
                    <a:pt x="18000" y="10800"/>
                  </a:cubicBezTo>
                  <a:cubicBezTo>
                    <a:pt x="21600" y="14400"/>
                    <a:pt x="21600" y="18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0" name="Line"/>
            <p:cNvSpPr/>
            <p:nvPr/>
          </p:nvSpPr>
          <p:spPr>
            <a:xfrm>
              <a:off x="457851" y="2617484"/>
              <a:ext cx="6608200" cy="2683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563" fill="norm" stroke="1" extrusionOk="0">
                  <a:moveTo>
                    <a:pt x="21539" y="624"/>
                  </a:moveTo>
                  <a:cubicBezTo>
                    <a:pt x="21548" y="1281"/>
                    <a:pt x="21556" y="1938"/>
                    <a:pt x="21564" y="2657"/>
                  </a:cubicBezTo>
                  <a:cubicBezTo>
                    <a:pt x="21573" y="3375"/>
                    <a:pt x="21581" y="4156"/>
                    <a:pt x="21560" y="4874"/>
                  </a:cubicBezTo>
                  <a:cubicBezTo>
                    <a:pt x="21539" y="5593"/>
                    <a:pt x="21489" y="6250"/>
                    <a:pt x="21414" y="6845"/>
                  </a:cubicBezTo>
                  <a:cubicBezTo>
                    <a:pt x="21339" y="7441"/>
                    <a:pt x="21239" y="7975"/>
                    <a:pt x="21110" y="8580"/>
                  </a:cubicBezTo>
                  <a:cubicBezTo>
                    <a:pt x="20980" y="9186"/>
                    <a:pt x="20822" y="9864"/>
                    <a:pt x="20642" y="10541"/>
                  </a:cubicBezTo>
                  <a:cubicBezTo>
                    <a:pt x="20463" y="11219"/>
                    <a:pt x="20263" y="11896"/>
                    <a:pt x="20079" y="12492"/>
                  </a:cubicBezTo>
                  <a:cubicBezTo>
                    <a:pt x="19896" y="13087"/>
                    <a:pt x="19729" y="13600"/>
                    <a:pt x="19554" y="14062"/>
                  </a:cubicBezTo>
                  <a:cubicBezTo>
                    <a:pt x="19378" y="14524"/>
                    <a:pt x="19195" y="14935"/>
                    <a:pt x="18974" y="15377"/>
                  </a:cubicBezTo>
                  <a:cubicBezTo>
                    <a:pt x="18753" y="15818"/>
                    <a:pt x="18494" y="16290"/>
                    <a:pt x="18248" y="16691"/>
                  </a:cubicBezTo>
                  <a:cubicBezTo>
                    <a:pt x="18002" y="17091"/>
                    <a:pt x="17768" y="17419"/>
                    <a:pt x="17505" y="17748"/>
                  </a:cubicBezTo>
                  <a:cubicBezTo>
                    <a:pt x="17243" y="18077"/>
                    <a:pt x="16951" y="18405"/>
                    <a:pt x="16671" y="18703"/>
                  </a:cubicBezTo>
                  <a:cubicBezTo>
                    <a:pt x="16392" y="19000"/>
                    <a:pt x="16125" y="19267"/>
                    <a:pt x="15854" y="19504"/>
                  </a:cubicBezTo>
                  <a:cubicBezTo>
                    <a:pt x="15582" y="19740"/>
                    <a:pt x="15307" y="19945"/>
                    <a:pt x="15011" y="20140"/>
                  </a:cubicBezTo>
                  <a:cubicBezTo>
                    <a:pt x="14715" y="20335"/>
                    <a:pt x="14398" y="20520"/>
                    <a:pt x="14097" y="20653"/>
                  </a:cubicBezTo>
                  <a:cubicBezTo>
                    <a:pt x="13797" y="20787"/>
                    <a:pt x="13513" y="20869"/>
                    <a:pt x="13238" y="20961"/>
                  </a:cubicBezTo>
                  <a:cubicBezTo>
                    <a:pt x="12963" y="21054"/>
                    <a:pt x="12696" y="21156"/>
                    <a:pt x="12429" y="21238"/>
                  </a:cubicBezTo>
                  <a:cubicBezTo>
                    <a:pt x="12162" y="21321"/>
                    <a:pt x="11895" y="21382"/>
                    <a:pt x="11615" y="21434"/>
                  </a:cubicBezTo>
                  <a:cubicBezTo>
                    <a:pt x="11336" y="21485"/>
                    <a:pt x="11044" y="21526"/>
                    <a:pt x="10731" y="21546"/>
                  </a:cubicBezTo>
                  <a:cubicBezTo>
                    <a:pt x="10418" y="21567"/>
                    <a:pt x="10084" y="21567"/>
                    <a:pt x="9759" y="21557"/>
                  </a:cubicBezTo>
                  <a:cubicBezTo>
                    <a:pt x="9434" y="21546"/>
                    <a:pt x="9117" y="21526"/>
                    <a:pt x="8816" y="21485"/>
                  </a:cubicBezTo>
                  <a:cubicBezTo>
                    <a:pt x="8516" y="21444"/>
                    <a:pt x="8232" y="21382"/>
                    <a:pt x="7944" y="21310"/>
                  </a:cubicBezTo>
                  <a:cubicBezTo>
                    <a:pt x="7657" y="21238"/>
                    <a:pt x="7365" y="21156"/>
                    <a:pt x="7060" y="21054"/>
                  </a:cubicBezTo>
                  <a:cubicBezTo>
                    <a:pt x="6756" y="20951"/>
                    <a:pt x="6438" y="20828"/>
                    <a:pt x="6134" y="20684"/>
                  </a:cubicBezTo>
                  <a:cubicBezTo>
                    <a:pt x="5829" y="20540"/>
                    <a:pt x="5537" y="20376"/>
                    <a:pt x="5258" y="20202"/>
                  </a:cubicBezTo>
                  <a:cubicBezTo>
                    <a:pt x="4978" y="20027"/>
                    <a:pt x="4711" y="19842"/>
                    <a:pt x="4449" y="19637"/>
                  </a:cubicBezTo>
                  <a:cubicBezTo>
                    <a:pt x="4186" y="19432"/>
                    <a:pt x="3927" y="19206"/>
                    <a:pt x="3664" y="18939"/>
                  </a:cubicBezTo>
                  <a:cubicBezTo>
                    <a:pt x="3402" y="18672"/>
                    <a:pt x="3135" y="18364"/>
                    <a:pt x="2889" y="18056"/>
                  </a:cubicBezTo>
                  <a:cubicBezTo>
                    <a:pt x="2642" y="17748"/>
                    <a:pt x="2417" y="17440"/>
                    <a:pt x="2188" y="17050"/>
                  </a:cubicBezTo>
                  <a:cubicBezTo>
                    <a:pt x="1958" y="16660"/>
                    <a:pt x="1725" y="16188"/>
                    <a:pt x="1516" y="15633"/>
                  </a:cubicBezTo>
                  <a:cubicBezTo>
                    <a:pt x="1308" y="15079"/>
                    <a:pt x="1124" y="14442"/>
                    <a:pt x="978" y="13796"/>
                  </a:cubicBezTo>
                  <a:cubicBezTo>
                    <a:pt x="832" y="13149"/>
                    <a:pt x="724" y="12492"/>
                    <a:pt x="636" y="11845"/>
                  </a:cubicBezTo>
                  <a:cubicBezTo>
                    <a:pt x="548" y="11198"/>
                    <a:pt x="482" y="10562"/>
                    <a:pt x="432" y="9925"/>
                  </a:cubicBezTo>
                  <a:cubicBezTo>
                    <a:pt x="381" y="9289"/>
                    <a:pt x="348" y="8652"/>
                    <a:pt x="319" y="7964"/>
                  </a:cubicBezTo>
                  <a:cubicBezTo>
                    <a:pt x="290" y="7277"/>
                    <a:pt x="265" y="6537"/>
                    <a:pt x="265" y="5891"/>
                  </a:cubicBezTo>
                  <a:cubicBezTo>
                    <a:pt x="265" y="5244"/>
                    <a:pt x="290" y="4689"/>
                    <a:pt x="344" y="4115"/>
                  </a:cubicBezTo>
                  <a:cubicBezTo>
                    <a:pt x="398" y="3540"/>
                    <a:pt x="482" y="2944"/>
                    <a:pt x="569" y="2369"/>
                  </a:cubicBezTo>
                  <a:cubicBezTo>
                    <a:pt x="657" y="1794"/>
                    <a:pt x="749" y="1240"/>
                    <a:pt x="799" y="911"/>
                  </a:cubicBezTo>
                  <a:cubicBezTo>
                    <a:pt x="849" y="583"/>
                    <a:pt x="857" y="480"/>
                    <a:pt x="865" y="357"/>
                  </a:cubicBezTo>
                  <a:cubicBezTo>
                    <a:pt x="874" y="234"/>
                    <a:pt x="882" y="90"/>
                    <a:pt x="865" y="59"/>
                  </a:cubicBezTo>
                  <a:cubicBezTo>
                    <a:pt x="849" y="29"/>
                    <a:pt x="807" y="111"/>
                    <a:pt x="707" y="326"/>
                  </a:cubicBezTo>
                  <a:cubicBezTo>
                    <a:pt x="607" y="542"/>
                    <a:pt x="448" y="891"/>
                    <a:pt x="344" y="1107"/>
                  </a:cubicBezTo>
                  <a:cubicBezTo>
                    <a:pt x="240" y="1322"/>
                    <a:pt x="190" y="1404"/>
                    <a:pt x="144" y="1466"/>
                  </a:cubicBezTo>
                  <a:cubicBezTo>
                    <a:pt x="98" y="1527"/>
                    <a:pt x="56" y="1569"/>
                    <a:pt x="27" y="1538"/>
                  </a:cubicBezTo>
                  <a:cubicBezTo>
                    <a:pt x="-2" y="1507"/>
                    <a:pt x="-19" y="1404"/>
                    <a:pt x="39" y="1209"/>
                  </a:cubicBezTo>
                  <a:cubicBezTo>
                    <a:pt x="98" y="1014"/>
                    <a:pt x="231" y="727"/>
                    <a:pt x="386" y="501"/>
                  </a:cubicBezTo>
                  <a:cubicBezTo>
                    <a:pt x="540" y="275"/>
                    <a:pt x="715" y="111"/>
                    <a:pt x="857" y="39"/>
                  </a:cubicBezTo>
                  <a:cubicBezTo>
                    <a:pt x="999" y="-33"/>
                    <a:pt x="1107" y="-12"/>
                    <a:pt x="1212" y="172"/>
                  </a:cubicBezTo>
                  <a:cubicBezTo>
                    <a:pt x="1316" y="357"/>
                    <a:pt x="1416" y="706"/>
                    <a:pt x="1504" y="1024"/>
                  </a:cubicBezTo>
                  <a:cubicBezTo>
                    <a:pt x="1591" y="1343"/>
                    <a:pt x="1666" y="1630"/>
                    <a:pt x="1741" y="19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1" name="Line"/>
            <p:cNvSpPr/>
            <p:nvPr/>
          </p:nvSpPr>
          <p:spPr>
            <a:xfrm>
              <a:off x="7118535" y="3418342"/>
              <a:ext cx="312793" cy="309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267" fill="norm" stroke="1" extrusionOk="0">
                  <a:moveTo>
                    <a:pt x="21494" y="1405"/>
                  </a:moveTo>
                  <a:cubicBezTo>
                    <a:pt x="20616" y="702"/>
                    <a:pt x="19738" y="0"/>
                    <a:pt x="18070" y="0"/>
                  </a:cubicBezTo>
                  <a:cubicBezTo>
                    <a:pt x="16401" y="0"/>
                    <a:pt x="13943" y="702"/>
                    <a:pt x="11133" y="2722"/>
                  </a:cubicBezTo>
                  <a:cubicBezTo>
                    <a:pt x="8323" y="4741"/>
                    <a:pt x="5162" y="8078"/>
                    <a:pt x="3231" y="10537"/>
                  </a:cubicBezTo>
                  <a:cubicBezTo>
                    <a:pt x="1299" y="12995"/>
                    <a:pt x="596" y="14576"/>
                    <a:pt x="245" y="16156"/>
                  </a:cubicBezTo>
                  <a:cubicBezTo>
                    <a:pt x="-106" y="17737"/>
                    <a:pt x="-106" y="19317"/>
                    <a:pt x="421" y="20283"/>
                  </a:cubicBezTo>
                  <a:cubicBezTo>
                    <a:pt x="948" y="21249"/>
                    <a:pt x="2001" y="21600"/>
                    <a:pt x="4460" y="20898"/>
                  </a:cubicBezTo>
                  <a:cubicBezTo>
                    <a:pt x="6918" y="20195"/>
                    <a:pt x="10782" y="18439"/>
                    <a:pt x="13504" y="16068"/>
                  </a:cubicBezTo>
                  <a:cubicBezTo>
                    <a:pt x="16226" y="13698"/>
                    <a:pt x="17806" y="10712"/>
                    <a:pt x="18684" y="8517"/>
                  </a:cubicBezTo>
                  <a:cubicBezTo>
                    <a:pt x="19562" y="6322"/>
                    <a:pt x="19738" y="4917"/>
                    <a:pt x="18772" y="3863"/>
                  </a:cubicBezTo>
                  <a:cubicBezTo>
                    <a:pt x="17806" y="2810"/>
                    <a:pt x="15699" y="2107"/>
                    <a:pt x="14206" y="2107"/>
                  </a:cubicBezTo>
                  <a:cubicBezTo>
                    <a:pt x="12713" y="2107"/>
                    <a:pt x="11835" y="2810"/>
                    <a:pt x="10957" y="35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2" name="Line"/>
            <p:cNvSpPr/>
            <p:nvPr/>
          </p:nvSpPr>
          <p:spPr>
            <a:xfrm>
              <a:off x="7561663" y="3546122"/>
              <a:ext cx="7667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3" name="Line"/>
            <p:cNvSpPr/>
            <p:nvPr/>
          </p:nvSpPr>
          <p:spPr>
            <a:xfrm>
              <a:off x="7676670" y="3354451"/>
              <a:ext cx="245336" cy="319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600" fill="norm" stroke="1" extrusionOk="0">
                  <a:moveTo>
                    <a:pt x="16701" y="0"/>
                  </a:moveTo>
                  <a:cubicBezTo>
                    <a:pt x="12692" y="3974"/>
                    <a:pt x="8684" y="7949"/>
                    <a:pt x="6012" y="10800"/>
                  </a:cubicBezTo>
                  <a:cubicBezTo>
                    <a:pt x="3340" y="13651"/>
                    <a:pt x="2004" y="15379"/>
                    <a:pt x="1113" y="16934"/>
                  </a:cubicBezTo>
                  <a:cubicBezTo>
                    <a:pt x="222" y="18490"/>
                    <a:pt x="-223" y="19872"/>
                    <a:pt x="111" y="20650"/>
                  </a:cubicBezTo>
                  <a:cubicBezTo>
                    <a:pt x="445" y="21427"/>
                    <a:pt x="1558" y="21600"/>
                    <a:pt x="4342" y="21600"/>
                  </a:cubicBezTo>
                  <a:cubicBezTo>
                    <a:pt x="7125" y="21600"/>
                    <a:pt x="11579" y="21427"/>
                    <a:pt x="14697" y="21082"/>
                  </a:cubicBezTo>
                  <a:cubicBezTo>
                    <a:pt x="17814" y="20736"/>
                    <a:pt x="19596" y="20218"/>
                    <a:pt x="21377" y="196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4" name="Line"/>
            <p:cNvSpPr/>
            <p:nvPr/>
          </p:nvSpPr>
          <p:spPr>
            <a:xfrm>
              <a:off x="7830002" y="3653458"/>
              <a:ext cx="30668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291"/>
                    <a:pt x="7200" y="6583"/>
                    <a:pt x="3600" y="10183"/>
                  </a:cubicBezTo>
                  <a:cubicBezTo>
                    <a:pt x="0" y="13783"/>
                    <a:pt x="0" y="1769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5" name="Line"/>
            <p:cNvSpPr/>
            <p:nvPr/>
          </p:nvSpPr>
          <p:spPr>
            <a:xfrm>
              <a:off x="3920587" y="2702770"/>
              <a:ext cx="2859059" cy="765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79" fill="norm" stroke="1" extrusionOk="0">
                  <a:moveTo>
                    <a:pt x="21595" y="0"/>
                  </a:moveTo>
                  <a:cubicBezTo>
                    <a:pt x="21576" y="1296"/>
                    <a:pt x="21556" y="2592"/>
                    <a:pt x="21479" y="4176"/>
                  </a:cubicBezTo>
                  <a:cubicBezTo>
                    <a:pt x="21402" y="5760"/>
                    <a:pt x="21267" y="7632"/>
                    <a:pt x="21064" y="9432"/>
                  </a:cubicBezTo>
                  <a:cubicBezTo>
                    <a:pt x="20861" y="11232"/>
                    <a:pt x="20591" y="12960"/>
                    <a:pt x="20234" y="14616"/>
                  </a:cubicBezTo>
                  <a:cubicBezTo>
                    <a:pt x="19877" y="16272"/>
                    <a:pt x="19433" y="17856"/>
                    <a:pt x="18950" y="19008"/>
                  </a:cubicBezTo>
                  <a:cubicBezTo>
                    <a:pt x="18468" y="20160"/>
                    <a:pt x="17947" y="20880"/>
                    <a:pt x="17358" y="21240"/>
                  </a:cubicBezTo>
                  <a:cubicBezTo>
                    <a:pt x="16769" y="21600"/>
                    <a:pt x="16113" y="21600"/>
                    <a:pt x="15495" y="21564"/>
                  </a:cubicBezTo>
                  <a:cubicBezTo>
                    <a:pt x="14878" y="21528"/>
                    <a:pt x="14298" y="21456"/>
                    <a:pt x="13729" y="21312"/>
                  </a:cubicBezTo>
                  <a:cubicBezTo>
                    <a:pt x="13160" y="21168"/>
                    <a:pt x="12600" y="20952"/>
                    <a:pt x="12030" y="20664"/>
                  </a:cubicBezTo>
                  <a:cubicBezTo>
                    <a:pt x="11461" y="20376"/>
                    <a:pt x="10882" y="20016"/>
                    <a:pt x="10332" y="19620"/>
                  </a:cubicBezTo>
                  <a:cubicBezTo>
                    <a:pt x="9782" y="19224"/>
                    <a:pt x="9260" y="18792"/>
                    <a:pt x="8681" y="18072"/>
                  </a:cubicBezTo>
                  <a:cubicBezTo>
                    <a:pt x="8102" y="17352"/>
                    <a:pt x="7465" y="16344"/>
                    <a:pt x="6905" y="15480"/>
                  </a:cubicBezTo>
                  <a:cubicBezTo>
                    <a:pt x="6346" y="14616"/>
                    <a:pt x="5863" y="13896"/>
                    <a:pt x="5381" y="13176"/>
                  </a:cubicBezTo>
                  <a:cubicBezTo>
                    <a:pt x="4898" y="12456"/>
                    <a:pt x="4415" y="11736"/>
                    <a:pt x="3865" y="10836"/>
                  </a:cubicBezTo>
                  <a:cubicBezTo>
                    <a:pt x="3315" y="9936"/>
                    <a:pt x="2697" y="8856"/>
                    <a:pt x="2186" y="7848"/>
                  </a:cubicBezTo>
                  <a:cubicBezTo>
                    <a:pt x="1674" y="6840"/>
                    <a:pt x="1269" y="5904"/>
                    <a:pt x="989" y="5184"/>
                  </a:cubicBezTo>
                  <a:cubicBezTo>
                    <a:pt x="709" y="4464"/>
                    <a:pt x="555" y="3960"/>
                    <a:pt x="410" y="3276"/>
                  </a:cubicBezTo>
                  <a:cubicBezTo>
                    <a:pt x="265" y="2592"/>
                    <a:pt x="130" y="1728"/>
                    <a:pt x="63" y="1476"/>
                  </a:cubicBezTo>
                  <a:cubicBezTo>
                    <a:pt x="-5" y="1224"/>
                    <a:pt x="-5" y="1584"/>
                    <a:pt x="5" y="2772"/>
                  </a:cubicBezTo>
                  <a:cubicBezTo>
                    <a:pt x="14" y="3960"/>
                    <a:pt x="34" y="5976"/>
                    <a:pt x="43" y="7200"/>
                  </a:cubicBezTo>
                  <a:cubicBezTo>
                    <a:pt x="53" y="8424"/>
                    <a:pt x="53" y="8856"/>
                    <a:pt x="53" y="8856"/>
                  </a:cubicBezTo>
                  <a:cubicBezTo>
                    <a:pt x="53" y="8856"/>
                    <a:pt x="53" y="8424"/>
                    <a:pt x="63" y="7236"/>
                  </a:cubicBezTo>
                  <a:cubicBezTo>
                    <a:pt x="72" y="6048"/>
                    <a:pt x="92" y="4104"/>
                    <a:pt x="111" y="2952"/>
                  </a:cubicBezTo>
                  <a:cubicBezTo>
                    <a:pt x="130" y="1800"/>
                    <a:pt x="149" y="1440"/>
                    <a:pt x="207" y="1080"/>
                  </a:cubicBezTo>
                  <a:cubicBezTo>
                    <a:pt x="265" y="720"/>
                    <a:pt x="362" y="360"/>
                    <a:pt x="651" y="180"/>
                  </a:cubicBezTo>
                  <a:cubicBezTo>
                    <a:pt x="941" y="0"/>
                    <a:pt x="1423" y="0"/>
                    <a:pt x="1809" y="0"/>
                  </a:cubicBezTo>
                  <a:cubicBezTo>
                    <a:pt x="2196" y="0"/>
                    <a:pt x="2485" y="0"/>
                    <a:pt x="277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6" name="Line"/>
            <p:cNvSpPr/>
            <p:nvPr/>
          </p:nvSpPr>
          <p:spPr>
            <a:xfrm>
              <a:off x="5075524" y="3559283"/>
              <a:ext cx="170754" cy="237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0918" fill="norm" stroke="1" extrusionOk="0">
                  <a:moveTo>
                    <a:pt x="21224" y="5591"/>
                  </a:moveTo>
                  <a:cubicBezTo>
                    <a:pt x="17730" y="5141"/>
                    <a:pt x="14236" y="4691"/>
                    <a:pt x="11059" y="5141"/>
                  </a:cubicBezTo>
                  <a:cubicBezTo>
                    <a:pt x="7883" y="5591"/>
                    <a:pt x="5024" y="6941"/>
                    <a:pt x="2959" y="8854"/>
                  </a:cubicBezTo>
                  <a:cubicBezTo>
                    <a:pt x="895" y="10766"/>
                    <a:pt x="-376" y="13241"/>
                    <a:pt x="100" y="15604"/>
                  </a:cubicBezTo>
                  <a:cubicBezTo>
                    <a:pt x="577" y="17966"/>
                    <a:pt x="2800" y="20216"/>
                    <a:pt x="5818" y="20778"/>
                  </a:cubicBezTo>
                  <a:cubicBezTo>
                    <a:pt x="8836" y="21341"/>
                    <a:pt x="12648" y="20216"/>
                    <a:pt x="15030" y="17179"/>
                  </a:cubicBezTo>
                  <a:cubicBezTo>
                    <a:pt x="17412" y="14141"/>
                    <a:pt x="18365" y="9191"/>
                    <a:pt x="17730" y="5928"/>
                  </a:cubicBezTo>
                  <a:cubicBezTo>
                    <a:pt x="17095" y="2666"/>
                    <a:pt x="14871" y="1091"/>
                    <a:pt x="12330" y="416"/>
                  </a:cubicBezTo>
                  <a:cubicBezTo>
                    <a:pt x="9789" y="-259"/>
                    <a:pt x="6930" y="-34"/>
                    <a:pt x="6295" y="528"/>
                  </a:cubicBezTo>
                  <a:cubicBezTo>
                    <a:pt x="5659" y="1091"/>
                    <a:pt x="7248" y="1991"/>
                    <a:pt x="8836" y="28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7" name="Line"/>
            <p:cNvSpPr/>
            <p:nvPr/>
          </p:nvSpPr>
          <p:spPr>
            <a:xfrm>
              <a:off x="5368946" y="3653458"/>
              <a:ext cx="1" cy="7668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8" name="Line"/>
            <p:cNvSpPr/>
            <p:nvPr/>
          </p:nvSpPr>
          <p:spPr>
            <a:xfrm>
              <a:off x="5427506" y="3546122"/>
              <a:ext cx="202114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600" fill="norm" stroke="1" extrusionOk="0">
                  <a:moveTo>
                    <a:pt x="12443" y="0"/>
                  </a:moveTo>
                  <a:cubicBezTo>
                    <a:pt x="8393" y="5280"/>
                    <a:pt x="4343" y="10560"/>
                    <a:pt x="2183" y="13920"/>
                  </a:cubicBezTo>
                  <a:cubicBezTo>
                    <a:pt x="23" y="17280"/>
                    <a:pt x="-247" y="18720"/>
                    <a:pt x="158" y="19800"/>
                  </a:cubicBezTo>
                  <a:cubicBezTo>
                    <a:pt x="563" y="20880"/>
                    <a:pt x="1643" y="21600"/>
                    <a:pt x="5288" y="21600"/>
                  </a:cubicBezTo>
                  <a:cubicBezTo>
                    <a:pt x="8933" y="21600"/>
                    <a:pt x="15143" y="20880"/>
                    <a:pt x="21353" y="201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9" name="Line"/>
            <p:cNvSpPr/>
            <p:nvPr/>
          </p:nvSpPr>
          <p:spPr>
            <a:xfrm>
              <a:off x="5575952" y="3699459"/>
              <a:ext cx="15334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400"/>
                    <a:pt x="7200" y="10800"/>
                    <a:pt x="10800" y="14400"/>
                  </a:cubicBezTo>
                  <a:cubicBezTo>
                    <a:pt x="14400" y="18000"/>
                    <a:pt x="18000" y="19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0" name="Line"/>
            <p:cNvSpPr/>
            <p:nvPr/>
          </p:nvSpPr>
          <p:spPr>
            <a:xfrm>
              <a:off x="7023128" y="1037418"/>
              <a:ext cx="796288" cy="86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451" fill="norm" stroke="1" extrusionOk="0">
                  <a:moveTo>
                    <a:pt x="1486" y="21451"/>
                  </a:moveTo>
                  <a:cubicBezTo>
                    <a:pt x="1075" y="20693"/>
                    <a:pt x="665" y="19935"/>
                    <a:pt x="358" y="18893"/>
                  </a:cubicBezTo>
                  <a:cubicBezTo>
                    <a:pt x="50" y="17851"/>
                    <a:pt x="-155" y="16525"/>
                    <a:pt x="153" y="14883"/>
                  </a:cubicBezTo>
                  <a:cubicBezTo>
                    <a:pt x="460" y="13240"/>
                    <a:pt x="1280" y="11283"/>
                    <a:pt x="2203" y="9388"/>
                  </a:cubicBezTo>
                  <a:cubicBezTo>
                    <a:pt x="3126" y="7493"/>
                    <a:pt x="4151" y="5662"/>
                    <a:pt x="5382" y="4083"/>
                  </a:cubicBezTo>
                  <a:cubicBezTo>
                    <a:pt x="6612" y="2504"/>
                    <a:pt x="8048" y="1177"/>
                    <a:pt x="9586" y="514"/>
                  </a:cubicBezTo>
                  <a:cubicBezTo>
                    <a:pt x="11123" y="-149"/>
                    <a:pt x="12764" y="-149"/>
                    <a:pt x="14439" y="388"/>
                  </a:cubicBezTo>
                  <a:cubicBezTo>
                    <a:pt x="16113" y="925"/>
                    <a:pt x="17822" y="1998"/>
                    <a:pt x="19053" y="3293"/>
                  </a:cubicBezTo>
                  <a:cubicBezTo>
                    <a:pt x="20283" y="4588"/>
                    <a:pt x="21035" y="6104"/>
                    <a:pt x="21240" y="7619"/>
                  </a:cubicBezTo>
                  <a:cubicBezTo>
                    <a:pt x="21445" y="9135"/>
                    <a:pt x="21103" y="10651"/>
                    <a:pt x="20351" y="12072"/>
                  </a:cubicBezTo>
                  <a:cubicBezTo>
                    <a:pt x="19599" y="13493"/>
                    <a:pt x="18437" y="14819"/>
                    <a:pt x="17241" y="15862"/>
                  </a:cubicBezTo>
                  <a:cubicBezTo>
                    <a:pt x="16045" y="16904"/>
                    <a:pt x="14815" y="17662"/>
                    <a:pt x="14063" y="18135"/>
                  </a:cubicBezTo>
                  <a:cubicBezTo>
                    <a:pt x="13311" y="18609"/>
                    <a:pt x="13037" y="18798"/>
                    <a:pt x="12969" y="18862"/>
                  </a:cubicBezTo>
                  <a:cubicBezTo>
                    <a:pt x="12901" y="18925"/>
                    <a:pt x="13037" y="18862"/>
                    <a:pt x="13174" y="187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1" name="Line"/>
            <p:cNvSpPr/>
            <p:nvPr/>
          </p:nvSpPr>
          <p:spPr>
            <a:xfrm>
              <a:off x="7400771" y="1618793"/>
              <a:ext cx="314229" cy="290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369" fill="norm" stroke="1" extrusionOk="0">
                  <a:moveTo>
                    <a:pt x="12534" y="1344"/>
                  </a:moveTo>
                  <a:cubicBezTo>
                    <a:pt x="12012" y="592"/>
                    <a:pt x="11489" y="-159"/>
                    <a:pt x="10792" y="29"/>
                  </a:cubicBezTo>
                  <a:cubicBezTo>
                    <a:pt x="10095" y="217"/>
                    <a:pt x="9224" y="1344"/>
                    <a:pt x="7483" y="4255"/>
                  </a:cubicBezTo>
                  <a:cubicBezTo>
                    <a:pt x="5741" y="7166"/>
                    <a:pt x="3128" y="11862"/>
                    <a:pt x="1647" y="14961"/>
                  </a:cubicBezTo>
                  <a:cubicBezTo>
                    <a:pt x="166" y="18060"/>
                    <a:pt x="-182" y="19563"/>
                    <a:pt x="79" y="20408"/>
                  </a:cubicBezTo>
                  <a:cubicBezTo>
                    <a:pt x="341" y="21253"/>
                    <a:pt x="1212" y="21441"/>
                    <a:pt x="3650" y="21347"/>
                  </a:cubicBezTo>
                  <a:cubicBezTo>
                    <a:pt x="6089" y="21253"/>
                    <a:pt x="10095" y="20878"/>
                    <a:pt x="13318" y="20596"/>
                  </a:cubicBezTo>
                  <a:cubicBezTo>
                    <a:pt x="16541" y="20314"/>
                    <a:pt x="18979" y="20126"/>
                    <a:pt x="21418" y="199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2" name="Line"/>
            <p:cNvSpPr/>
            <p:nvPr/>
          </p:nvSpPr>
          <p:spPr>
            <a:xfrm>
              <a:off x="7998672" y="1588127"/>
              <a:ext cx="162462" cy="211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002" fill="norm" stroke="1" extrusionOk="0">
                  <a:moveTo>
                    <a:pt x="19237" y="1818"/>
                  </a:moveTo>
                  <a:cubicBezTo>
                    <a:pt x="17887" y="801"/>
                    <a:pt x="16537" y="-215"/>
                    <a:pt x="13669" y="166"/>
                  </a:cubicBezTo>
                  <a:cubicBezTo>
                    <a:pt x="10800" y="547"/>
                    <a:pt x="6412" y="2326"/>
                    <a:pt x="3712" y="5757"/>
                  </a:cubicBezTo>
                  <a:cubicBezTo>
                    <a:pt x="1012" y="9187"/>
                    <a:pt x="0" y="14270"/>
                    <a:pt x="0" y="17319"/>
                  </a:cubicBezTo>
                  <a:cubicBezTo>
                    <a:pt x="0" y="20369"/>
                    <a:pt x="1012" y="21385"/>
                    <a:pt x="4556" y="20877"/>
                  </a:cubicBezTo>
                  <a:cubicBezTo>
                    <a:pt x="8100" y="20369"/>
                    <a:pt x="14175" y="18336"/>
                    <a:pt x="17550" y="15159"/>
                  </a:cubicBezTo>
                  <a:cubicBezTo>
                    <a:pt x="20925" y="11983"/>
                    <a:pt x="21600" y="7663"/>
                    <a:pt x="21431" y="4867"/>
                  </a:cubicBezTo>
                  <a:cubicBezTo>
                    <a:pt x="21262" y="2072"/>
                    <a:pt x="20250" y="801"/>
                    <a:pt x="18225" y="293"/>
                  </a:cubicBezTo>
                  <a:cubicBezTo>
                    <a:pt x="16200" y="-215"/>
                    <a:pt x="13162" y="39"/>
                    <a:pt x="10125" y="2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3" name="Line"/>
            <p:cNvSpPr/>
            <p:nvPr/>
          </p:nvSpPr>
          <p:spPr>
            <a:xfrm>
              <a:off x="8221011" y="1713748"/>
              <a:ext cx="23001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4" name="Line"/>
            <p:cNvSpPr/>
            <p:nvPr/>
          </p:nvSpPr>
          <p:spPr>
            <a:xfrm>
              <a:off x="8366680" y="1493602"/>
              <a:ext cx="360343" cy="348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1" fill="norm" stroke="1" extrusionOk="0">
                  <a:moveTo>
                    <a:pt x="0" y="5970"/>
                  </a:moveTo>
                  <a:cubicBezTo>
                    <a:pt x="0" y="4718"/>
                    <a:pt x="0" y="3466"/>
                    <a:pt x="689" y="2449"/>
                  </a:cubicBezTo>
                  <a:cubicBezTo>
                    <a:pt x="1379" y="1431"/>
                    <a:pt x="2757" y="649"/>
                    <a:pt x="3906" y="257"/>
                  </a:cubicBezTo>
                  <a:cubicBezTo>
                    <a:pt x="5055" y="-134"/>
                    <a:pt x="5974" y="-134"/>
                    <a:pt x="6817" y="649"/>
                  </a:cubicBezTo>
                  <a:cubicBezTo>
                    <a:pt x="7660" y="1431"/>
                    <a:pt x="8426" y="2996"/>
                    <a:pt x="8043" y="5814"/>
                  </a:cubicBezTo>
                  <a:cubicBezTo>
                    <a:pt x="7660" y="8631"/>
                    <a:pt x="6128" y="12701"/>
                    <a:pt x="5132" y="15127"/>
                  </a:cubicBezTo>
                  <a:cubicBezTo>
                    <a:pt x="4136" y="17553"/>
                    <a:pt x="3677" y="18336"/>
                    <a:pt x="3294" y="19118"/>
                  </a:cubicBezTo>
                  <a:cubicBezTo>
                    <a:pt x="2911" y="19901"/>
                    <a:pt x="2604" y="20683"/>
                    <a:pt x="2834" y="21075"/>
                  </a:cubicBezTo>
                  <a:cubicBezTo>
                    <a:pt x="3064" y="21466"/>
                    <a:pt x="3830" y="21466"/>
                    <a:pt x="6281" y="20918"/>
                  </a:cubicBezTo>
                  <a:cubicBezTo>
                    <a:pt x="8732" y="20370"/>
                    <a:pt x="12868" y="19275"/>
                    <a:pt x="15702" y="18492"/>
                  </a:cubicBezTo>
                  <a:cubicBezTo>
                    <a:pt x="18536" y="17709"/>
                    <a:pt x="20068" y="17240"/>
                    <a:pt x="21600" y="167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5" name="Line"/>
            <p:cNvSpPr/>
            <p:nvPr/>
          </p:nvSpPr>
          <p:spPr>
            <a:xfrm>
              <a:off x="5083889" y="0"/>
              <a:ext cx="443903" cy="624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fill="norm" stroke="1" extrusionOk="0">
                  <a:moveTo>
                    <a:pt x="334" y="21600"/>
                  </a:moveTo>
                  <a:cubicBezTo>
                    <a:pt x="459" y="21352"/>
                    <a:pt x="583" y="21105"/>
                    <a:pt x="521" y="20848"/>
                  </a:cubicBezTo>
                  <a:cubicBezTo>
                    <a:pt x="459" y="20592"/>
                    <a:pt x="210" y="20326"/>
                    <a:pt x="86" y="20008"/>
                  </a:cubicBezTo>
                  <a:cubicBezTo>
                    <a:pt x="-38" y="19689"/>
                    <a:pt x="-38" y="19318"/>
                    <a:pt x="148" y="19000"/>
                  </a:cubicBezTo>
                  <a:cubicBezTo>
                    <a:pt x="334" y="18681"/>
                    <a:pt x="707" y="18416"/>
                    <a:pt x="1141" y="18142"/>
                  </a:cubicBezTo>
                  <a:cubicBezTo>
                    <a:pt x="1576" y="17867"/>
                    <a:pt x="2072" y="17584"/>
                    <a:pt x="2507" y="17297"/>
                  </a:cubicBezTo>
                  <a:cubicBezTo>
                    <a:pt x="2941" y="17009"/>
                    <a:pt x="3314" y="16717"/>
                    <a:pt x="3624" y="16412"/>
                  </a:cubicBezTo>
                  <a:cubicBezTo>
                    <a:pt x="3934" y="16107"/>
                    <a:pt x="4183" y="15789"/>
                    <a:pt x="4307" y="15430"/>
                  </a:cubicBezTo>
                  <a:cubicBezTo>
                    <a:pt x="4431" y="15072"/>
                    <a:pt x="4431" y="14674"/>
                    <a:pt x="4431" y="14294"/>
                  </a:cubicBezTo>
                  <a:cubicBezTo>
                    <a:pt x="4431" y="13914"/>
                    <a:pt x="4431" y="13551"/>
                    <a:pt x="4431" y="13193"/>
                  </a:cubicBezTo>
                  <a:cubicBezTo>
                    <a:pt x="4431" y="12834"/>
                    <a:pt x="4431" y="12481"/>
                    <a:pt x="4493" y="12118"/>
                  </a:cubicBezTo>
                  <a:cubicBezTo>
                    <a:pt x="4555" y="11755"/>
                    <a:pt x="4679" y="11384"/>
                    <a:pt x="4803" y="11026"/>
                  </a:cubicBezTo>
                  <a:cubicBezTo>
                    <a:pt x="4928" y="10667"/>
                    <a:pt x="5052" y="10322"/>
                    <a:pt x="5300" y="9995"/>
                  </a:cubicBezTo>
                  <a:cubicBezTo>
                    <a:pt x="5548" y="9668"/>
                    <a:pt x="5921" y="9358"/>
                    <a:pt x="6355" y="9040"/>
                  </a:cubicBezTo>
                  <a:cubicBezTo>
                    <a:pt x="6790" y="8721"/>
                    <a:pt x="7286" y="8394"/>
                    <a:pt x="7659" y="8067"/>
                  </a:cubicBezTo>
                  <a:cubicBezTo>
                    <a:pt x="8031" y="7740"/>
                    <a:pt x="8279" y="7412"/>
                    <a:pt x="8528" y="7085"/>
                  </a:cubicBezTo>
                  <a:cubicBezTo>
                    <a:pt x="8776" y="6758"/>
                    <a:pt x="9024" y="6430"/>
                    <a:pt x="9210" y="6108"/>
                  </a:cubicBezTo>
                  <a:cubicBezTo>
                    <a:pt x="9396" y="5785"/>
                    <a:pt x="9521" y="5466"/>
                    <a:pt x="9645" y="5139"/>
                  </a:cubicBezTo>
                  <a:cubicBezTo>
                    <a:pt x="9769" y="4812"/>
                    <a:pt x="9893" y="4476"/>
                    <a:pt x="10203" y="4153"/>
                  </a:cubicBezTo>
                  <a:cubicBezTo>
                    <a:pt x="10514" y="3830"/>
                    <a:pt x="11010" y="3520"/>
                    <a:pt x="11631" y="3215"/>
                  </a:cubicBezTo>
                  <a:cubicBezTo>
                    <a:pt x="12252" y="2910"/>
                    <a:pt x="12996" y="2609"/>
                    <a:pt x="13928" y="2286"/>
                  </a:cubicBezTo>
                  <a:cubicBezTo>
                    <a:pt x="14859" y="1964"/>
                    <a:pt x="15976" y="1619"/>
                    <a:pt x="16721" y="1318"/>
                  </a:cubicBezTo>
                  <a:cubicBezTo>
                    <a:pt x="17465" y="1017"/>
                    <a:pt x="17838" y="761"/>
                    <a:pt x="18583" y="548"/>
                  </a:cubicBezTo>
                  <a:cubicBezTo>
                    <a:pt x="19328" y="336"/>
                    <a:pt x="20445" y="168"/>
                    <a:pt x="21562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6" name="Line"/>
            <p:cNvSpPr/>
            <p:nvPr/>
          </p:nvSpPr>
          <p:spPr>
            <a:xfrm>
              <a:off x="4826047" y="1326363"/>
              <a:ext cx="939417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600" fill="norm" stroke="1" extrusionOk="0">
                  <a:moveTo>
                    <a:pt x="1315" y="0"/>
                  </a:moveTo>
                  <a:cubicBezTo>
                    <a:pt x="1897" y="675"/>
                    <a:pt x="2479" y="1350"/>
                    <a:pt x="3585" y="2925"/>
                  </a:cubicBezTo>
                  <a:cubicBezTo>
                    <a:pt x="4692" y="4500"/>
                    <a:pt x="6322" y="6975"/>
                    <a:pt x="7894" y="9225"/>
                  </a:cubicBezTo>
                  <a:cubicBezTo>
                    <a:pt x="9466" y="11475"/>
                    <a:pt x="10979" y="13500"/>
                    <a:pt x="11911" y="14850"/>
                  </a:cubicBezTo>
                  <a:cubicBezTo>
                    <a:pt x="12843" y="16200"/>
                    <a:pt x="13192" y="16875"/>
                    <a:pt x="13512" y="17325"/>
                  </a:cubicBezTo>
                  <a:cubicBezTo>
                    <a:pt x="13832" y="17775"/>
                    <a:pt x="14123" y="18000"/>
                    <a:pt x="14123" y="18113"/>
                  </a:cubicBezTo>
                  <a:cubicBezTo>
                    <a:pt x="14123" y="18225"/>
                    <a:pt x="13832" y="18225"/>
                    <a:pt x="12901" y="16875"/>
                  </a:cubicBezTo>
                  <a:cubicBezTo>
                    <a:pt x="11969" y="15525"/>
                    <a:pt x="10397" y="12825"/>
                    <a:pt x="8680" y="10575"/>
                  </a:cubicBezTo>
                  <a:cubicBezTo>
                    <a:pt x="6962" y="8325"/>
                    <a:pt x="5099" y="6525"/>
                    <a:pt x="4022" y="5400"/>
                  </a:cubicBezTo>
                  <a:cubicBezTo>
                    <a:pt x="2945" y="4275"/>
                    <a:pt x="2654" y="3825"/>
                    <a:pt x="2043" y="2925"/>
                  </a:cubicBezTo>
                  <a:cubicBezTo>
                    <a:pt x="1431" y="2025"/>
                    <a:pt x="500" y="675"/>
                    <a:pt x="150" y="338"/>
                  </a:cubicBezTo>
                  <a:cubicBezTo>
                    <a:pt x="-199" y="0"/>
                    <a:pt x="34" y="675"/>
                    <a:pt x="1111" y="2025"/>
                  </a:cubicBezTo>
                  <a:cubicBezTo>
                    <a:pt x="2188" y="3375"/>
                    <a:pt x="4109" y="5400"/>
                    <a:pt x="6060" y="7538"/>
                  </a:cubicBezTo>
                  <a:cubicBezTo>
                    <a:pt x="8010" y="9675"/>
                    <a:pt x="9990" y="11925"/>
                    <a:pt x="11154" y="13275"/>
                  </a:cubicBezTo>
                  <a:cubicBezTo>
                    <a:pt x="12319" y="14625"/>
                    <a:pt x="12668" y="15075"/>
                    <a:pt x="13221" y="15975"/>
                  </a:cubicBezTo>
                  <a:cubicBezTo>
                    <a:pt x="13774" y="16875"/>
                    <a:pt x="14531" y="18225"/>
                    <a:pt x="14735" y="18675"/>
                  </a:cubicBezTo>
                  <a:cubicBezTo>
                    <a:pt x="14938" y="19125"/>
                    <a:pt x="14589" y="18675"/>
                    <a:pt x="13599" y="16875"/>
                  </a:cubicBezTo>
                  <a:cubicBezTo>
                    <a:pt x="12610" y="15075"/>
                    <a:pt x="10979" y="11925"/>
                    <a:pt x="9320" y="9113"/>
                  </a:cubicBezTo>
                  <a:cubicBezTo>
                    <a:pt x="7661" y="6300"/>
                    <a:pt x="5972" y="3825"/>
                    <a:pt x="4954" y="2475"/>
                  </a:cubicBezTo>
                  <a:cubicBezTo>
                    <a:pt x="3935" y="1125"/>
                    <a:pt x="3585" y="900"/>
                    <a:pt x="3178" y="675"/>
                  </a:cubicBezTo>
                  <a:cubicBezTo>
                    <a:pt x="2770" y="450"/>
                    <a:pt x="2305" y="225"/>
                    <a:pt x="2188" y="450"/>
                  </a:cubicBezTo>
                  <a:cubicBezTo>
                    <a:pt x="2072" y="675"/>
                    <a:pt x="2305" y="1350"/>
                    <a:pt x="3411" y="2813"/>
                  </a:cubicBezTo>
                  <a:cubicBezTo>
                    <a:pt x="4517" y="4275"/>
                    <a:pt x="6496" y="6525"/>
                    <a:pt x="8476" y="8325"/>
                  </a:cubicBezTo>
                  <a:cubicBezTo>
                    <a:pt x="10455" y="10125"/>
                    <a:pt x="12435" y="11475"/>
                    <a:pt x="13658" y="12375"/>
                  </a:cubicBezTo>
                  <a:cubicBezTo>
                    <a:pt x="14880" y="13275"/>
                    <a:pt x="15346" y="13725"/>
                    <a:pt x="15346" y="13500"/>
                  </a:cubicBezTo>
                  <a:cubicBezTo>
                    <a:pt x="15346" y="13275"/>
                    <a:pt x="14880" y="12375"/>
                    <a:pt x="13570" y="10800"/>
                  </a:cubicBezTo>
                  <a:cubicBezTo>
                    <a:pt x="12260" y="9225"/>
                    <a:pt x="10106" y="6975"/>
                    <a:pt x="8796" y="5625"/>
                  </a:cubicBezTo>
                  <a:cubicBezTo>
                    <a:pt x="7486" y="4275"/>
                    <a:pt x="7020" y="3825"/>
                    <a:pt x="6467" y="3488"/>
                  </a:cubicBezTo>
                  <a:cubicBezTo>
                    <a:pt x="5914" y="3150"/>
                    <a:pt x="5274" y="2925"/>
                    <a:pt x="5099" y="3375"/>
                  </a:cubicBezTo>
                  <a:cubicBezTo>
                    <a:pt x="4924" y="3825"/>
                    <a:pt x="5216" y="4950"/>
                    <a:pt x="6322" y="6413"/>
                  </a:cubicBezTo>
                  <a:cubicBezTo>
                    <a:pt x="7428" y="7875"/>
                    <a:pt x="9349" y="9675"/>
                    <a:pt x="11300" y="11138"/>
                  </a:cubicBezTo>
                  <a:cubicBezTo>
                    <a:pt x="13250" y="12600"/>
                    <a:pt x="15230" y="13725"/>
                    <a:pt x="16831" y="14963"/>
                  </a:cubicBezTo>
                  <a:cubicBezTo>
                    <a:pt x="18432" y="16200"/>
                    <a:pt x="19654" y="17550"/>
                    <a:pt x="20353" y="18675"/>
                  </a:cubicBezTo>
                  <a:cubicBezTo>
                    <a:pt x="21052" y="19800"/>
                    <a:pt x="21226" y="20700"/>
                    <a:pt x="21401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7" name="Line"/>
            <p:cNvSpPr/>
            <p:nvPr/>
          </p:nvSpPr>
          <p:spPr>
            <a:xfrm>
              <a:off x="5336120" y="1271329"/>
              <a:ext cx="221452" cy="384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533" fill="norm" stroke="1" extrusionOk="0">
                  <a:moveTo>
                    <a:pt x="9683" y="1363"/>
                  </a:moveTo>
                  <a:cubicBezTo>
                    <a:pt x="9434" y="648"/>
                    <a:pt x="9186" y="-67"/>
                    <a:pt x="9434" y="5"/>
                  </a:cubicBezTo>
                  <a:cubicBezTo>
                    <a:pt x="9683" y="76"/>
                    <a:pt x="10428" y="934"/>
                    <a:pt x="12414" y="3295"/>
                  </a:cubicBezTo>
                  <a:cubicBezTo>
                    <a:pt x="14400" y="5655"/>
                    <a:pt x="17628" y="9517"/>
                    <a:pt x="19366" y="11806"/>
                  </a:cubicBezTo>
                  <a:cubicBezTo>
                    <a:pt x="21103" y="14095"/>
                    <a:pt x="21352" y="14810"/>
                    <a:pt x="21476" y="15525"/>
                  </a:cubicBezTo>
                  <a:cubicBezTo>
                    <a:pt x="21600" y="16240"/>
                    <a:pt x="21600" y="16956"/>
                    <a:pt x="18497" y="17742"/>
                  </a:cubicBezTo>
                  <a:cubicBezTo>
                    <a:pt x="15393" y="18529"/>
                    <a:pt x="9186" y="19387"/>
                    <a:pt x="5586" y="20031"/>
                  </a:cubicBezTo>
                  <a:cubicBezTo>
                    <a:pt x="1986" y="20675"/>
                    <a:pt x="993" y="21104"/>
                    <a:pt x="0" y="21533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8" name="Line"/>
            <p:cNvSpPr/>
            <p:nvPr/>
          </p:nvSpPr>
          <p:spPr>
            <a:xfrm>
              <a:off x="4661438" y="2177382"/>
              <a:ext cx="805019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03" y="19385"/>
                    <a:pt x="2606" y="17169"/>
                    <a:pt x="4389" y="14954"/>
                  </a:cubicBezTo>
                  <a:cubicBezTo>
                    <a:pt x="6171" y="12738"/>
                    <a:pt x="8434" y="10523"/>
                    <a:pt x="10869" y="8585"/>
                  </a:cubicBezTo>
                  <a:cubicBezTo>
                    <a:pt x="13303" y="6646"/>
                    <a:pt x="15909" y="4985"/>
                    <a:pt x="17589" y="3877"/>
                  </a:cubicBezTo>
                  <a:cubicBezTo>
                    <a:pt x="19269" y="2769"/>
                    <a:pt x="20023" y="2215"/>
                    <a:pt x="20606" y="1662"/>
                  </a:cubicBezTo>
                  <a:cubicBezTo>
                    <a:pt x="21189" y="1108"/>
                    <a:pt x="21600" y="554"/>
                    <a:pt x="21600" y="277"/>
                  </a:cubicBezTo>
                  <a:cubicBezTo>
                    <a:pt x="21600" y="0"/>
                    <a:pt x="21189" y="0"/>
                    <a:pt x="19886" y="1108"/>
                  </a:cubicBezTo>
                  <a:cubicBezTo>
                    <a:pt x="18583" y="2215"/>
                    <a:pt x="16389" y="4431"/>
                    <a:pt x="14091" y="6369"/>
                  </a:cubicBezTo>
                  <a:cubicBezTo>
                    <a:pt x="11794" y="8308"/>
                    <a:pt x="9394" y="9969"/>
                    <a:pt x="7337" y="11354"/>
                  </a:cubicBezTo>
                  <a:cubicBezTo>
                    <a:pt x="5280" y="12738"/>
                    <a:pt x="3566" y="13846"/>
                    <a:pt x="2537" y="14677"/>
                  </a:cubicBezTo>
                  <a:cubicBezTo>
                    <a:pt x="1509" y="15508"/>
                    <a:pt x="1166" y="16062"/>
                    <a:pt x="1269" y="16338"/>
                  </a:cubicBezTo>
                  <a:cubicBezTo>
                    <a:pt x="1371" y="16615"/>
                    <a:pt x="1920" y="16615"/>
                    <a:pt x="3360" y="14954"/>
                  </a:cubicBezTo>
                  <a:cubicBezTo>
                    <a:pt x="4800" y="13292"/>
                    <a:pt x="7131" y="9969"/>
                    <a:pt x="9429" y="7477"/>
                  </a:cubicBezTo>
                  <a:cubicBezTo>
                    <a:pt x="11726" y="4985"/>
                    <a:pt x="13989" y="3323"/>
                    <a:pt x="15771" y="2215"/>
                  </a:cubicBezTo>
                  <a:cubicBezTo>
                    <a:pt x="17554" y="1108"/>
                    <a:pt x="18857" y="554"/>
                    <a:pt x="19680" y="277"/>
                  </a:cubicBezTo>
                  <a:cubicBezTo>
                    <a:pt x="20503" y="0"/>
                    <a:pt x="20846" y="0"/>
                    <a:pt x="20846" y="0"/>
                  </a:cubicBezTo>
                  <a:cubicBezTo>
                    <a:pt x="20846" y="0"/>
                    <a:pt x="20503" y="0"/>
                    <a:pt x="19063" y="554"/>
                  </a:cubicBezTo>
                  <a:cubicBezTo>
                    <a:pt x="17623" y="1108"/>
                    <a:pt x="15086" y="2215"/>
                    <a:pt x="12789" y="3323"/>
                  </a:cubicBezTo>
                  <a:cubicBezTo>
                    <a:pt x="10491" y="4431"/>
                    <a:pt x="8434" y="5538"/>
                    <a:pt x="7234" y="6092"/>
                  </a:cubicBezTo>
                  <a:cubicBezTo>
                    <a:pt x="6034" y="6646"/>
                    <a:pt x="5691" y="6646"/>
                    <a:pt x="5691" y="6646"/>
                  </a:cubicBezTo>
                  <a:cubicBezTo>
                    <a:pt x="5691" y="6646"/>
                    <a:pt x="6034" y="6646"/>
                    <a:pt x="7406" y="6092"/>
                  </a:cubicBezTo>
                  <a:cubicBezTo>
                    <a:pt x="8777" y="5538"/>
                    <a:pt x="11177" y="4431"/>
                    <a:pt x="13234" y="3600"/>
                  </a:cubicBezTo>
                  <a:cubicBezTo>
                    <a:pt x="15291" y="2769"/>
                    <a:pt x="17006" y="2215"/>
                    <a:pt x="18034" y="2769"/>
                  </a:cubicBezTo>
                  <a:cubicBezTo>
                    <a:pt x="19063" y="3323"/>
                    <a:pt x="19406" y="4985"/>
                    <a:pt x="19749" y="6646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9" name="Line"/>
            <p:cNvSpPr/>
            <p:nvPr/>
          </p:nvSpPr>
          <p:spPr>
            <a:xfrm>
              <a:off x="4853109" y="2081438"/>
              <a:ext cx="288785" cy="325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3" fill="norm" stroke="1" extrusionOk="0">
                  <a:moveTo>
                    <a:pt x="6308" y="1273"/>
                  </a:moveTo>
                  <a:cubicBezTo>
                    <a:pt x="5735" y="598"/>
                    <a:pt x="5161" y="-77"/>
                    <a:pt x="5161" y="7"/>
                  </a:cubicBezTo>
                  <a:cubicBezTo>
                    <a:pt x="5161" y="92"/>
                    <a:pt x="5735" y="936"/>
                    <a:pt x="7550" y="2201"/>
                  </a:cubicBezTo>
                  <a:cubicBezTo>
                    <a:pt x="9366" y="3467"/>
                    <a:pt x="12425" y="5154"/>
                    <a:pt x="14719" y="6504"/>
                  </a:cubicBezTo>
                  <a:cubicBezTo>
                    <a:pt x="17012" y="7854"/>
                    <a:pt x="18542" y="8867"/>
                    <a:pt x="19688" y="9626"/>
                  </a:cubicBezTo>
                  <a:cubicBezTo>
                    <a:pt x="20835" y="10386"/>
                    <a:pt x="21600" y="10892"/>
                    <a:pt x="21600" y="11482"/>
                  </a:cubicBezTo>
                  <a:cubicBezTo>
                    <a:pt x="21600" y="12073"/>
                    <a:pt x="20835" y="12748"/>
                    <a:pt x="17681" y="14098"/>
                  </a:cubicBezTo>
                  <a:cubicBezTo>
                    <a:pt x="14527" y="15448"/>
                    <a:pt x="8984" y="17473"/>
                    <a:pt x="5639" y="18823"/>
                  </a:cubicBezTo>
                  <a:cubicBezTo>
                    <a:pt x="2294" y="20173"/>
                    <a:pt x="1147" y="20848"/>
                    <a:pt x="0" y="21523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0" name="Line"/>
            <p:cNvSpPr/>
            <p:nvPr/>
          </p:nvSpPr>
          <p:spPr>
            <a:xfrm>
              <a:off x="4662642" y="3222065"/>
              <a:ext cx="755258" cy="228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413" fill="norm" stroke="1" extrusionOk="0">
                  <a:moveTo>
                    <a:pt x="2812" y="7733"/>
                  </a:moveTo>
                  <a:cubicBezTo>
                    <a:pt x="3980" y="7493"/>
                    <a:pt x="5147" y="7253"/>
                    <a:pt x="6825" y="7973"/>
                  </a:cubicBezTo>
                  <a:cubicBezTo>
                    <a:pt x="8504" y="8693"/>
                    <a:pt x="10693" y="10373"/>
                    <a:pt x="13065" y="12293"/>
                  </a:cubicBezTo>
                  <a:cubicBezTo>
                    <a:pt x="15436" y="14213"/>
                    <a:pt x="17990" y="16373"/>
                    <a:pt x="19523" y="17813"/>
                  </a:cubicBezTo>
                  <a:cubicBezTo>
                    <a:pt x="21055" y="19253"/>
                    <a:pt x="21566" y="19973"/>
                    <a:pt x="21566" y="20213"/>
                  </a:cubicBezTo>
                  <a:cubicBezTo>
                    <a:pt x="21566" y="20453"/>
                    <a:pt x="21055" y="20213"/>
                    <a:pt x="19632" y="18893"/>
                  </a:cubicBezTo>
                  <a:cubicBezTo>
                    <a:pt x="18209" y="17573"/>
                    <a:pt x="15874" y="15173"/>
                    <a:pt x="13393" y="12773"/>
                  </a:cubicBezTo>
                  <a:cubicBezTo>
                    <a:pt x="10912" y="10373"/>
                    <a:pt x="8285" y="7973"/>
                    <a:pt x="6169" y="5813"/>
                  </a:cubicBezTo>
                  <a:cubicBezTo>
                    <a:pt x="4052" y="3653"/>
                    <a:pt x="2447" y="1733"/>
                    <a:pt x="1425" y="773"/>
                  </a:cubicBezTo>
                  <a:cubicBezTo>
                    <a:pt x="404" y="-187"/>
                    <a:pt x="-34" y="-187"/>
                    <a:pt x="2" y="413"/>
                  </a:cubicBezTo>
                  <a:cubicBezTo>
                    <a:pt x="39" y="1013"/>
                    <a:pt x="550" y="2213"/>
                    <a:pt x="1717" y="3533"/>
                  </a:cubicBezTo>
                  <a:cubicBezTo>
                    <a:pt x="2885" y="4853"/>
                    <a:pt x="4709" y="6293"/>
                    <a:pt x="6716" y="7853"/>
                  </a:cubicBezTo>
                  <a:cubicBezTo>
                    <a:pt x="8723" y="9413"/>
                    <a:pt x="10912" y="11093"/>
                    <a:pt x="12189" y="12293"/>
                  </a:cubicBezTo>
                  <a:cubicBezTo>
                    <a:pt x="13466" y="13493"/>
                    <a:pt x="13831" y="14213"/>
                    <a:pt x="13831" y="14693"/>
                  </a:cubicBezTo>
                  <a:cubicBezTo>
                    <a:pt x="13831" y="15173"/>
                    <a:pt x="13466" y="15413"/>
                    <a:pt x="12262" y="14453"/>
                  </a:cubicBezTo>
                  <a:cubicBezTo>
                    <a:pt x="11058" y="13493"/>
                    <a:pt x="9015" y="11333"/>
                    <a:pt x="6935" y="9173"/>
                  </a:cubicBezTo>
                  <a:cubicBezTo>
                    <a:pt x="4855" y="7013"/>
                    <a:pt x="2739" y="4853"/>
                    <a:pt x="2921" y="4613"/>
                  </a:cubicBezTo>
                  <a:cubicBezTo>
                    <a:pt x="3104" y="4373"/>
                    <a:pt x="5585" y="6053"/>
                    <a:pt x="8066" y="7973"/>
                  </a:cubicBezTo>
                  <a:cubicBezTo>
                    <a:pt x="10547" y="9893"/>
                    <a:pt x="13028" y="12053"/>
                    <a:pt x="14488" y="13613"/>
                  </a:cubicBezTo>
                  <a:cubicBezTo>
                    <a:pt x="15947" y="15173"/>
                    <a:pt x="16385" y="16133"/>
                    <a:pt x="16677" y="17213"/>
                  </a:cubicBezTo>
                  <a:cubicBezTo>
                    <a:pt x="16969" y="18293"/>
                    <a:pt x="17115" y="19493"/>
                    <a:pt x="17005" y="20213"/>
                  </a:cubicBezTo>
                  <a:cubicBezTo>
                    <a:pt x="16896" y="20933"/>
                    <a:pt x="16531" y="21173"/>
                    <a:pt x="16166" y="21413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1" name="Line"/>
            <p:cNvSpPr/>
            <p:nvPr/>
          </p:nvSpPr>
          <p:spPr>
            <a:xfrm>
              <a:off x="4768384" y="3105688"/>
              <a:ext cx="257994" cy="405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432" fill="norm" stroke="1" extrusionOk="0">
                  <a:moveTo>
                    <a:pt x="13739" y="4017"/>
                  </a:moveTo>
                  <a:cubicBezTo>
                    <a:pt x="14778" y="2802"/>
                    <a:pt x="15816" y="1587"/>
                    <a:pt x="17062" y="844"/>
                  </a:cubicBezTo>
                  <a:cubicBezTo>
                    <a:pt x="18308" y="102"/>
                    <a:pt x="19762" y="-168"/>
                    <a:pt x="20489" y="102"/>
                  </a:cubicBezTo>
                  <a:cubicBezTo>
                    <a:pt x="21216" y="372"/>
                    <a:pt x="21216" y="1182"/>
                    <a:pt x="19762" y="2397"/>
                  </a:cubicBezTo>
                  <a:cubicBezTo>
                    <a:pt x="18308" y="3612"/>
                    <a:pt x="15401" y="5232"/>
                    <a:pt x="12285" y="6649"/>
                  </a:cubicBezTo>
                  <a:cubicBezTo>
                    <a:pt x="9170" y="8067"/>
                    <a:pt x="5847" y="9282"/>
                    <a:pt x="3770" y="10092"/>
                  </a:cubicBezTo>
                  <a:cubicBezTo>
                    <a:pt x="1693" y="10902"/>
                    <a:pt x="862" y="11307"/>
                    <a:pt x="343" y="11847"/>
                  </a:cubicBezTo>
                  <a:cubicBezTo>
                    <a:pt x="-176" y="12387"/>
                    <a:pt x="-384" y="13062"/>
                    <a:pt x="1797" y="14412"/>
                  </a:cubicBezTo>
                  <a:cubicBezTo>
                    <a:pt x="3978" y="15762"/>
                    <a:pt x="8547" y="17787"/>
                    <a:pt x="11247" y="19069"/>
                  </a:cubicBezTo>
                  <a:cubicBezTo>
                    <a:pt x="13947" y="20352"/>
                    <a:pt x="14778" y="20892"/>
                    <a:pt x="15608" y="21432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2" name="Line"/>
            <p:cNvSpPr/>
            <p:nvPr/>
          </p:nvSpPr>
          <p:spPr>
            <a:xfrm>
              <a:off x="4707279" y="4950222"/>
              <a:ext cx="662301" cy="28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511" fill="norm" stroke="1" extrusionOk="0">
                  <a:moveTo>
                    <a:pt x="3481" y="20043"/>
                  </a:moveTo>
                  <a:cubicBezTo>
                    <a:pt x="2901" y="20238"/>
                    <a:pt x="2322" y="20432"/>
                    <a:pt x="2322" y="20335"/>
                  </a:cubicBezTo>
                  <a:cubicBezTo>
                    <a:pt x="2322" y="20238"/>
                    <a:pt x="2901" y="19849"/>
                    <a:pt x="4432" y="18778"/>
                  </a:cubicBezTo>
                  <a:cubicBezTo>
                    <a:pt x="5963" y="17708"/>
                    <a:pt x="8446" y="15957"/>
                    <a:pt x="10805" y="14205"/>
                  </a:cubicBezTo>
                  <a:cubicBezTo>
                    <a:pt x="13163" y="12454"/>
                    <a:pt x="15398" y="10703"/>
                    <a:pt x="16888" y="9632"/>
                  </a:cubicBezTo>
                  <a:cubicBezTo>
                    <a:pt x="18377" y="8562"/>
                    <a:pt x="19122" y="8173"/>
                    <a:pt x="19867" y="7589"/>
                  </a:cubicBezTo>
                  <a:cubicBezTo>
                    <a:pt x="20612" y="7005"/>
                    <a:pt x="21356" y="6227"/>
                    <a:pt x="21439" y="5838"/>
                  </a:cubicBezTo>
                  <a:cubicBezTo>
                    <a:pt x="21522" y="5449"/>
                    <a:pt x="20943" y="5449"/>
                    <a:pt x="19288" y="6422"/>
                  </a:cubicBezTo>
                  <a:cubicBezTo>
                    <a:pt x="17632" y="7395"/>
                    <a:pt x="14901" y="9341"/>
                    <a:pt x="12088" y="11481"/>
                  </a:cubicBezTo>
                  <a:cubicBezTo>
                    <a:pt x="9274" y="13622"/>
                    <a:pt x="6377" y="15957"/>
                    <a:pt x="4722" y="17319"/>
                  </a:cubicBezTo>
                  <a:cubicBezTo>
                    <a:pt x="3067" y="18681"/>
                    <a:pt x="2653" y="19070"/>
                    <a:pt x="1908" y="19751"/>
                  </a:cubicBezTo>
                  <a:cubicBezTo>
                    <a:pt x="1163" y="20432"/>
                    <a:pt x="88" y="21405"/>
                    <a:pt x="5" y="21503"/>
                  </a:cubicBezTo>
                  <a:cubicBezTo>
                    <a:pt x="-78" y="21600"/>
                    <a:pt x="832" y="20822"/>
                    <a:pt x="2529" y="19070"/>
                  </a:cubicBezTo>
                  <a:cubicBezTo>
                    <a:pt x="4225" y="17319"/>
                    <a:pt x="6708" y="14595"/>
                    <a:pt x="9191" y="12065"/>
                  </a:cubicBezTo>
                  <a:cubicBezTo>
                    <a:pt x="11674" y="9535"/>
                    <a:pt x="14156" y="7200"/>
                    <a:pt x="16060" y="5351"/>
                  </a:cubicBezTo>
                  <a:cubicBezTo>
                    <a:pt x="17963" y="3503"/>
                    <a:pt x="19288" y="2141"/>
                    <a:pt x="20156" y="1265"/>
                  </a:cubicBezTo>
                  <a:cubicBezTo>
                    <a:pt x="21025" y="389"/>
                    <a:pt x="21439" y="0"/>
                    <a:pt x="21439" y="0"/>
                  </a:cubicBezTo>
                  <a:cubicBezTo>
                    <a:pt x="21439" y="0"/>
                    <a:pt x="21025" y="389"/>
                    <a:pt x="20612" y="778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3" name="Line"/>
            <p:cNvSpPr/>
            <p:nvPr/>
          </p:nvSpPr>
          <p:spPr>
            <a:xfrm>
              <a:off x="4881493" y="4913092"/>
              <a:ext cx="216956" cy="331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357" fill="norm" stroke="1" extrusionOk="0">
                  <a:moveTo>
                    <a:pt x="5499" y="3549"/>
                  </a:moveTo>
                  <a:cubicBezTo>
                    <a:pt x="5750" y="2725"/>
                    <a:pt x="6001" y="1901"/>
                    <a:pt x="6880" y="1159"/>
                  </a:cubicBezTo>
                  <a:cubicBezTo>
                    <a:pt x="7759" y="417"/>
                    <a:pt x="9266" y="-243"/>
                    <a:pt x="10020" y="87"/>
                  </a:cubicBezTo>
                  <a:cubicBezTo>
                    <a:pt x="10773" y="417"/>
                    <a:pt x="10773" y="1736"/>
                    <a:pt x="9392" y="4291"/>
                  </a:cubicBezTo>
                  <a:cubicBezTo>
                    <a:pt x="8010" y="6847"/>
                    <a:pt x="5248" y="10639"/>
                    <a:pt x="3489" y="12948"/>
                  </a:cubicBezTo>
                  <a:cubicBezTo>
                    <a:pt x="1731" y="15256"/>
                    <a:pt x="978" y="16081"/>
                    <a:pt x="475" y="16988"/>
                  </a:cubicBezTo>
                  <a:cubicBezTo>
                    <a:pt x="-27" y="17894"/>
                    <a:pt x="-278" y="18884"/>
                    <a:pt x="475" y="19461"/>
                  </a:cubicBezTo>
                  <a:cubicBezTo>
                    <a:pt x="1229" y="20038"/>
                    <a:pt x="2987" y="20203"/>
                    <a:pt x="6629" y="20450"/>
                  </a:cubicBezTo>
                  <a:cubicBezTo>
                    <a:pt x="10271" y="20697"/>
                    <a:pt x="15796" y="21027"/>
                    <a:pt x="21322" y="21357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4" name="Line"/>
            <p:cNvSpPr/>
            <p:nvPr/>
          </p:nvSpPr>
          <p:spPr>
            <a:xfrm>
              <a:off x="5366787" y="6409477"/>
              <a:ext cx="61336" cy="30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700" y="3780"/>
                    <a:pt x="19800" y="7560"/>
                    <a:pt x="16200" y="10890"/>
                  </a:cubicBezTo>
                  <a:cubicBezTo>
                    <a:pt x="12600" y="14220"/>
                    <a:pt x="6300" y="17100"/>
                    <a:pt x="3150" y="18810"/>
                  </a:cubicBezTo>
                  <a:cubicBezTo>
                    <a:pt x="0" y="20520"/>
                    <a:pt x="0" y="2106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5" name="Line"/>
            <p:cNvSpPr/>
            <p:nvPr/>
          </p:nvSpPr>
          <p:spPr>
            <a:xfrm>
              <a:off x="5550791" y="6394144"/>
              <a:ext cx="61336" cy="30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00" y="4320"/>
                    <a:pt x="16200" y="8640"/>
                    <a:pt x="12600" y="12240"/>
                  </a:cubicBezTo>
                  <a:cubicBezTo>
                    <a:pt x="9000" y="15840"/>
                    <a:pt x="4500" y="1872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6" name="Line"/>
            <p:cNvSpPr/>
            <p:nvPr/>
          </p:nvSpPr>
          <p:spPr>
            <a:xfrm>
              <a:off x="5318054" y="6401811"/>
              <a:ext cx="347741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168" y="21600"/>
                  </a:moveTo>
                  <a:cubicBezTo>
                    <a:pt x="11" y="18000"/>
                    <a:pt x="-147" y="14400"/>
                    <a:pt x="247" y="12240"/>
                  </a:cubicBezTo>
                  <a:cubicBezTo>
                    <a:pt x="641" y="10080"/>
                    <a:pt x="1587" y="9360"/>
                    <a:pt x="5214" y="7560"/>
                  </a:cubicBezTo>
                  <a:cubicBezTo>
                    <a:pt x="8840" y="5760"/>
                    <a:pt x="15146" y="2880"/>
                    <a:pt x="2145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7" name="Line"/>
            <p:cNvSpPr/>
            <p:nvPr/>
          </p:nvSpPr>
          <p:spPr>
            <a:xfrm>
              <a:off x="5706206" y="6640159"/>
              <a:ext cx="197261" cy="213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279" fill="norm" stroke="1" extrusionOk="0">
                  <a:moveTo>
                    <a:pt x="13722" y="3745"/>
                  </a:moveTo>
                  <a:cubicBezTo>
                    <a:pt x="13995" y="2220"/>
                    <a:pt x="14269" y="695"/>
                    <a:pt x="13722" y="187"/>
                  </a:cubicBezTo>
                  <a:cubicBezTo>
                    <a:pt x="13175" y="-321"/>
                    <a:pt x="11808" y="187"/>
                    <a:pt x="9484" y="1966"/>
                  </a:cubicBezTo>
                  <a:cubicBezTo>
                    <a:pt x="7160" y="3745"/>
                    <a:pt x="3879" y="6794"/>
                    <a:pt x="1965" y="9590"/>
                  </a:cubicBezTo>
                  <a:cubicBezTo>
                    <a:pt x="51" y="12385"/>
                    <a:pt x="-496" y="14926"/>
                    <a:pt x="461" y="16832"/>
                  </a:cubicBezTo>
                  <a:cubicBezTo>
                    <a:pt x="1418" y="18738"/>
                    <a:pt x="3879" y="20008"/>
                    <a:pt x="7570" y="20644"/>
                  </a:cubicBezTo>
                  <a:cubicBezTo>
                    <a:pt x="11261" y="21279"/>
                    <a:pt x="16182" y="21279"/>
                    <a:pt x="21104" y="212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8" name="Line"/>
            <p:cNvSpPr/>
            <p:nvPr/>
          </p:nvSpPr>
          <p:spPr>
            <a:xfrm>
              <a:off x="6056803" y="6578148"/>
              <a:ext cx="23001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9" name="Line"/>
            <p:cNvSpPr/>
            <p:nvPr/>
          </p:nvSpPr>
          <p:spPr>
            <a:xfrm>
              <a:off x="6231673" y="6395422"/>
              <a:ext cx="175745" cy="221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053" fill="norm" stroke="1" extrusionOk="0">
                  <a:moveTo>
                    <a:pt x="16840" y="4248"/>
                  </a:moveTo>
                  <a:cubicBezTo>
                    <a:pt x="16223" y="3034"/>
                    <a:pt x="15606" y="1821"/>
                    <a:pt x="14372" y="1335"/>
                  </a:cubicBezTo>
                  <a:cubicBezTo>
                    <a:pt x="13138" y="850"/>
                    <a:pt x="11286" y="1092"/>
                    <a:pt x="8972" y="3034"/>
                  </a:cubicBezTo>
                  <a:cubicBezTo>
                    <a:pt x="6658" y="4976"/>
                    <a:pt x="3880" y="8616"/>
                    <a:pt x="2183" y="11650"/>
                  </a:cubicBezTo>
                  <a:cubicBezTo>
                    <a:pt x="486" y="14684"/>
                    <a:pt x="-131" y="17110"/>
                    <a:pt x="23" y="18809"/>
                  </a:cubicBezTo>
                  <a:cubicBezTo>
                    <a:pt x="178" y="20508"/>
                    <a:pt x="1103" y="21479"/>
                    <a:pt x="4189" y="20872"/>
                  </a:cubicBezTo>
                  <a:cubicBezTo>
                    <a:pt x="7275" y="20266"/>
                    <a:pt x="12520" y="18081"/>
                    <a:pt x="15915" y="14805"/>
                  </a:cubicBezTo>
                  <a:cubicBezTo>
                    <a:pt x="19309" y="11528"/>
                    <a:pt x="20852" y="7160"/>
                    <a:pt x="21160" y="4490"/>
                  </a:cubicBezTo>
                  <a:cubicBezTo>
                    <a:pt x="21469" y="1821"/>
                    <a:pt x="20543" y="850"/>
                    <a:pt x="19309" y="364"/>
                  </a:cubicBezTo>
                  <a:cubicBezTo>
                    <a:pt x="18075" y="-121"/>
                    <a:pt x="16532" y="-121"/>
                    <a:pt x="15298" y="364"/>
                  </a:cubicBezTo>
                  <a:cubicBezTo>
                    <a:pt x="14063" y="850"/>
                    <a:pt x="13138" y="1821"/>
                    <a:pt x="12212" y="27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0" name="Line"/>
            <p:cNvSpPr/>
            <p:nvPr/>
          </p:nvSpPr>
          <p:spPr>
            <a:xfrm>
              <a:off x="6478479" y="6509146"/>
              <a:ext cx="15335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1" name="Line"/>
            <p:cNvSpPr/>
            <p:nvPr/>
          </p:nvSpPr>
          <p:spPr>
            <a:xfrm>
              <a:off x="6676340" y="6348143"/>
              <a:ext cx="16811" cy="21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5657"/>
                    <a:pt x="1783" y="11314"/>
                    <a:pt x="240" y="14914"/>
                  </a:cubicBezTo>
                  <a:cubicBezTo>
                    <a:pt x="-1303" y="18514"/>
                    <a:pt x="4868" y="20057"/>
                    <a:pt x="1104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2" name="Line"/>
            <p:cNvSpPr/>
            <p:nvPr/>
          </p:nvSpPr>
          <p:spPr>
            <a:xfrm>
              <a:off x="7007491" y="6440145"/>
              <a:ext cx="306674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20" y="17280"/>
                    <a:pt x="10440" y="12960"/>
                    <a:pt x="14040" y="9360"/>
                  </a:cubicBezTo>
                  <a:cubicBezTo>
                    <a:pt x="17640" y="5760"/>
                    <a:pt x="19620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3" name="Line"/>
            <p:cNvSpPr/>
            <p:nvPr/>
          </p:nvSpPr>
          <p:spPr>
            <a:xfrm>
              <a:off x="7140383" y="6348143"/>
              <a:ext cx="28113" cy="26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709" y="1906"/>
                    <a:pt x="9818" y="3812"/>
                    <a:pt x="5891" y="7094"/>
                  </a:cubicBezTo>
                  <a:cubicBezTo>
                    <a:pt x="1964" y="10376"/>
                    <a:pt x="0" y="15035"/>
                    <a:pt x="0" y="17682"/>
                  </a:cubicBezTo>
                  <a:cubicBezTo>
                    <a:pt x="0" y="20329"/>
                    <a:pt x="1964" y="20965"/>
                    <a:pt x="392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4" name="Line"/>
            <p:cNvSpPr/>
            <p:nvPr/>
          </p:nvSpPr>
          <p:spPr>
            <a:xfrm>
              <a:off x="7429167" y="6332809"/>
              <a:ext cx="145671" cy="253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309"/>
                  </a:moveTo>
                  <a:cubicBezTo>
                    <a:pt x="20084" y="655"/>
                    <a:pt x="18568" y="0"/>
                    <a:pt x="17053" y="0"/>
                  </a:cubicBezTo>
                  <a:cubicBezTo>
                    <a:pt x="15537" y="0"/>
                    <a:pt x="14021" y="655"/>
                    <a:pt x="11179" y="3600"/>
                  </a:cubicBezTo>
                  <a:cubicBezTo>
                    <a:pt x="8337" y="6545"/>
                    <a:pt x="4168" y="11782"/>
                    <a:pt x="2084" y="15164"/>
                  </a:cubicBezTo>
                  <a:cubicBezTo>
                    <a:pt x="0" y="18545"/>
                    <a:pt x="0" y="2007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5" name="Line"/>
            <p:cNvSpPr/>
            <p:nvPr/>
          </p:nvSpPr>
          <p:spPr>
            <a:xfrm>
              <a:off x="7551837" y="6317476"/>
              <a:ext cx="53669" cy="276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6200"/>
                    <a:pt x="9257" y="12400"/>
                    <a:pt x="5657" y="16000"/>
                  </a:cubicBezTo>
                  <a:cubicBezTo>
                    <a:pt x="2057" y="19600"/>
                    <a:pt x="1029" y="20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6" name="Line"/>
            <p:cNvSpPr/>
            <p:nvPr/>
          </p:nvSpPr>
          <p:spPr>
            <a:xfrm>
              <a:off x="7376701" y="6336862"/>
              <a:ext cx="336140" cy="72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164" fill="norm" stroke="1" extrusionOk="0">
                  <a:moveTo>
                    <a:pt x="411" y="21164"/>
                  </a:moveTo>
                  <a:cubicBezTo>
                    <a:pt x="86" y="15950"/>
                    <a:pt x="-239" y="10736"/>
                    <a:pt x="248" y="7012"/>
                  </a:cubicBezTo>
                  <a:cubicBezTo>
                    <a:pt x="735" y="3288"/>
                    <a:pt x="2035" y="1054"/>
                    <a:pt x="5689" y="309"/>
                  </a:cubicBezTo>
                  <a:cubicBezTo>
                    <a:pt x="9343" y="-436"/>
                    <a:pt x="15352" y="309"/>
                    <a:pt x="21361" y="10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7" name="Line"/>
            <p:cNvSpPr/>
            <p:nvPr/>
          </p:nvSpPr>
          <p:spPr>
            <a:xfrm>
              <a:off x="7619207" y="6534703"/>
              <a:ext cx="99704" cy="196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3" h="21538" fill="norm" stroke="1" extrusionOk="0">
                  <a:moveTo>
                    <a:pt x="16142" y="561"/>
                  </a:moveTo>
                  <a:cubicBezTo>
                    <a:pt x="13507" y="281"/>
                    <a:pt x="10873" y="0"/>
                    <a:pt x="8239" y="0"/>
                  </a:cubicBezTo>
                  <a:cubicBezTo>
                    <a:pt x="5605" y="0"/>
                    <a:pt x="2971" y="281"/>
                    <a:pt x="1390" y="1122"/>
                  </a:cubicBezTo>
                  <a:cubicBezTo>
                    <a:pt x="-190" y="1964"/>
                    <a:pt x="-717" y="3366"/>
                    <a:pt x="1390" y="5190"/>
                  </a:cubicBezTo>
                  <a:cubicBezTo>
                    <a:pt x="3498" y="7013"/>
                    <a:pt x="8239" y="9257"/>
                    <a:pt x="11927" y="11221"/>
                  </a:cubicBezTo>
                  <a:cubicBezTo>
                    <a:pt x="15615" y="13184"/>
                    <a:pt x="18249" y="14868"/>
                    <a:pt x="19566" y="16410"/>
                  </a:cubicBezTo>
                  <a:cubicBezTo>
                    <a:pt x="20883" y="17953"/>
                    <a:pt x="20883" y="19356"/>
                    <a:pt x="19566" y="20197"/>
                  </a:cubicBezTo>
                  <a:cubicBezTo>
                    <a:pt x="18249" y="21039"/>
                    <a:pt x="15615" y="21319"/>
                    <a:pt x="12981" y="21460"/>
                  </a:cubicBezTo>
                  <a:cubicBezTo>
                    <a:pt x="10346" y="21600"/>
                    <a:pt x="7712" y="21600"/>
                    <a:pt x="5605" y="21039"/>
                  </a:cubicBezTo>
                  <a:cubicBezTo>
                    <a:pt x="3498" y="20478"/>
                    <a:pt x="1917" y="19356"/>
                    <a:pt x="337" y="182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8" name="Line"/>
            <p:cNvSpPr/>
            <p:nvPr/>
          </p:nvSpPr>
          <p:spPr>
            <a:xfrm>
              <a:off x="7866177" y="6562814"/>
              <a:ext cx="7668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9" name="Line"/>
            <p:cNvSpPr/>
            <p:nvPr/>
          </p:nvSpPr>
          <p:spPr>
            <a:xfrm>
              <a:off x="8101789" y="6381891"/>
              <a:ext cx="170732" cy="211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3" h="20797" fill="norm" stroke="1" extrusionOk="0">
                  <a:moveTo>
                    <a:pt x="20913" y="4218"/>
                  </a:moveTo>
                  <a:cubicBezTo>
                    <a:pt x="18409" y="2711"/>
                    <a:pt x="15904" y="1204"/>
                    <a:pt x="13870" y="450"/>
                  </a:cubicBezTo>
                  <a:cubicBezTo>
                    <a:pt x="11835" y="-303"/>
                    <a:pt x="10270" y="-303"/>
                    <a:pt x="7765" y="1957"/>
                  </a:cubicBezTo>
                  <a:cubicBezTo>
                    <a:pt x="5261" y="4218"/>
                    <a:pt x="1817" y="8739"/>
                    <a:pt x="565" y="12255"/>
                  </a:cubicBezTo>
                  <a:cubicBezTo>
                    <a:pt x="-687" y="15771"/>
                    <a:pt x="252" y="18283"/>
                    <a:pt x="2287" y="19664"/>
                  </a:cubicBezTo>
                  <a:cubicBezTo>
                    <a:pt x="4322" y="21046"/>
                    <a:pt x="7452" y="21297"/>
                    <a:pt x="10583" y="19664"/>
                  </a:cubicBezTo>
                  <a:cubicBezTo>
                    <a:pt x="13713" y="18032"/>
                    <a:pt x="16843" y="14516"/>
                    <a:pt x="18565" y="11627"/>
                  </a:cubicBezTo>
                  <a:cubicBezTo>
                    <a:pt x="20287" y="8739"/>
                    <a:pt x="20600" y="6478"/>
                    <a:pt x="20130" y="4971"/>
                  </a:cubicBezTo>
                  <a:cubicBezTo>
                    <a:pt x="19661" y="3464"/>
                    <a:pt x="18409" y="2711"/>
                    <a:pt x="16687" y="2585"/>
                  </a:cubicBezTo>
                  <a:cubicBezTo>
                    <a:pt x="14965" y="2460"/>
                    <a:pt x="12774" y="2962"/>
                    <a:pt x="10582" y="34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0" name="Line"/>
            <p:cNvSpPr/>
            <p:nvPr/>
          </p:nvSpPr>
          <p:spPr>
            <a:xfrm>
              <a:off x="8318521" y="6532147"/>
              <a:ext cx="1" cy="2300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1" name="Line"/>
            <p:cNvSpPr/>
            <p:nvPr/>
          </p:nvSpPr>
          <p:spPr>
            <a:xfrm>
              <a:off x="8479524" y="6332809"/>
              <a:ext cx="84336" cy="30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018" y="5220"/>
                    <a:pt x="12436" y="10440"/>
                    <a:pt x="8836" y="14040"/>
                  </a:cubicBezTo>
                  <a:cubicBezTo>
                    <a:pt x="5236" y="17640"/>
                    <a:pt x="2618" y="1962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2" name="Line"/>
            <p:cNvSpPr/>
            <p:nvPr/>
          </p:nvSpPr>
          <p:spPr>
            <a:xfrm>
              <a:off x="8801532" y="6468080"/>
              <a:ext cx="268340" cy="4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4114" y="12793"/>
                    <a:pt x="8229" y="5170"/>
                    <a:pt x="11829" y="1993"/>
                  </a:cubicBezTo>
                  <a:cubicBezTo>
                    <a:pt x="15429" y="-1183"/>
                    <a:pt x="18514" y="88"/>
                    <a:pt x="21600" y="13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3" name="Line"/>
            <p:cNvSpPr/>
            <p:nvPr/>
          </p:nvSpPr>
          <p:spPr>
            <a:xfrm>
              <a:off x="8778531" y="6631815"/>
              <a:ext cx="283674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38" y="16800"/>
                    <a:pt x="11676" y="12000"/>
                    <a:pt x="15276" y="8400"/>
                  </a:cubicBezTo>
                  <a:cubicBezTo>
                    <a:pt x="18876" y="4800"/>
                    <a:pt x="20238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4" name="Line"/>
            <p:cNvSpPr/>
            <p:nvPr/>
          </p:nvSpPr>
          <p:spPr>
            <a:xfrm>
              <a:off x="9276875" y="6422255"/>
              <a:ext cx="103783" cy="224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600" fill="norm" stroke="1" extrusionOk="0">
                  <a:moveTo>
                    <a:pt x="18966" y="2455"/>
                  </a:moveTo>
                  <a:cubicBezTo>
                    <a:pt x="20020" y="1227"/>
                    <a:pt x="21073" y="0"/>
                    <a:pt x="21337" y="0"/>
                  </a:cubicBezTo>
                  <a:cubicBezTo>
                    <a:pt x="21600" y="0"/>
                    <a:pt x="21073" y="1227"/>
                    <a:pt x="17385" y="5032"/>
                  </a:cubicBezTo>
                  <a:cubicBezTo>
                    <a:pt x="13698" y="8836"/>
                    <a:pt x="6849" y="1521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5" name="Line"/>
            <p:cNvSpPr/>
            <p:nvPr/>
          </p:nvSpPr>
          <p:spPr>
            <a:xfrm>
              <a:off x="9407212" y="6355810"/>
              <a:ext cx="145671" cy="306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1" fill="norm" stroke="1" extrusionOk="0">
                  <a:moveTo>
                    <a:pt x="21600" y="0"/>
                  </a:moveTo>
                  <a:cubicBezTo>
                    <a:pt x="17432" y="5355"/>
                    <a:pt x="13263" y="10711"/>
                    <a:pt x="10989" y="13835"/>
                  </a:cubicBezTo>
                  <a:cubicBezTo>
                    <a:pt x="8716" y="16959"/>
                    <a:pt x="8337" y="17851"/>
                    <a:pt x="7579" y="18833"/>
                  </a:cubicBezTo>
                  <a:cubicBezTo>
                    <a:pt x="6821" y="19815"/>
                    <a:pt x="5684" y="20886"/>
                    <a:pt x="4358" y="21243"/>
                  </a:cubicBezTo>
                  <a:cubicBezTo>
                    <a:pt x="3032" y="21600"/>
                    <a:pt x="1516" y="21243"/>
                    <a:pt x="0" y="208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6" name="Line"/>
            <p:cNvSpPr/>
            <p:nvPr/>
          </p:nvSpPr>
          <p:spPr>
            <a:xfrm>
              <a:off x="9207874" y="6348082"/>
              <a:ext cx="421677" cy="122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0" fill="norm" stroke="1" extrusionOk="0">
                  <a:moveTo>
                    <a:pt x="0" y="21170"/>
                  </a:moveTo>
                  <a:cubicBezTo>
                    <a:pt x="2487" y="15880"/>
                    <a:pt x="4975" y="10590"/>
                    <a:pt x="8182" y="6843"/>
                  </a:cubicBezTo>
                  <a:cubicBezTo>
                    <a:pt x="11389" y="3097"/>
                    <a:pt x="15316" y="892"/>
                    <a:pt x="17673" y="231"/>
                  </a:cubicBezTo>
                  <a:cubicBezTo>
                    <a:pt x="20029" y="-430"/>
                    <a:pt x="20815" y="452"/>
                    <a:pt x="21600" y="13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7" name="Line"/>
            <p:cNvSpPr/>
            <p:nvPr/>
          </p:nvSpPr>
          <p:spPr>
            <a:xfrm>
              <a:off x="9589450" y="6545935"/>
              <a:ext cx="207021" cy="30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5" h="21200" fill="norm" stroke="1" extrusionOk="0">
                  <a:moveTo>
                    <a:pt x="7036" y="7070"/>
                  </a:moveTo>
                  <a:cubicBezTo>
                    <a:pt x="6020" y="9926"/>
                    <a:pt x="5003" y="12782"/>
                    <a:pt x="4241" y="14925"/>
                  </a:cubicBezTo>
                  <a:cubicBezTo>
                    <a:pt x="3479" y="17067"/>
                    <a:pt x="2971" y="18495"/>
                    <a:pt x="2335" y="19566"/>
                  </a:cubicBezTo>
                  <a:cubicBezTo>
                    <a:pt x="1700" y="20637"/>
                    <a:pt x="938" y="21351"/>
                    <a:pt x="429" y="21172"/>
                  </a:cubicBezTo>
                  <a:cubicBezTo>
                    <a:pt x="-79" y="20994"/>
                    <a:pt x="-333" y="19923"/>
                    <a:pt x="811" y="16977"/>
                  </a:cubicBezTo>
                  <a:cubicBezTo>
                    <a:pt x="1954" y="14032"/>
                    <a:pt x="4495" y="9212"/>
                    <a:pt x="7163" y="6088"/>
                  </a:cubicBezTo>
                  <a:cubicBezTo>
                    <a:pt x="9832" y="2964"/>
                    <a:pt x="12627" y="1536"/>
                    <a:pt x="14660" y="733"/>
                  </a:cubicBezTo>
                  <a:cubicBezTo>
                    <a:pt x="16693" y="-71"/>
                    <a:pt x="17963" y="-249"/>
                    <a:pt x="19107" y="376"/>
                  </a:cubicBezTo>
                  <a:cubicBezTo>
                    <a:pt x="20251" y="1001"/>
                    <a:pt x="21267" y="2429"/>
                    <a:pt x="19996" y="4035"/>
                  </a:cubicBezTo>
                  <a:cubicBezTo>
                    <a:pt x="18726" y="5642"/>
                    <a:pt x="15168" y="7427"/>
                    <a:pt x="12373" y="8677"/>
                  </a:cubicBezTo>
                  <a:cubicBezTo>
                    <a:pt x="9578" y="9926"/>
                    <a:pt x="7545" y="10640"/>
                    <a:pt x="6909" y="11444"/>
                  </a:cubicBezTo>
                  <a:cubicBezTo>
                    <a:pt x="6274" y="12247"/>
                    <a:pt x="7036" y="13139"/>
                    <a:pt x="9196" y="14657"/>
                  </a:cubicBezTo>
                  <a:cubicBezTo>
                    <a:pt x="11356" y="16174"/>
                    <a:pt x="14914" y="18316"/>
                    <a:pt x="18472" y="204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8" name="Line"/>
            <p:cNvSpPr/>
            <p:nvPr/>
          </p:nvSpPr>
          <p:spPr>
            <a:xfrm>
              <a:off x="9943891" y="6624149"/>
              <a:ext cx="1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9" name="Line"/>
            <p:cNvSpPr/>
            <p:nvPr/>
          </p:nvSpPr>
          <p:spPr>
            <a:xfrm>
              <a:off x="10139111" y="6446870"/>
              <a:ext cx="211123" cy="216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0535" fill="norm" stroke="1" extrusionOk="0">
                  <a:moveTo>
                    <a:pt x="21499" y="8098"/>
                  </a:moveTo>
                  <a:cubicBezTo>
                    <a:pt x="20979" y="5671"/>
                    <a:pt x="20458" y="3244"/>
                    <a:pt x="18766" y="1667"/>
                  </a:cubicBezTo>
                  <a:cubicBezTo>
                    <a:pt x="17075" y="89"/>
                    <a:pt x="14212" y="-639"/>
                    <a:pt x="11089" y="696"/>
                  </a:cubicBezTo>
                  <a:cubicBezTo>
                    <a:pt x="7966" y="2031"/>
                    <a:pt x="4583" y="5428"/>
                    <a:pt x="2632" y="8462"/>
                  </a:cubicBezTo>
                  <a:cubicBezTo>
                    <a:pt x="680" y="11496"/>
                    <a:pt x="159" y="14166"/>
                    <a:pt x="29" y="16107"/>
                  </a:cubicBezTo>
                  <a:cubicBezTo>
                    <a:pt x="-101" y="18049"/>
                    <a:pt x="159" y="19262"/>
                    <a:pt x="1851" y="19990"/>
                  </a:cubicBezTo>
                  <a:cubicBezTo>
                    <a:pt x="3542" y="20718"/>
                    <a:pt x="6665" y="20961"/>
                    <a:pt x="9788" y="19141"/>
                  </a:cubicBezTo>
                  <a:cubicBezTo>
                    <a:pt x="12911" y="17321"/>
                    <a:pt x="16034" y="13437"/>
                    <a:pt x="17595" y="10404"/>
                  </a:cubicBezTo>
                  <a:cubicBezTo>
                    <a:pt x="19157" y="7370"/>
                    <a:pt x="19157" y="5186"/>
                    <a:pt x="18636" y="3730"/>
                  </a:cubicBezTo>
                  <a:cubicBezTo>
                    <a:pt x="18116" y="2273"/>
                    <a:pt x="17075" y="1545"/>
                    <a:pt x="16164" y="1788"/>
                  </a:cubicBezTo>
                  <a:cubicBezTo>
                    <a:pt x="15253" y="2031"/>
                    <a:pt x="14472" y="3244"/>
                    <a:pt x="13692" y="44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0" name="Line"/>
            <p:cNvSpPr/>
            <p:nvPr/>
          </p:nvSpPr>
          <p:spPr>
            <a:xfrm>
              <a:off x="10380900" y="6585814"/>
              <a:ext cx="7668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1" name="Line"/>
            <p:cNvSpPr/>
            <p:nvPr/>
          </p:nvSpPr>
          <p:spPr>
            <a:xfrm>
              <a:off x="10540256" y="6394144"/>
              <a:ext cx="134083" cy="383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5" h="21600" fill="norm" stroke="1" extrusionOk="0">
                  <a:moveTo>
                    <a:pt x="15570" y="0"/>
                  </a:moveTo>
                  <a:cubicBezTo>
                    <a:pt x="11250" y="1728"/>
                    <a:pt x="6930" y="3456"/>
                    <a:pt x="4377" y="4752"/>
                  </a:cubicBezTo>
                  <a:cubicBezTo>
                    <a:pt x="1824" y="6048"/>
                    <a:pt x="1039" y="6912"/>
                    <a:pt x="450" y="7776"/>
                  </a:cubicBezTo>
                  <a:cubicBezTo>
                    <a:pt x="-139" y="8640"/>
                    <a:pt x="-532" y="9504"/>
                    <a:pt x="1824" y="9936"/>
                  </a:cubicBezTo>
                  <a:cubicBezTo>
                    <a:pt x="4181" y="10368"/>
                    <a:pt x="9286" y="10368"/>
                    <a:pt x="13213" y="10152"/>
                  </a:cubicBezTo>
                  <a:cubicBezTo>
                    <a:pt x="17141" y="9936"/>
                    <a:pt x="19890" y="9504"/>
                    <a:pt x="20479" y="9864"/>
                  </a:cubicBezTo>
                  <a:cubicBezTo>
                    <a:pt x="21068" y="10224"/>
                    <a:pt x="19497" y="11376"/>
                    <a:pt x="17730" y="13464"/>
                  </a:cubicBezTo>
                  <a:cubicBezTo>
                    <a:pt x="15963" y="15552"/>
                    <a:pt x="13999" y="18576"/>
                    <a:pt x="1203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2" name="Line"/>
            <p:cNvSpPr/>
            <p:nvPr/>
          </p:nvSpPr>
          <p:spPr>
            <a:xfrm>
              <a:off x="10817910" y="6612868"/>
              <a:ext cx="207006" cy="18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800" y="11918"/>
                    <a:pt x="9600" y="3818"/>
                    <a:pt x="13200" y="1118"/>
                  </a:cubicBezTo>
                  <a:cubicBezTo>
                    <a:pt x="16800" y="-1582"/>
                    <a:pt x="19200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3" name="Line"/>
            <p:cNvSpPr/>
            <p:nvPr/>
          </p:nvSpPr>
          <p:spPr>
            <a:xfrm>
              <a:off x="10886912" y="6555147"/>
              <a:ext cx="15334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4" name="Line"/>
            <p:cNvSpPr/>
            <p:nvPr/>
          </p:nvSpPr>
          <p:spPr>
            <a:xfrm>
              <a:off x="11185919" y="6509146"/>
              <a:ext cx="130337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71" y="3972"/>
                    <a:pt x="9741" y="7945"/>
                    <a:pt x="6141" y="11545"/>
                  </a:cubicBezTo>
                  <a:cubicBezTo>
                    <a:pt x="2541" y="15145"/>
                    <a:pt x="1271" y="1837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5" name="Line"/>
            <p:cNvSpPr/>
            <p:nvPr/>
          </p:nvSpPr>
          <p:spPr>
            <a:xfrm>
              <a:off x="11277921" y="6509146"/>
              <a:ext cx="107336" cy="25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943" y="5891"/>
                    <a:pt x="10286" y="11782"/>
                    <a:pt x="6686" y="15382"/>
                  </a:cubicBezTo>
                  <a:cubicBezTo>
                    <a:pt x="3086" y="18982"/>
                    <a:pt x="1543" y="2029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6" name="Line"/>
            <p:cNvSpPr/>
            <p:nvPr/>
          </p:nvSpPr>
          <p:spPr>
            <a:xfrm>
              <a:off x="11121631" y="6461673"/>
              <a:ext cx="294294" cy="78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305" fill="norm" stroke="1" extrusionOk="0">
                  <a:moveTo>
                    <a:pt x="1333" y="21305"/>
                  </a:moveTo>
                  <a:cubicBezTo>
                    <a:pt x="588" y="15731"/>
                    <a:pt x="-157" y="10157"/>
                    <a:pt x="29" y="6324"/>
                  </a:cubicBezTo>
                  <a:cubicBezTo>
                    <a:pt x="215" y="2492"/>
                    <a:pt x="1333" y="402"/>
                    <a:pt x="4126" y="53"/>
                  </a:cubicBezTo>
                  <a:cubicBezTo>
                    <a:pt x="6919" y="-295"/>
                    <a:pt x="11388" y="1099"/>
                    <a:pt x="14553" y="3537"/>
                  </a:cubicBezTo>
                  <a:cubicBezTo>
                    <a:pt x="17719" y="5976"/>
                    <a:pt x="19581" y="9460"/>
                    <a:pt x="21443" y="129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7" name="Line"/>
            <p:cNvSpPr/>
            <p:nvPr/>
          </p:nvSpPr>
          <p:spPr>
            <a:xfrm>
              <a:off x="11309903" y="6642304"/>
              <a:ext cx="134133" cy="242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352" fill="norm" stroke="1" extrusionOk="0">
                  <a:moveTo>
                    <a:pt x="12016" y="7177"/>
                  </a:moveTo>
                  <a:cubicBezTo>
                    <a:pt x="10386" y="7852"/>
                    <a:pt x="8756" y="8527"/>
                    <a:pt x="7330" y="9990"/>
                  </a:cubicBezTo>
                  <a:cubicBezTo>
                    <a:pt x="5903" y="11452"/>
                    <a:pt x="4681" y="13702"/>
                    <a:pt x="3458" y="15277"/>
                  </a:cubicBezTo>
                  <a:cubicBezTo>
                    <a:pt x="2235" y="16852"/>
                    <a:pt x="1013" y="17752"/>
                    <a:pt x="401" y="17639"/>
                  </a:cubicBezTo>
                  <a:cubicBezTo>
                    <a:pt x="-210" y="17527"/>
                    <a:pt x="-210" y="16402"/>
                    <a:pt x="1013" y="13927"/>
                  </a:cubicBezTo>
                  <a:cubicBezTo>
                    <a:pt x="2235" y="11452"/>
                    <a:pt x="4681" y="7627"/>
                    <a:pt x="6718" y="5264"/>
                  </a:cubicBezTo>
                  <a:cubicBezTo>
                    <a:pt x="8756" y="2902"/>
                    <a:pt x="10386" y="2002"/>
                    <a:pt x="12628" y="1215"/>
                  </a:cubicBezTo>
                  <a:cubicBezTo>
                    <a:pt x="14869" y="427"/>
                    <a:pt x="17722" y="-248"/>
                    <a:pt x="19352" y="89"/>
                  </a:cubicBezTo>
                  <a:cubicBezTo>
                    <a:pt x="20982" y="427"/>
                    <a:pt x="21390" y="1777"/>
                    <a:pt x="21390" y="3014"/>
                  </a:cubicBezTo>
                  <a:cubicBezTo>
                    <a:pt x="21390" y="4252"/>
                    <a:pt x="20982" y="5377"/>
                    <a:pt x="19964" y="6277"/>
                  </a:cubicBezTo>
                  <a:cubicBezTo>
                    <a:pt x="18945" y="7177"/>
                    <a:pt x="17315" y="7852"/>
                    <a:pt x="15277" y="8640"/>
                  </a:cubicBezTo>
                  <a:cubicBezTo>
                    <a:pt x="13239" y="9427"/>
                    <a:pt x="10794" y="10327"/>
                    <a:pt x="10386" y="11227"/>
                  </a:cubicBezTo>
                  <a:cubicBezTo>
                    <a:pt x="9979" y="12127"/>
                    <a:pt x="11609" y="13027"/>
                    <a:pt x="13647" y="14715"/>
                  </a:cubicBezTo>
                  <a:cubicBezTo>
                    <a:pt x="15684" y="16402"/>
                    <a:pt x="18130" y="18877"/>
                    <a:pt x="20575" y="213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8" name="Line"/>
            <p:cNvSpPr/>
            <p:nvPr/>
          </p:nvSpPr>
          <p:spPr>
            <a:xfrm>
              <a:off x="11569260" y="6716151"/>
              <a:ext cx="7668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9" name="Line"/>
            <p:cNvSpPr/>
            <p:nvPr/>
          </p:nvSpPr>
          <p:spPr>
            <a:xfrm>
              <a:off x="11680324" y="6560956"/>
              <a:ext cx="188005" cy="212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0864" fill="norm" stroke="1" extrusionOk="0">
                  <a:moveTo>
                    <a:pt x="20316" y="3950"/>
                  </a:moveTo>
                  <a:cubicBezTo>
                    <a:pt x="20892" y="2443"/>
                    <a:pt x="21468" y="936"/>
                    <a:pt x="21036" y="308"/>
                  </a:cubicBezTo>
                  <a:cubicBezTo>
                    <a:pt x="20604" y="-320"/>
                    <a:pt x="19164" y="-69"/>
                    <a:pt x="15852" y="1815"/>
                  </a:cubicBezTo>
                  <a:cubicBezTo>
                    <a:pt x="12540" y="3699"/>
                    <a:pt x="7356" y="7215"/>
                    <a:pt x="4188" y="9852"/>
                  </a:cubicBezTo>
                  <a:cubicBezTo>
                    <a:pt x="1020" y="12489"/>
                    <a:pt x="-132" y="14247"/>
                    <a:pt x="12" y="16131"/>
                  </a:cubicBezTo>
                  <a:cubicBezTo>
                    <a:pt x="156" y="18015"/>
                    <a:pt x="1596" y="20024"/>
                    <a:pt x="3756" y="20652"/>
                  </a:cubicBezTo>
                  <a:cubicBezTo>
                    <a:pt x="5916" y="21280"/>
                    <a:pt x="8796" y="20526"/>
                    <a:pt x="11676" y="18140"/>
                  </a:cubicBezTo>
                  <a:cubicBezTo>
                    <a:pt x="14556" y="15754"/>
                    <a:pt x="17436" y="11736"/>
                    <a:pt x="18732" y="8847"/>
                  </a:cubicBezTo>
                  <a:cubicBezTo>
                    <a:pt x="20028" y="5959"/>
                    <a:pt x="19740" y="4201"/>
                    <a:pt x="18588" y="3573"/>
                  </a:cubicBezTo>
                  <a:cubicBezTo>
                    <a:pt x="17436" y="2945"/>
                    <a:pt x="15420" y="3447"/>
                    <a:pt x="13404" y="39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0" name="Line"/>
            <p:cNvSpPr/>
            <p:nvPr/>
          </p:nvSpPr>
          <p:spPr>
            <a:xfrm>
              <a:off x="11868267" y="6700817"/>
              <a:ext cx="7668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1" name="Line"/>
            <p:cNvSpPr/>
            <p:nvPr/>
          </p:nvSpPr>
          <p:spPr>
            <a:xfrm>
              <a:off x="12037692" y="6555147"/>
              <a:ext cx="165638" cy="39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600" fill="norm" stroke="1" extrusionOk="0">
                  <a:moveTo>
                    <a:pt x="4812" y="0"/>
                  </a:moveTo>
                  <a:cubicBezTo>
                    <a:pt x="3503" y="424"/>
                    <a:pt x="2194" y="847"/>
                    <a:pt x="1376" y="1412"/>
                  </a:cubicBezTo>
                  <a:cubicBezTo>
                    <a:pt x="557" y="1976"/>
                    <a:pt x="230" y="2682"/>
                    <a:pt x="67" y="3459"/>
                  </a:cubicBezTo>
                  <a:cubicBezTo>
                    <a:pt x="-97" y="4235"/>
                    <a:pt x="-97" y="5082"/>
                    <a:pt x="1703" y="5576"/>
                  </a:cubicBezTo>
                  <a:cubicBezTo>
                    <a:pt x="3503" y="6071"/>
                    <a:pt x="7103" y="6212"/>
                    <a:pt x="9885" y="6141"/>
                  </a:cubicBezTo>
                  <a:cubicBezTo>
                    <a:pt x="12667" y="6071"/>
                    <a:pt x="14630" y="5788"/>
                    <a:pt x="16430" y="5576"/>
                  </a:cubicBezTo>
                  <a:cubicBezTo>
                    <a:pt x="18230" y="5365"/>
                    <a:pt x="19867" y="5224"/>
                    <a:pt x="20685" y="5506"/>
                  </a:cubicBezTo>
                  <a:cubicBezTo>
                    <a:pt x="21503" y="5788"/>
                    <a:pt x="21503" y="6494"/>
                    <a:pt x="19703" y="8612"/>
                  </a:cubicBezTo>
                  <a:cubicBezTo>
                    <a:pt x="17903" y="10729"/>
                    <a:pt x="14303" y="14259"/>
                    <a:pt x="12012" y="16518"/>
                  </a:cubicBezTo>
                  <a:cubicBezTo>
                    <a:pt x="9721" y="18776"/>
                    <a:pt x="8739" y="19765"/>
                    <a:pt x="8248" y="20400"/>
                  </a:cubicBezTo>
                  <a:cubicBezTo>
                    <a:pt x="7757" y="21035"/>
                    <a:pt x="7757" y="21318"/>
                    <a:pt x="775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2" name="Line"/>
            <p:cNvSpPr/>
            <p:nvPr/>
          </p:nvSpPr>
          <p:spPr>
            <a:xfrm>
              <a:off x="12052271" y="6445710"/>
              <a:ext cx="74751" cy="232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324" fill="norm" stroke="1" extrusionOk="0">
                  <a:moveTo>
                    <a:pt x="6480" y="4420"/>
                  </a:moveTo>
                  <a:cubicBezTo>
                    <a:pt x="8640" y="3481"/>
                    <a:pt x="10800" y="2541"/>
                    <a:pt x="13320" y="1602"/>
                  </a:cubicBezTo>
                  <a:cubicBezTo>
                    <a:pt x="15840" y="663"/>
                    <a:pt x="18720" y="-276"/>
                    <a:pt x="20160" y="76"/>
                  </a:cubicBezTo>
                  <a:cubicBezTo>
                    <a:pt x="21600" y="428"/>
                    <a:pt x="21600" y="2072"/>
                    <a:pt x="18000" y="5241"/>
                  </a:cubicBezTo>
                  <a:cubicBezTo>
                    <a:pt x="14400" y="8411"/>
                    <a:pt x="7200" y="13107"/>
                    <a:pt x="3600" y="16041"/>
                  </a:cubicBezTo>
                  <a:cubicBezTo>
                    <a:pt x="0" y="18976"/>
                    <a:pt x="0" y="20150"/>
                    <a:pt x="0" y="213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3" name="Line"/>
            <p:cNvSpPr/>
            <p:nvPr/>
          </p:nvSpPr>
          <p:spPr>
            <a:xfrm>
              <a:off x="1602369" y="191670"/>
              <a:ext cx="897021" cy="5665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8" fill="norm" stroke="1" extrusionOk="0">
                  <a:moveTo>
                    <a:pt x="21600" y="0"/>
                  </a:moveTo>
                  <a:cubicBezTo>
                    <a:pt x="21477" y="205"/>
                    <a:pt x="21354" y="409"/>
                    <a:pt x="21200" y="652"/>
                  </a:cubicBezTo>
                  <a:cubicBezTo>
                    <a:pt x="21046" y="896"/>
                    <a:pt x="20862" y="1178"/>
                    <a:pt x="20554" y="1475"/>
                  </a:cubicBezTo>
                  <a:cubicBezTo>
                    <a:pt x="20246" y="1772"/>
                    <a:pt x="19815" y="2084"/>
                    <a:pt x="19385" y="2425"/>
                  </a:cubicBezTo>
                  <a:cubicBezTo>
                    <a:pt x="18954" y="2766"/>
                    <a:pt x="18523" y="3136"/>
                    <a:pt x="18215" y="3482"/>
                  </a:cubicBezTo>
                  <a:cubicBezTo>
                    <a:pt x="17908" y="3827"/>
                    <a:pt x="17723" y="4149"/>
                    <a:pt x="17508" y="4470"/>
                  </a:cubicBezTo>
                  <a:cubicBezTo>
                    <a:pt x="17292" y="4791"/>
                    <a:pt x="17046" y="5113"/>
                    <a:pt x="16800" y="5415"/>
                  </a:cubicBezTo>
                  <a:cubicBezTo>
                    <a:pt x="16554" y="5717"/>
                    <a:pt x="16308" y="5999"/>
                    <a:pt x="16000" y="6315"/>
                  </a:cubicBezTo>
                  <a:cubicBezTo>
                    <a:pt x="15692" y="6632"/>
                    <a:pt x="15323" y="6983"/>
                    <a:pt x="14892" y="7343"/>
                  </a:cubicBezTo>
                  <a:cubicBezTo>
                    <a:pt x="14462" y="7703"/>
                    <a:pt x="13969" y="8073"/>
                    <a:pt x="13477" y="8453"/>
                  </a:cubicBezTo>
                  <a:cubicBezTo>
                    <a:pt x="12985" y="8833"/>
                    <a:pt x="12492" y="9222"/>
                    <a:pt x="12092" y="9578"/>
                  </a:cubicBezTo>
                  <a:cubicBezTo>
                    <a:pt x="11692" y="9933"/>
                    <a:pt x="11385" y="10255"/>
                    <a:pt x="11077" y="10595"/>
                  </a:cubicBezTo>
                  <a:cubicBezTo>
                    <a:pt x="10769" y="10936"/>
                    <a:pt x="10462" y="11297"/>
                    <a:pt x="10092" y="11652"/>
                  </a:cubicBezTo>
                  <a:cubicBezTo>
                    <a:pt x="9723" y="12008"/>
                    <a:pt x="9292" y="12358"/>
                    <a:pt x="8862" y="12714"/>
                  </a:cubicBezTo>
                  <a:cubicBezTo>
                    <a:pt x="8431" y="13069"/>
                    <a:pt x="8000" y="13429"/>
                    <a:pt x="7538" y="13804"/>
                  </a:cubicBezTo>
                  <a:cubicBezTo>
                    <a:pt x="7077" y="14179"/>
                    <a:pt x="6585" y="14569"/>
                    <a:pt x="6092" y="14949"/>
                  </a:cubicBezTo>
                  <a:cubicBezTo>
                    <a:pt x="5600" y="15328"/>
                    <a:pt x="5108" y="15698"/>
                    <a:pt x="4615" y="16054"/>
                  </a:cubicBezTo>
                  <a:cubicBezTo>
                    <a:pt x="4123" y="16409"/>
                    <a:pt x="3631" y="16750"/>
                    <a:pt x="3138" y="17096"/>
                  </a:cubicBezTo>
                  <a:cubicBezTo>
                    <a:pt x="2646" y="17442"/>
                    <a:pt x="2154" y="17792"/>
                    <a:pt x="1723" y="18133"/>
                  </a:cubicBezTo>
                  <a:cubicBezTo>
                    <a:pt x="1292" y="18474"/>
                    <a:pt x="923" y="18805"/>
                    <a:pt x="646" y="19131"/>
                  </a:cubicBezTo>
                  <a:cubicBezTo>
                    <a:pt x="369" y="19458"/>
                    <a:pt x="185" y="19779"/>
                    <a:pt x="92" y="20139"/>
                  </a:cubicBezTo>
                  <a:cubicBezTo>
                    <a:pt x="0" y="20500"/>
                    <a:pt x="0" y="20899"/>
                    <a:pt x="0" y="21133"/>
                  </a:cubicBezTo>
                  <a:cubicBezTo>
                    <a:pt x="0" y="21366"/>
                    <a:pt x="0" y="21434"/>
                    <a:pt x="0" y="21493"/>
                  </a:cubicBezTo>
                  <a:cubicBezTo>
                    <a:pt x="0" y="21551"/>
                    <a:pt x="0" y="21600"/>
                    <a:pt x="92" y="21585"/>
                  </a:cubicBezTo>
                  <a:cubicBezTo>
                    <a:pt x="185" y="21571"/>
                    <a:pt x="369" y="21493"/>
                    <a:pt x="677" y="21420"/>
                  </a:cubicBezTo>
                  <a:cubicBezTo>
                    <a:pt x="985" y="21347"/>
                    <a:pt x="1415" y="21279"/>
                    <a:pt x="1846" y="2121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4" name="Line"/>
            <p:cNvSpPr/>
            <p:nvPr/>
          </p:nvSpPr>
          <p:spPr>
            <a:xfrm>
              <a:off x="1932043" y="1088691"/>
              <a:ext cx="889354" cy="368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03" y="19950"/>
                    <a:pt x="2607" y="18300"/>
                    <a:pt x="4252" y="16425"/>
                  </a:cubicBezTo>
                  <a:cubicBezTo>
                    <a:pt x="5897" y="14550"/>
                    <a:pt x="7883" y="12450"/>
                    <a:pt x="9869" y="10425"/>
                  </a:cubicBezTo>
                  <a:cubicBezTo>
                    <a:pt x="11855" y="8400"/>
                    <a:pt x="13841" y="6450"/>
                    <a:pt x="15021" y="5325"/>
                  </a:cubicBezTo>
                  <a:cubicBezTo>
                    <a:pt x="16200" y="4200"/>
                    <a:pt x="16572" y="3900"/>
                    <a:pt x="16914" y="3525"/>
                  </a:cubicBezTo>
                  <a:cubicBezTo>
                    <a:pt x="17255" y="3150"/>
                    <a:pt x="17566" y="2700"/>
                    <a:pt x="17534" y="2550"/>
                  </a:cubicBezTo>
                  <a:cubicBezTo>
                    <a:pt x="17503" y="2400"/>
                    <a:pt x="17131" y="2550"/>
                    <a:pt x="15983" y="3450"/>
                  </a:cubicBezTo>
                  <a:cubicBezTo>
                    <a:pt x="14834" y="4350"/>
                    <a:pt x="12910" y="6000"/>
                    <a:pt x="10955" y="7800"/>
                  </a:cubicBezTo>
                  <a:cubicBezTo>
                    <a:pt x="9000" y="9600"/>
                    <a:pt x="7014" y="11550"/>
                    <a:pt x="5803" y="12675"/>
                  </a:cubicBezTo>
                  <a:cubicBezTo>
                    <a:pt x="4593" y="13800"/>
                    <a:pt x="4159" y="14100"/>
                    <a:pt x="3755" y="14625"/>
                  </a:cubicBezTo>
                  <a:cubicBezTo>
                    <a:pt x="3352" y="15150"/>
                    <a:pt x="2979" y="15900"/>
                    <a:pt x="3010" y="16050"/>
                  </a:cubicBezTo>
                  <a:cubicBezTo>
                    <a:pt x="3041" y="16200"/>
                    <a:pt x="3476" y="15750"/>
                    <a:pt x="4593" y="14550"/>
                  </a:cubicBezTo>
                  <a:cubicBezTo>
                    <a:pt x="5710" y="13350"/>
                    <a:pt x="7510" y="11400"/>
                    <a:pt x="9372" y="9525"/>
                  </a:cubicBezTo>
                  <a:cubicBezTo>
                    <a:pt x="11234" y="7650"/>
                    <a:pt x="13159" y="5850"/>
                    <a:pt x="14338" y="4725"/>
                  </a:cubicBezTo>
                  <a:cubicBezTo>
                    <a:pt x="15517" y="3600"/>
                    <a:pt x="15952" y="3150"/>
                    <a:pt x="16634" y="2475"/>
                  </a:cubicBezTo>
                  <a:cubicBezTo>
                    <a:pt x="17317" y="1800"/>
                    <a:pt x="18248" y="900"/>
                    <a:pt x="18497" y="750"/>
                  </a:cubicBezTo>
                  <a:cubicBezTo>
                    <a:pt x="18745" y="600"/>
                    <a:pt x="18310" y="1200"/>
                    <a:pt x="17007" y="2475"/>
                  </a:cubicBezTo>
                  <a:cubicBezTo>
                    <a:pt x="15703" y="3750"/>
                    <a:pt x="13531" y="5700"/>
                    <a:pt x="11917" y="7125"/>
                  </a:cubicBezTo>
                  <a:cubicBezTo>
                    <a:pt x="10303" y="8550"/>
                    <a:pt x="9248" y="9450"/>
                    <a:pt x="8348" y="10200"/>
                  </a:cubicBezTo>
                  <a:cubicBezTo>
                    <a:pt x="7448" y="10950"/>
                    <a:pt x="6703" y="11550"/>
                    <a:pt x="6517" y="11625"/>
                  </a:cubicBezTo>
                  <a:cubicBezTo>
                    <a:pt x="6331" y="11700"/>
                    <a:pt x="6703" y="11250"/>
                    <a:pt x="7883" y="10050"/>
                  </a:cubicBezTo>
                  <a:cubicBezTo>
                    <a:pt x="9062" y="8850"/>
                    <a:pt x="11048" y="6900"/>
                    <a:pt x="13097" y="5250"/>
                  </a:cubicBezTo>
                  <a:cubicBezTo>
                    <a:pt x="15145" y="3600"/>
                    <a:pt x="17255" y="2250"/>
                    <a:pt x="18683" y="1425"/>
                  </a:cubicBezTo>
                  <a:cubicBezTo>
                    <a:pt x="20110" y="600"/>
                    <a:pt x="20855" y="3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5" name="Line"/>
            <p:cNvSpPr/>
            <p:nvPr/>
          </p:nvSpPr>
          <p:spPr>
            <a:xfrm>
              <a:off x="2553057" y="985080"/>
              <a:ext cx="192330" cy="356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529" fill="norm" stroke="1" extrusionOk="0">
                  <a:moveTo>
                    <a:pt x="9379" y="1163"/>
                  </a:moveTo>
                  <a:cubicBezTo>
                    <a:pt x="8526" y="546"/>
                    <a:pt x="7674" y="-71"/>
                    <a:pt x="7247" y="6"/>
                  </a:cubicBezTo>
                  <a:cubicBezTo>
                    <a:pt x="6821" y="83"/>
                    <a:pt x="6821" y="855"/>
                    <a:pt x="8384" y="1703"/>
                  </a:cubicBezTo>
                  <a:cubicBezTo>
                    <a:pt x="9947" y="2552"/>
                    <a:pt x="13074" y="3478"/>
                    <a:pt x="15347" y="4095"/>
                  </a:cubicBezTo>
                  <a:cubicBezTo>
                    <a:pt x="17621" y="4712"/>
                    <a:pt x="19042" y="5020"/>
                    <a:pt x="20037" y="5560"/>
                  </a:cubicBezTo>
                  <a:cubicBezTo>
                    <a:pt x="21032" y="6100"/>
                    <a:pt x="21600" y="6872"/>
                    <a:pt x="21316" y="7643"/>
                  </a:cubicBezTo>
                  <a:cubicBezTo>
                    <a:pt x="21032" y="8415"/>
                    <a:pt x="19895" y="9186"/>
                    <a:pt x="16484" y="11115"/>
                  </a:cubicBezTo>
                  <a:cubicBezTo>
                    <a:pt x="13074" y="13043"/>
                    <a:pt x="7389" y="16129"/>
                    <a:pt x="4263" y="18058"/>
                  </a:cubicBezTo>
                  <a:cubicBezTo>
                    <a:pt x="1137" y="19986"/>
                    <a:pt x="568" y="20758"/>
                    <a:pt x="0" y="21529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6" name="Line"/>
            <p:cNvSpPr/>
            <p:nvPr/>
          </p:nvSpPr>
          <p:spPr>
            <a:xfrm>
              <a:off x="1840041" y="1810148"/>
              <a:ext cx="881688" cy="175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5" fill="norm" stroke="1" extrusionOk="0">
                  <a:moveTo>
                    <a:pt x="0" y="21505"/>
                  </a:moveTo>
                  <a:cubicBezTo>
                    <a:pt x="1377" y="18688"/>
                    <a:pt x="2755" y="15870"/>
                    <a:pt x="4383" y="13522"/>
                  </a:cubicBezTo>
                  <a:cubicBezTo>
                    <a:pt x="6010" y="11175"/>
                    <a:pt x="7889" y="9296"/>
                    <a:pt x="9892" y="7575"/>
                  </a:cubicBezTo>
                  <a:cubicBezTo>
                    <a:pt x="11896" y="5853"/>
                    <a:pt x="14024" y="4288"/>
                    <a:pt x="15308" y="3348"/>
                  </a:cubicBezTo>
                  <a:cubicBezTo>
                    <a:pt x="16591" y="2409"/>
                    <a:pt x="17030" y="2096"/>
                    <a:pt x="16936" y="2096"/>
                  </a:cubicBezTo>
                  <a:cubicBezTo>
                    <a:pt x="16842" y="2096"/>
                    <a:pt x="16216" y="2409"/>
                    <a:pt x="14838" y="3192"/>
                  </a:cubicBezTo>
                  <a:cubicBezTo>
                    <a:pt x="13461" y="3975"/>
                    <a:pt x="11332" y="5227"/>
                    <a:pt x="9078" y="6479"/>
                  </a:cubicBezTo>
                  <a:cubicBezTo>
                    <a:pt x="6824" y="7731"/>
                    <a:pt x="4445" y="8983"/>
                    <a:pt x="2943" y="9922"/>
                  </a:cubicBezTo>
                  <a:cubicBezTo>
                    <a:pt x="1440" y="10862"/>
                    <a:pt x="814" y="11488"/>
                    <a:pt x="720" y="11801"/>
                  </a:cubicBezTo>
                  <a:cubicBezTo>
                    <a:pt x="626" y="12114"/>
                    <a:pt x="1064" y="12114"/>
                    <a:pt x="2223" y="11331"/>
                  </a:cubicBezTo>
                  <a:cubicBezTo>
                    <a:pt x="3381" y="10548"/>
                    <a:pt x="5259" y="8983"/>
                    <a:pt x="7513" y="7418"/>
                  </a:cubicBezTo>
                  <a:cubicBezTo>
                    <a:pt x="9767" y="5853"/>
                    <a:pt x="12397" y="4288"/>
                    <a:pt x="14682" y="3035"/>
                  </a:cubicBezTo>
                  <a:cubicBezTo>
                    <a:pt x="16967" y="1783"/>
                    <a:pt x="18908" y="844"/>
                    <a:pt x="20066" y="375"/>
                  </a:cubicBezTo>
                  <a:cubicBezTo>
                    <a:pt x="21224" y="-95"/>
                    <a:pt x="21600" y="-95"/>
                    <a:pt x="21600" y="218"/>
                  </a:cubicBezTo>
                  <a:cubicBezTo>
                    <a:pt x="21600" y="531"/>
                    <a:pt x="21224" y="1157"/>
                    <a:pt x="20911" y="1783"/>
                  </a:cubicBezTo>
                  <a:cubicBezTo>
                    <a:pt x="20598" y="2409"/>
                    <a:pt x="20348" y="3035"/>
                    <a:pt x="20097" y="3662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7" name="Line"/>
            <p:cNvSpPr/>
            <p:nvPr/>
          </p:nvSpPr>
          <p:spPr>
            <a:xfrm>
              <a:off x="2315385" y="1711897"/>
              <a:ext cx="222339" cy="258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8" fill="norm" stroke="1" extrusionOk="0">
                  <a:moveTo>
                    <a:pt x="0" y="2994"/>
                  </a:moveTo>
                  <a:cubicBezTo>
                    <a:pt x="0" y="1936"/>
                    <a:pt x="0" y="877"/>
                    <a:pt x="869" y="347"/>
                  </a:cubicBezTo>
                  <a:cubicBezTo>
                    <a:pt x="1738" y="-182"/>
                    <a:pt x="3476" y="-182"/>
                    <a:pt x="6828" y="877"/>
                  </a:cubicBezTo>
                  <a:cubicBezTo>
                    <a:pt x="10179" y="1936"/>
                    <a:pt x="15145" y="4053"/>
                    <a:pt x="18000" y="5536"/>
                  </a:cubicBezTo>
                  <a:cubicBezTo>
                    <a:pt x="20855" y="7018"/>
                    <a:pt x="21600" y="7865"/>
                    <a:pt x="21600" y="9559"/>
                  </a:cubicBezTo>
                  <a:cubicBezTo>
                    <a:pt x="21600" y="11253"/>
                    <a:pt x="20855" y="13794"/>
                    <a:pt x="17876" y="15912"/>
                  </a:cubicBezTo>
                  <a:cubicBezTo>
                    <a:pt x="14897" y="18030"/>
                    <a:pt x="9683" y="19724"/>
                    <a:pt x="4469" y="21418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8" name="Line"/>
            <p:cNvSpPr/>
            <p:nvPr/>
          </p:nvSpPr>
          <p:spPr>
            <a:xfrm>
              <a:off x="1704172" y="2838827"/>
              <a:ext cx="581913" cy="16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331" fill="norm" stroke="1" extrusionOk="0">
                  <a:moveTo>
                    <a:pt x="2176" y="6604"/>
                  </a:moveTo>
                  <a:cubicBezTo>
                    <a:pt x="1706" y="5949"/>
                    <a:pt x="1237" y="5295"/>
                    <a:pt x="861" y="4149"/>
                  </a:cubicBezTo>
                  <a:cubicBezTo>
                    <a:pt x="485" y="3004"/>
                    <a:pt x="204" y="1367"/>
                    <a:pt x="438" y="549"/>
                  </a:cubicBezTo>
                  <a:cubicBezTo>
                    <a:pt x="673" y="-269"/>
                    <a:pt x="1425" y="-269"/>
                    <a:pt x="2927" y="1204"/>
                  </a:cubicBezTo>
                  <a:cubicBezTo>
                    <a:pt x="4430" y="2676"/>
                    <a:pt x="6684" y="5622"/>
                    <a:pt x="9266" y="8731"/>
                  </a:cubicBezTo>
                  <a:cubicBezTo>
                    <a:pt x="11849" y="11840"/>
                    <a:pt x="14760" y="15113"/>
                    <a:pt x="16451" y="16913"/>
                  </a:cubicBezTo>
                  <a:cubicBezTo>
                    <a:pt x="18141" y="18713"/>
                    <a:pt x="18611" y="19040"/>
                    <a:pt x="19080" y="19367"/>
                  </a:cubicBezTo>
                  <a:cubicBezTo>
                    <a:pt x="19550" y="19695"/>
                    <a:pt x="20019" y="20022"/>
                    <a:pt x="20489" y="20349"/>
                  </a:cubicBezTo>
                  <a:cubicBezTo>
                    <a:pt x="20958" y="20676"/>
                    <a:pt x="21428" y="21004"/>
                    <a:pt x="21381" y="20840"/>
                  </a:cubicBezTo>
                  <a:cubicBezTo>
                    <a:pt x="21334" y="20676"/>
                    <a:pt x="20771" y="20022"/>
                    <a:pt x="19033" y="18222"/>
                  </a:cubicBezTo>
                  <a:cubicBezTo>
                    <a:pt x="17296" y="16422"/>
                    <a:pt x="14385" y="13476"/>
                    <a:pt x="11379" y="11022"/>
                  </a:cubicBezTo>
                  <a:cubicBezTo>
                    <a:pt x="8374" y="8567"/>
                    <a:pt x="5275" y="6604"/>
                    <a:pt x="3491" y="5458"/>
                  </a:cubicBezTo>
                  <a:cubicBezTo>
                    <a:pt x="1706" y="4313"/>
                    <a:pt x="1237" y="3986"/>
                    <a:pt x="767" y="3822"/>
                  </a:cubicBezTo>
                  <a:cubicBezTo>
                    <a:pt x="298" y="3658"/>
                    <a:pt x="-172" y="3658"/>
                    <a:pt x="63" y="3986"/>
                  </a:cubicBezTo>
                  <a:cubicBezTo>
                    <a:pt x="298" y="4313"/>
                    <a:pt x="1237" y="4967"/>
                    <a:pt x="3491" y="6276"/>
                  </a:cubicBezTo>
                  <a:cubicBezTo>
                    <a:pt x="5745" y="7586"/>
                    <a:pt x="9313" y="9549"/>
                    <a:pt x="11755" y="11349"/>
                  </a:cubicBezTo>
                  <a:cubicBezTo>
                    <a:pt x="14197" y="13149"/>
                    <a:pt x="15511" y="14786"/>
                    <a:pt x="16357" y="16095"/>
                  </a:cubicBezTo>
                  <a:cubicBezTo>
                    <a:pt x="17202" y="17404"/>
                    <a:pt x="17578" y="18386"/>
                    <a:pt x="17671" y="19204"/>
                  </a:cubicBezTo>
                  <a:cubicBezTo>
                    <a:pt x="17765" y="20022"/>
                    <a:pt x="17578" y="20676"/>
                    <a:pt x="17390" y="21331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9" name="Line"/>
            <p:cNvSpPr/>
            <p:nvPr/>
          </p:nvSpPr>
          <p:spPr>
            <a:xfrm>
              <a:off x="1778942" y="2675726"/>
              <a:ext cx="245104" cy="329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600" fill="norm" stroke="1" extrusionOk="0">
                  <a:moveTo>
                    <a:pt x="17172" y="0"/>
                  </a:moveTo>
                  <a:cubicBezTo>
                    <a:pt x="16070" y="0"/>
                    <a:pt x="14968" y="0"/>
                    <a:pt x="13094" y="1172"/>
                  </a:cubicBezTo>
                  <a:cubicBezTo>
                    <a:pt x="11221" y="2344"/>
                    <a:pt x="8576" y="4688"/>
                    <a:pt x="6151" y="7200"/>
                  </a:cubicBezTo>
                  <a:cubicBezTo>
                    <a:pt x="3727" y="9712"/>
                    <a:pt x="1523" y="12391"/>
                    <a:pt x="531" y="14149"/>
                  </a:cubicBezTo>
                  <a:cubicBezTo>
                    <a:pt x="-461" y="15907"/>
                    <a:pt x="-241" y="16744"/>
                    <a:pt x="2735" y="17749"/>
                  </a:cubicBezTo>
                  <a:cubicBezTo>
                    <a:pt x="5710" y="18753"/>
                    <a:pt x="11441" y="19926"/>
                    <a:pt x="14968" y="20595"/>
                  </a:cubicBezTo>
                  <a:cubicBezTo>
                    <a:pt x="18494" y="21265"/>
                    <a:pt x="19817" y="21433"/>
                    <a:pt x="21139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0" name="Line"/>
            <p:cNvSpPr/>
            <p:nvPr/>
          </p:nvSpPr>
          <p:spPr>
            <a:xfrm>
              <a:off x="1257519" y="4821834"/>
              <a:ext cx="652891" cy="305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310" fill="norm" stroke="1" extrusionOk="0">
                  <a:moveTo>
                    <a:pt x="1004" y="3256"/>
                  </a:moveTo>
                  <a:cubicBezTo>
                    <a:pt x="583" y="2720"/>
                    <a:pt x="163" y="2185"/>
                    <a:pt x="37" y="2363"/>
                  </a:cubicBezTo>
                  <a:cubicBezTo>
                    <a:pt x="-89" y="2542"/>
                    <a:pt x="79" y="3434"/>
                    <a:pt x="1004" y="4773"/>
                  </a:cubicBezTo>
                  <a:cubicBezTo>
                    <a:pt x="1928" y="6112"/>
                    <a:pt x="3609" y="7897"/>
                    <a:pt x="5416" y="9504"/>
                  </a:cubicBezTo>
                  <a:cubicBezTo>
                    <a:pt x="7223" y="11110"/>
                    <a:pt x="9156" y="12538"/>
                    <a:pt x="10333" y="13520"/>
                  </a:cubicBezTo>
                  <a:cubicBezTo>
                    <a:pt x="11509" y="14502"/>
                    <a:pt x="11930" y="15038"/>
                    <a:pt x="11888" y="14948"/>
                  </a:cubicBezTo>
                  <a:cubicBezTo>
                    <a:pt x="11846" y="14859"/>
                    <a:pt x="11341" y="14145"/>
                    <a:pt x="9997" y="12538"/>
                  </a:cubicBezTo>
                  <a:cubicBezTo>
                    <a:pt x="8652" y="10932"/>
                    <a:pt x="6467" y="8433"/>
                    <a:pt x="4786" y="6469"/>
                  </a:cubicBezTo>
                  <a:cubicBezTo>
                    <a:pt x="3105" y="4505"/>
                    <a:pt x="1928" y="3077"/>
                    <a:pt x="1214" y="2006"/>
                  </a:cubicBezTo>
                  <a:cubicBezTo>
                    <a:pt x="499" y="935"/>
                    <a:pt x="247" y="221"/>
                    <a:pt x="373" y="43"/>
                  </a:cubicBezTo>
                  <a:cubicBezTo>
                    <a:pt x="499" y="-136"/>
                    <a:pt x="1004" y="221"/>
                    <a:pt x="2600" y="1649"/>
                  </a:cubicBezTo>
                  <a:cubicBezTo>
                    <a:pt x="4197" y="3077"/>
                    <a:pt x="6887" y="5576"/>
                    <a:pt x="9618" y="8522"/>
                  </a:cubicBezTo>
                  <a:cubicBezTo>
                    <a:pt x="12350" y="11467"/>
                    <a:pt x="15123" y="14859"/>
                    <a:pt x="16930" y="17090"/>
                  </a:cubicBezTo>
                  <a:cubicBezTo>
                    <a:pt x="18737" y="19322"/>
                    <a:pt x="19578" y="20393"/>
                    <a:pt x="20250" y="20928"/>
                  </a:cubicBezTo>
                  <a:cubicBezTo>
                    <a:pt x="20923" y="21464"/>
                    <a:pt x="21427" y="21464"/>
                    <a:pt x="21469" y="20750"/>
                  </a:cubicBezTo>
                  <a:cubicBezTo>
                    <a:pt x="21511" y="20036"/>
                    <a:pt x="21091" y="18608"/>
                    <a:pt x="20671" y="1718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1" name="Line"/>
            <p:cNvSpPr/>
            <p:nvPr/>
          </p:nvSpPr>
          <p:spPr>
            <a:xfrm>
              <a:off x="1363295" y="4810833"/>
              <a:ext cx="177740" cy="387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535" fill="norm" stroke="1" extrusionOk="0">
                  <a:moveTo>
                    <a:pt x="18420" y="1072"/>
                  </a:moveTo>
                  <a:cubicBezTo>
                    <a:pt x="19333" y="503"/>
                    <a:pt x="20245" y="-65"/>
                    <a:pt x="20245" y="6"/>
                  </a:cubicBezTo>
                  <a:cubicBezTo>
                    <a:pt x="20245" y="77"/>
                    <a:pt x="19333" y="788"/>
                    <a:pt x="16290" y="2209"/>
                  </a:cubicBezTo>
                  <a:cubicBezTo>
                    <a:pt x="13248" y="3630"/>
                    <a:pt x="8076" y="5761"/>
                    <a:pt x="5034" y="7111"/>
                  </a:cubicBezTo>
                  <a:cubicBezTo>
                    <a:pt x="1992" y="8461"/>
                    <a:pt x="1079" y="9030"/>
                    <a:pt x="471" y="9669"/>
                  </a:cubicBezTo>
                  <a:cubicBezTo>
                    <a:pt x="-138" y="10309"/>
                    <a:pt x="-442" y="11019"/>
                    <a:pt x="1383" y="11943"/>
                  </a:cubicBezTo>
                  <a:cubicBezTo>
                    <a:pt x="3209" y="12867"/>
                    <a:pt x="7164" y="14003"/>
                    <a:pt x="10814" y="15638"/>
                  </a:cubicBezTo>
                  <a:cubicBezTo>
                    <a:pt x="14465" y="17272"/>
                    <a:pt x="17812" y="19403"/>
                    <a:pt x="21158" y="21535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2" name="Line"/>
            <p:cNvSpPr/>
            <p:nvPr/>
          </p:nvSpPr>
          <p:spPr>
            <a:xfrm>
              <a:off x="337340" y="6233140"/>
              <a:ext cx="92004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5400"/>
                    <a:pt x="9600" y="10800"/>
                    <a:pt x="6000" y="14400"/>
                  </a:cubicBezTo>
                  <a:cubicBezTo>
                    <a:pt x="2400" y="18000"/>
                    <a:pt x="1200" y="198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3" name="Line"/>
            <p:cNvSpPr/>
            <p:nvPr/>
          </p:nvSpPr>
          <p:spPr>
            <a:xfrm>
              <a:off x="437009" y="6271475"/>
              <a:ext cx="46002" cy="314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4390"/>
                    <a:pt x="14400" y="8780"/>
                    <a:pt x="10800" y="12380"/>
                  </a:cubicBezTo>
                  <a:cubicBezTo>
                    <a:pt x="7200" y="15980"/>
                    <a:pt x="3600" y="1879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4" name="Line"/>
            <p:cNvSpPr/>
            <p:nvPr/>
          </p:nvSpPr>
          <p:spPr>
            <a:xfrm>
              <a:off x="205197" y="6233140"/>
              <a:ext cx="385150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00" y="21600"/>
                  </a:moveTo>
                  <a:cubicBezTo>
                    <a:pt x="-42" y="18600"/>
                    <a:pt x="-184" y="15600"/>
                    <a:pt x="811" y="12600"/>
                  </a:cubicBezTo>
                  <a:cubicBezTo>
                    <a:pt x="1805" y="9600"/>
                    <a:pt x="3937" y="6600"/>
                    <a:pt x="7561" y="4500"/>
                  </a:cubicBezTo>
                  <a:cubicBezTo>
                    <a:pt x="11184" y="2400"/>
                    <a:pt x="16300" y="1200"/>
                    <a:pt x="2141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5" name="Line"/>
            <p:cNvSpPr/>
            <p:nvPr/>
          </p:nvSpPr>
          <p:spPr>
            <a:xfrm>
              <a:off x="458056" y="6492006"/>
              <a:ext cx="162959" cy="183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0715" fill="norm" stroke="1" extrusionOk="0">
                  <a:moveTo>
                    <a:pt x="19886" y="204"/>
                  </a:moveTo>
                  <a:cubicBezTo>
                    <a:pt x="16286" y="-84"/>
                    <a:pt x="12686" y="-372"/>
                    <a:pt x="8923" y="1644"/>
                  </a:cubicBezTo>
                  <a:cubicBezTo>
                    <a:pt x="5159" y="3660"/>
                    <a:pt x="1232" y="7980"/>
                    <a:pt x="250" y="11724"/>
                  </a:cubicBezTo>
                  <a:cubicBezTo>
                    <a:pt x="-732" y="15468"/>
                    <a:pt x="1232" y="18636"/>
                    <a:pt x="5159" y="19932"/>
                  </a:cubicBezTo>
                  <a:cubicBezTo>
                    <a:pt x="9086" y="21228"/>
                    <a:pt x="14977" y="20652"/>
                    <a:pt x="20868" y="200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6" name="Line"/>
            <p:cNvSpPr/>
            <p:nvPr/>
          </p:nvSpPr>
          <p:spPr>
            <a:xfrm>
              <a:off x="789684" y="6455478"/>
              <a:ext cx="1" cy="23002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7" name="Line"/>
            <p:cNvSpPr/>
            <p:nvPr/>
          </p:nvSpPr>
          <p:spPr>
            <a:xfrm>
              <a:off x="925848" y="6306806"/>
              <a:ext cx="156638" cy="200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4" h="20874" fill="norm" stroke="1" extrusionOk="0">
                  <a:moveTo>
                    <a:pt x="16704" y="3513"/>
                  </a:moveTo>
                  <a:cubicBezTo>
                    <a:pt x="15332" y="2713"/>
                    <a:pt x="13961" y="1913"/>
                    <a:pt x="12418" y="1780"/>
                  </a:cubicBezTo>
                  <a:cubicBezTo>
                    <a:pt x="10875" y="1647"/>
                    <a:pt x="9161" y="2180"/>
                    <a:pt x="6932" y="4713"/>
                  </a:cubicBezTo>
                  <a:cubicBezTo>
                    <a:pt x="4704" y="7247"/>
                    <a:pt x="1961" y="11780"/>
                    <a:pt x="761" y="14713"/>
                  </a:cubicBezTo>
                  <a:cubicBezTo>
                    <a:pt x="-439" y="17647"/>
                    <a:pt x="-96" y="18980"/>
                    <a:pt x="932" y="19913"/>
                  </a:cubicBezTo>
                  <a:cubicBezTo>
                    <a:pt x="1961" y="20847"/>
                    <a:pt x="3675" y="21380"/>
                    <a:pt x="6932" y="20180"/>
                  </a:cubicBezTo>
                  <a:cubicBezTo>
                    <a:pt x="10190" y="18980"/>
                    <a:pt x="14990" y="16047"/>
                    <a:pt x="17732" y="12847"/>
                  </a:cubicBezTo>
                  <a:cubicBezTo>
                    <a:pt x="20475" y="9647"/>
                    <a:pt x="21161" y="6180"/>
                    <a:pt x="20990" y="3913"/>
                  </a:cubicBezTo>
                  <a:cubicBezTo>
                    <a:pt x="20818" y="1647"/>
                    <a:pt x="19790" y="580"/>
                    <a:pt x="18418" y="180"/>
                  </a:cubicBezTo>
                  <a:cubicBezTo>
                    <a:pt x="17047" y="-220"/>
                    <a:pt x="15332" y="47"/>
                    <a:pt x="13961" y="980"/>
                  </a:cubicBezTo>
                  <a:cubicBezTo>
                    <a:pt x="12590" y="1913"/>
                    <a:pt x="11561" y="3513"/>
                    <a:pt x="10532" y="51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8" name="Line"/>
            <p:cNvSpPr/>
            <p:nvPr/>
          </p:nvSpPr>
          <p:spPr>
            <a:xfrm>
              <a:off x="1119358" y="6409477"/>
              <a:ext cx="23002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9" name="Line"/>
            <p:cNvSpPr/>
            <p:nvPr/>
          </p:nvSpPr>
          <p:spPr>
            <a:xfrm>
              <a:off x="1295695" y="6233140"/>
              <a:ext cx="7668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0" name="Line"/>
            <p:cNvSpPr/>
            <p:nvPr/>
          </p:nvSpPr>
          <p:spPr>
            <a:xfrm>
              <a:off x="1564035" y="6409477"/>
              <a:ext cx="245340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1" name="Line"/>
            <p:cNvSpPr/>
            <p:nvPr/>
          </p:nvSpPr>
          <p:spPr>
            <a:xfrm>
              <a:off x="1709705" y="6317476"/>
              <a:ext cx="30668" cy="230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520"/>
                    <a:pt x="7200" y="11040"/>
                    <a:pt x="10800" y="14640"/>
                  </a:cubicBezTo>
                  <a:cubicBezTo>
                    <a:pt x="14400" y="18240"/>
                    <a:pt x="18000" y="1992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2" name="Line"/>
            <p:cNvSpPr/>
            <p:nvPr/>
          </p:nvSpPr>
          <p:spPr>
            <a:xfrm>
              <a:off x="1985711" y="6248474"/>
              <a:ext cx="138004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00" y="1646"/>
                    <a:pt x="12800" y="3291"/>
                    <a:pt x="9200" y="6891"/>
                  </a:cubicBezTo>
                  <a:cubicBezTo>
                    <a:pt x="5600" y="10491"/>
                    <a:pt x="2800" y="1604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3" name="Line"/>
            <p:cNvSpPr/>
            <p:nvPr/>
          </p:nvSpPr>
          <p:spPr>
            <a:xfrm>
              <a:off x="2119503" y="6233140"/>
              <a:ext cx="42546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7" h="21600" fill="norm" stroke="1" extrusionOk="0">
                  <a:moveTo>
                    <a:pt x="19977" y="0"/>
                  </a:moveTo>
                  <a:cubicBezTo>
                    <a:pt x="11577" y="5305"/>
                    <a:pt x="3177" y="10611"/>
                    <a:pt x="777" y="14211"/>
                  </a:cubicBezTo>
                  <a:cubicBezTo>
                    <a:pt x="-1623" y="17811"/>
                    <a:pt x="1977" y="19705"/>
                    <a:pt x="557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4" name="Line"/>
            <p:cNvSpPr/>
            <p:nvPr/>
          </p:nvSpPr>
          <p:spPr>
            <a:xfrm>
              <a:off x="1846341" y="6256141"/>
              <a:ext cx="400043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600" fill="norm" stroke="1" extrusionOk="0">
                  <a:moveTo>
                    <a:pt x="1312" y="21600"/>
                  </a:moveTo>
                  <a:cubicBezTo>
                    <a:pt x="624" y="19636"/>
                    <a:pt x="-64" y="17673"/>
                    <a:pt x="5" y="15709"/>
                  </a:cubicBezTo>
                  <a:cubicBezTo>
                    <a:pt x="74" y="13746"/>
                    <a:pt x="899" y="11782"/>
                    <a:pt x="3513" y="9164"/>
                  </a:cubicBezTo>
                  <a:cubicBezTo>
                    <a:pt x="6127" y="6545"/>
                    <a:pt x="10530" y="3273"/>
                    <a:pt x="13832" y="1636"/>
                  </a:cubicBezTo>
                  <a:cubicBezTo>
                    <a:pt x="17133" y="0"/>
                    <a:pt x="19335" y="0"/>
                    <a:pt x="2153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5" name="Line"/>
            <p:cNvSpPr/>
            <p:nvPr/>
          </p:nvSpPr>
          <p:spPr>
            <a:xfrm>
              <a:off x="2227462" y="6461140"/>
              <a:ext cx="156926" cy="155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3" h="20849" fill="norm" stroke="1" extrusionOk="0">
                  <a:moveTo>
                    <a:pt x="15910" y="269"/>
                  </a:moveTo>
                  <a:cubicBezTo>
                    <a:pt x="14196" y="-74"/>
                    <a:pt x="12482" y="-417"/>
                    <a:pt x="9739" y="1469"/>
                  </a:cubicBezTo>
                  <a:cubicBezTo>
                    <a:pt x="6996" y="3354"/>
                    <a:pt x="3224" y="7469"/>
                    <a:pt x="1339" y="10383"/>
                  </a:cubicBezTo>
                  <a:cubicBezTo>
                    <a:pt x="-547" y="13297"/>
                    <a:pt x="-547" y="15012"/>
                    <a:pt x="2024" y="16726"/>
                  </a:cubicBezTo>
                  <a:cubicBezTo>
                    <a:pt x="4596" y="18440"/>
                    <a:pt x="9739" y="20154"/>
                    <a:pt x="13339" y="20669"/>
                  </a:cubicBezTo>
                  <a:cubicBezTo>
                    <a:pt x="16939" y="21183"/>
                    <a:pt x="18996" y="20497"/>
                    <a:pt x="21053" y="198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6" name="Line"/>
            <p:cNvSpPr/>
            <p:nvPr/>
          </p:nvSpPr>
          <p:spPr>
            <a:xfrm>
              <a:off x="2568391" y="6463145"/>
              <a:ext cx="23001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7" name="Line"/>
            <p:cNvSpPr/>
            <p:nvPr/>
          </p:nvSpPr>
          <p:spPr>
            <a:xfrm>
              <a:off x="2665767" y="6291543"/>
              <a:ext cx="222352" cy="222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1" h="20885" fill="norm" stroke="1" extrusionOk="0">
                  <a:moveTo>
                    <a:pt x="19655" y="7475"/>
                  </a:moveTo>
                  <a:cubicBezTo>
                    <a:pt x="19895" y="6035"/>
                    <a:pt x="20135" y="4595"/>
                    <a:pt x="20135" y="3155"/>
                  </a:cubicBezTo>
                  <a:cubicBezTo>
                    <a:pt x="20135" y="1715"/>
                    <a:pt x="19895" y="275"/>
                    <a:pt x="18215" y="35"/>
                  </a:cubicBezTo>
                  <a:cubicBezTo>
                    <a:pt x="16535" y="-205"/>
                    <a:pt x="13415" y="755"/>
                    <a:pt x="10055" y="3635"/>
                  </a:cubicBezTo>
                  <a:cubicBezTo>
                    <a:pt x="6695" y="6515"/>
                    <a:pt x="3095" y="11315"/>
                    <a:pt x="1295" y="14435"/>
                  </a:cubicBezTo>
                  <a:cubicBezTo>
                    <a:pt x="-505" y="17555"/>
                    <a:pt x="-505" y="18995"/>
                    <a:pt x="1775" y="19955"/>
                  </a:cubicBezTo>
                  <a:cubicBezTo>
                    <a:pt x="4055" y="20915"/>
                    <a:pt x="8615" y="21395"/>
                    <a:pt x="12215" y="20075"/>
                  </a:cubicBezTo>
                  <a:cubicBezTo>
                    <a:pt x="15815" y="18755"/>
                    <a:pt x="18455" y="15635"/>
                    <a:pt x="19775" y="12755"/>
                  </a:cubicBezTo>
                  <a:cubicBezTo>
                    <a:pt x="21095" y="9875"/>
                    <a:pt x="21095" y="7235"/>
                    <a:pt x="20495" y="5675"/>
                  </a:cubicBezTo>
                  <a:cubicBezTo>
                    <a:pt x="19895" y="4115"/>
                    <a:pt x="18695" y="3635"/>
                    <a:pt x="17495" y="3515"/>
                  </a:cubicBezTo>
                  <a:cubicBezTo>
                    <a:pt x="16295" y="3395"/>
                    <a:pt x="15095" y="3635"/>
                    <a:pt x="13895" y="38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8" name="Line"/>
            <p:cNvSpPr/>
            <p:nvPr/>
          </p:nvSpPr>
          <p:spPr>
            <a:xfrm>
              <a:off x="2951733" y="6470812"/>
              <a:ext cx="7667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9" name="Line"/>
            <p:cNvSpPr/>
            <p:nvPr/>
          </p:nvSpPr>
          <p:spPr>
            <a:xfrm>
              <a:off x="3066735" y="6226677"/>
              <a:ext cx="299008" cy="264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fill="norm" stroke="1" extrusionOk="0">
                  <a:moveTo>
                    <a:pt x="0" y="6133"/>
                  </a:moveTo>
                  <a:cubicBezTo>
                    <a:pt x="0" y="5094"/>
                    <a:pt x="0" y="4056"/>
                    <a:pt x="1477" y="2810"/>
                  </a:cubicBezTo>
                  <a:cubicBezTo>
                    <a:pt x="2954" y="1564"/>
                    <a:pt x="5908" y="110"/>
                    <a:pt x="8215" y="6"/>
                  </a:cubicBezTo>
                  <a:cubicBezTo>
                    <a:pt x="10523" y="-98"/>
                    <a:pt x="12185" y="1148"/>
                    <a:pt x="12646" y="3329"/>
                  </a:cubicBezTo>
                  <a:cubicBezTo>
                    <a:pt x="13108" y="5510"/>
                    <a:pt x="12369" y="8625"/>
                    <a:pt x="11354" y="11117"/>
                  </a:cubicBezTo>
                  <a:cubicBezTo>
                    <a:pt x="10338" y="13610"/>
                    <a:pt x="9046" y="15479"/>
                    <a:pt x="8031" y="17037"/>
                  </a:cubicBezTo>
                  <a:cubicBezTo>
                    <a:pt x="7015" y="18594"/>
                    <a:pt x="6277" y="19840"/>
                    <a:pt x="6369" y="20567"/>
                  </a:cubicBezTo>
                  <a:cubicBezTo>
                    <a:pt x="6462" y="21294"/>
                    <a:pt x="7385" y="21502"/>
                    <a:pt x="10062" y="21502"/>
                  </a:cubicBezTo>
                  <a:cubicBezTo>
                    <a:pt x="12738" y="21502"/>
                    <a:pt x="17169" y="21294"/>
                    <a:pt x="21600" y="210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0" name="Line"/>
            <p:cNvSpPr/>
            <p:nvPr/>
          </p:nvSpPr>
          <p:spPr>
            <a:xfrm>
              <a:off x="306673" y="7160827"/>
              <a:ext cx="207006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1" name="Line"/>
            <p:cNvSpPr/>
            <p:nvPr/>
          </p:nvSpPr>
          <p:spPr>
            <a:xfrm>
              <a:off x="260672" y="7321831"/>
              <a:ext cx="214673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57" y="19200"/>
                    <a:pt x="7714" y="16800"/>
                    <a:pt x="11314" y="13200"/>
                  </a:cubicBezTo>
                  <a:cubicBezTo>
                    <a:pt x="14914" y="9600"/>
                    <a:pt x="18257" y="4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2" name="Line"/>
            <p:cNvSpPr/>
            <p:nvPr/>
          </p:nvSpPr>
          <p:spPr>
            <a:xfrm>
              <a:off x="881686" y="7091826"/>
              <a:ext cx="53669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877"/>
                    <a:pt x="7200" y="9755"/>
                    <a:pt x="3600" y="13355"/>
                  </a:cubicBezTo>
                  <a:cubicBezTo>
                    <a:pt x="0" y="16955"/>
                    <a:pt x="0" y="1927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3" name="Line"/>
            <p:cNvSpPr/>
            <p:nvPr/>
          </p:nvSpPr>
          <p:spPr>
            <a:xfrm>
              <a:off x="973688" y="7091826"/>
              <a:ext cx="76670" cy="26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966"/>
                    <a:pt x="7200" y="11931"/>
                    <a:pt x="3600" y="15531"/>
                  </a:cubicBezTo>
                  <a:cubicBezTo>
                    <a:pt x="0" y="19131"/>
                    <a:pt x="0" y="2036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4" name="Line"/>
            <p:cNvSpPr/>
            <p:nvPr/>
          </p:nvSpPr>
          <p:spPr>
            <a:xfrm>
              <a:off x="789684" y="7077344"/>
              <a:ext cx="352676" cy="83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53" fill="norm" stroke="1" extrusionOk="0">
                  <a:moveTo>
                    <a:pt x="0" y="20753"/>
                  </a:moveTo>
                  <a:cubicBezTo>
                    <a:pt x="157" y="17577"/>
                    <a:pt x="313" y="14400"/>
                    <a:pt x="2974" y="10588"/>
                  </a:cubicBezTo>
                  <a:cubicBezTo>
                    <a:pt x="5635" y="6777"/>
                    <a:pt x="10800" y="2329"/>
                    <a:pt x="14322" y="741"/>
                  </a:cubicBezTo>
                  <a:cubicBezTo>
                    <a:pt x="17843" y="-847"/>
                    <a:pt x="19722" y="424"/>
                    <a:pt x="21600" y="16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5" name="Line"/>
            <p:cNvSpPr/>
            <p:nvPr/>
          </p:nvSpPr>
          <p:spPr>
            <a:xfrm>
              <a:off x="1073427" y="7245163"/>
              <a:ext cx="144459" cy="207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1" h="21407" fill="norm" stroke="1" extrusionOk="0">
                  <a:moveTo>
                    <a:pt x="13396" y="0"/>
                  </a:moveTo>
                  <a:cubicBezTo>
                    <a:pt x="9300" y="1054"/>
                    <a:pt x="5203" y="2107"/>
                    <a:pt x="2783" y="3293"/>
                  </a:cubicBezTo>
                  <a:cubicBezTo>
                    <a:pt x="362" y="4478"/>
                    <a:pt x="-383" y="5795"/>
                    <a:pt x="176" y="6980"/>
                  </a:cubicBezTo>
                  <a:cubicBezTo>
                    <a:pt x="734" y="8166"/>
                    <a:pt x="2596" y="9219"/>
                    <a:pt x="5948" y="10537"/>
                  </a:cubicBezTo>
                  <a:cubicBezTo>
                    <a:pt x="9300" y="11854"/>
                    <a:pt x="14141" y="13434"/>
                    <a:pt x="17120" y="14883"/>
                  </a:cubicBezTo>
                  <a:cubicBezTo>
                    <a:pt x="20100" y="16332"/>
                    <a:pt x="21217" y="17649"/>
                    <a:pt x="21031" y="18834"/>
                  </a:cubicBezTo>
                  <a:cubicBezTo>
                    <a:pt x="20845" y="20019"/>
                    <a:pt x="19355" y="21073"/>
                    <a:pt x="16376" y="21337"/>
                  </a:cubicBezTo>
                  <a:cubicBezTo>
                    <a:pt x="13396" y="21600"/>
                    <a:pt x="8927" y="21073"/>
                    <a:pt x="4458" y="205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6" name="Line"/>
            <p:cNvSpPr/>
            <p:nvPr/>
          </p:nvSpPr>
          <p:spPr>
            <a:xfrm>
              <a:off x="1387698" y="7275830"/>
              <a:ext cx="15334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7" name="Line"/>
            <p:cNvSpPr/>
            <p:nvPr/>
          </p:nvSpPr>
          <p:spPr>
            <a:xfrm>
              <a:off x="1481576" y="7119834"/>
              <a:ext cx="152923" cy="167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0855" fill="norm" stroke="1" extrusionOk="0">
                  <a:moveTo>
                    <a:pt x="17799" y="3189"/>
                  </a:moveTo>
                  <a:cubicBezTo>
                    <a:pt x="14258" y="3189"/>
                    <a:pt x="10717" y="3189"/>
                    <a:pt x="7707" y="4301"/>
                  </a:cubicBezTo>
                  <a:cubicBezTo>
                    <a:pt x="4697" y="5413"/>
                    <a:pt x="2219" y="7636"/>
                    <a:pt x="979" y="10336"/>
                  </a:cubicBezTo>
                  <a:cubicBezTo>
                    <a:pt x="-260" y="13036"/>
                    <a:pt x="-260" y="16213"/>
                    <a:pt x="625" y="18277"/>
                  </a:cubicBezTo>
                  <a:cubicBezTo>
                    <a:pt x="1510" y="20342"/>
                    <a:pt x="3281" y="21295"/>
                    <a:pt x="6645" y="20660"/>
                  </a:cubicBezTo>
                  <a:cubicBezTo>
                    <a:pt x="10009" y="20024"/>
                    <a:pt x="14966" y="17801"/>
                    <a:pt x="17799" y="14942"/>
                  </a:cubicBezTo>
                  <a:cubicBezTo>
                    <a:pt x="20632" y="12083"/>
                    <a:pt x="21340" y="8589"/>
                    <a:pt x="21163" y="6048"/>
                  </a:cubicBezTo>
                  <a:cubicBezTo>
                    <a:pt x="20986" y="3507"/>
                    <a:pt x="19924" y="1918"/>
                    <a:pt x="18507" y="966"/>
                  </a:cubicBezTo>
                  <a:cubicBezTo>
                    <a:pt x="17091" y="13"/>
                    <a:pt x="15320" y="-305"/>
                    <a:pt x="13904" y="330"/>
                  </a:cubicBezTo>
                  <a:cubicBezTo>
                    <a:pt x="12488" y="966"/>
                    <a:pt x="11425" y="2554"/>
                    <a:pt x="10363" y="41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8" name="Line"/>
            <p:cNvSpPr/>
            <p:nvPr/>
          </p:nvSpPr>
          <p:spPr>
            <a:xfrm>
              <a:off x="1740372" y="7214495"/>
              <a:ext cx="1533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9" name="Line"/>
            <p:cNvSpPr/>
            <p:nvPr/>
          </p:nvSpPr>
          <p:spPr>
            <a:xfrm>
              <a:off x="1820583" y="6990668"/>
              <a:ext cx="191080" cy="301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269" fill="norm" stroke="1" extrusionOk="0">
                  <a:moveTo>
                    <a:pt x="20922" y="2805"/>
                  </a:moveTo>
                  <a:cubicBezTo>
                    <a:pt x="21206" y="1725"/>
                    <a:pt x="21490" y="645"/>
                    <a:pt x="20922" y="195"/>
                  </a:cubicBezTo>
                  <a:cubicBezTo>
                    <a:pt x="20353" y="-255"/>
                    <a:pt x="18932" y="-75"/>
                    <a:pt x="15522" y="2355"/>
                  </a:cubicBezTo>
                  <a:cubicBezTo>
                    <a:pt x="12111" y="4785"/>
                    <a:pt x="6711" y="9465"/>
                    <a:pt x="3727" y="12255"/>
                  </a:cubicBezTo>
                  <a:cubicBezTo>
                    <a:pt x="743" y="15045"/>
                    <a:pt x="174" y="15945"/>
                    <a:pt x="32" y="16935"/>
                  </a:cubicBezTo>
                  <a:cubicBezTo>
                    <a:pt x="-110" y="17925"/>
                    <a:pt x="174" y="19005"/>
                    <a:pt x="1737" y="19815"/>
                  </a:cubicBezTo>
                  <a:cubicBezTo>
                    <a:pt x="3301" y="20625"/>
                    <a:pt x="6143" y="21165"/>
                    <a:pt x="8416" y="21255"/>
                  </a:cubicBezTo>
                  <a:cubicBezTo>
                    <a:pt x="10690" y="21345"/>
                    <a:pt x="12395" y="20985"/>
                    <a:pt x="13390" y="20355"/>
                  </a:cubicBezTo>
                  <a:cubicBezTo>
                    <a:pt x="14385" y="19725"/>
                    <a:pt x="14669" y="18825"/>
                    <a:pt x="14243" y="18105"/>
                  </a:cubicBezTo>
                  <a:cubicBezTo>
                    <a:pt x="13816" y="17385"/>
                    <a:pt x="12679" y="16845"/>
                    <a:pt x="11401" y="16485"/>
                  </a:cubicBezTo>
                  <a:cubicBezTo>
                    <a:pt x="10122" y="16125"/>
                    <a:pt x="8701" y="15945"/>
                    <a:pt x="7706" y="15945"/>
                  </a:cubicBezTo>
                  <a:cubicBezTo>
                    <a:pt x="6711" y="15945"/>
                    <a:pt x="6143" y="16125"/>
                    <a:pt x="5574" y="163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0" name="Line"/>
            <p:cNvSpPr/>
            <p:nvPr/>
          </p:nvSpPr>
          <p:spPr>
            <a:xfrm>
              <a:off x="2177382" y="7206828"/>
              <a:ext cx="207006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1" name="Line"/>
            <p:cNvSpPr/>
            <p:nvPr/>
          </p:nvSpPr>
          <p:spPr>
            <a:xfrm>
              <a:off x="2269384" y="7153161"/>
              <a:ext cx="15335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2" name="Line"/>
            <p:cNvSpPr/>
            <p:nvPr/>
          </p:nvSpPr>
          <p:spPr>
            <a:xfrm>
              <a:off x="2537723" y="7122493"/>
              <a:ext cx="76670" cy="237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645"/>
                    <a:pt x="7200" y="9290"/>
                    <a:pt x="3600" y="12890"/>
                  </a:cubicBezTo>
                  <a:cubicBezTo>
                    <a:pt x="0" y="16490"/>
                    <a:pt x="0" y="1904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3" name="Line"/>
            <p:cNvSpPr/>
            <p:nvPr/>
          </p:nvSpPr>
          <p:spPr>
            <a:xfrm>
              <a:off x="2614392" y="7145494"/>
              <a:ext cx="61335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300" y="4320"/>
                    <a:pt x="9000" y="8640"/>
                    <a:pt x="5400" y="12240"/>
                  </a:cubicBezTo>
                  <a:cubicBezTo>
                    <a:pt x="1800" y="15840"/>
                    <a:pt x="900" y="1872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4" name="Line"/>
            <p:cNvSpPr/>
            <p:nvPr/>
          </p:nvSpPr>
          <p:spPr>
            <a:xfrm>
              <a:off x="2409508" y="7114827"/>
              <a:ext cx="427223" cy="10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436" y="21600"/>
                  </a:moveTo>
                  <a:cubicBezTo>
                    <a:pt x="793" y="20057"/>
                    <a:pt x="150" y="18514"/>
                    <a:pt x="22" y="16714"/>
                  </a:cubicBezTo>
                  <a:cubicBezTo>
                    <a:pt x="-107" y="14914"/>
                    <a:pt x="279" y="12857"/>
                    <a:pt x="2593" y="10029"/>
                  </a:cubicBezTo>
                  <a:cubicBezTo>
                    <a:pt x="4907" y="7200"/>
                    <a:pt x="9150" y="3600"/>
                    <a:pt x="12622" y="1800"/>
                  </a:cubicBezTo>
                  <a:cubicBezTo>
                    <a:pt x="16093" y="0"/>
                    <a:pt x="18793" y="0"/>
                    <a:pt x="2149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5" name="Line"/>
            <p:cNvSpPr/>
            <p:nvPr/>
          </p:nvSpPr>
          <p:spPr>
            <a:xfrm>
              <a:off x="2739617" y="7235865"/>
              <a:ext cx="120115" cy="269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5" fill="norm" stroke="1" extrusionOk="0">
                  <a:moveTo>
                    <a:pt x="9191" y="3762"/>
                  </a:moveTo>
                  <a:cubicBezTo>
                    <a:pt x="8272" y="7598"/>
                    <a:pt x="7353" y="11433"/>
                    <a:pt x="6664" y="13957"/>
                  </a:cubicBezTo>
                  <a:cubicBezTo>
                    <a:pt x="5974" y="16480"/>
                    <a:pt x="5515" y="17691"/>
                    <a:pt x="4596" y="18701"/>
                  </a:cubicBezTo>
                  <a:cubicBezTo>
                    <a:pt x="3677" y="19710"/>
                    <a:pt x="2298" y="20518"/>
                    <a:pt x="1379" y="20316"/>
                  </a:cubicBezTo>
                  <a:cubicBezTo>
                    <a:pt x="460" y="20114"/>
                    <a:pt x="0" y="18903"/>
                    <a:pt x="0" y="15875"/>
                  </a:cubicBezTo>
                  <a:cubicBezTo>
                    <a:pt x="0" y="12846"/>
                    <a:pt x="460" y="8002"/>
                    <a:pt x="1379" y="5075"/>
                  </a:cubicBezTo>
                  <a:cubicBezTo>
                    <a:pt x="2298" y="2147"/>
                    <a:pt x="3677" y="1138"/>
                    <a:pt x="5515" y="532"/>
                  </a:cubicBezTo>
                  <a:cubicBezTo>
                    <a:pt x="7353" y="-73"/>
                    <a:pt x="9651" y="-275"/>
                    <a:pt x="11489" y="532"/>
                  </a:cubicBezTo>
                  <a:cubicBezTo>
                    <a:pt x="13328" y="1340"/>
                    <a:pt x="14706" y="3157"/>
                    <a:pt x="15166" y="4570"/>
                  </a:cubicBezTo>
                  <a:cubicBezTo>
                    <a:pt x="15626" y="5983"/>
                    <a:pt x="15166" y="6992"/>
                    <a:pt x="12638" y="8405"/>
                  </a:cubicBezTo>
                  <a:cubicBezTo>
                    <a:pt x="10111" y="9818"/>
                    <a:pt x="5515" y="11635"/>
                    <a:pt x="4136" y="12846"/>
                  </a:cubicBezTo>
                  <a:cubicBezTo>
                    <a:pt x="2757" y="14058"/>
                    <a:pt x="4596" y="14663"/>
                    <a:pt x="8043" y="15975"/>
                  </a:cubicBezTo>
                  <a:cubicBezTo>
                    <a:pt x="11489" y="17288"/>
                    <a:pt x="16545" y="19306"/>
                    <a:pt x="21600" y="213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6" name="Line"/>
            <p:cNvSpPr/>
            <p:nvPr/>
          </p:nvSpPr>
          <p:spPr>
            <a:xfrm>
              <a:off x="3013068" y="7306497"/>
              <a:ext cx="1" cy="23002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7" name="Line"/>
            <p:cNvSpPr/>
            <p:nvPr/>
          </p:nvSpPr>
          <p:spPr>
            <a:xfrm>
              <a:off x="3122959" y="7145433"/>
              <a:ext cx="138855" cy="207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119" fill="norm" stroke="1" extrusionOk="0">
                  <a:moveTo>
                    <a:pt x="19636" y="787"/>
                  </a:moveTo>
                  <a:cubicBezTo>
                    <a:pt x="17673" y="527"/>
                    <a:pt x="15709" y="266"/>
                    <a:pt x="12567" y="2609"/>
                  </a:cubicBezTo>
                  <a:cubicBezTo>
                    <a:pt x="9425" y="4951"/>
                    <a:pt x="5105" y="9895"/>
                    <a:pt x="2749" y="13018"/>
                  </a:cubicBezTo>
                  <a:cubicBezTo>
                    <a:pt x="393" y="16141"/>
                    <a:pt x="0" y="17442"/>
                    <a:pt x="0" y="18744"/>
                  </a:cubicBezTo>
                  <a:cubicBezTo>
                    <a:pt x="0" y="20045"/>
                    <a:pt x="393" y="21346"/>
                    <a:pt x="3535" y="21086"/>
                  </a:cubicBezTo>
                  <a:cubicBezTo>
                    <a:pt x="6676" y="20826"/>
                    <a:pt x="12567" y="19004"/>
                    <a:pt x="16102" y="15751"/>
                  </a:cubicBezTo>
                  <a:cubicBezTo>
                    <a:pt x="19636" y="12498"/>
                    <a:pt x="20815" y="7813"/>
                    <a:pt x="21207" y="4821"/>
                  </a:cubicBezTo>
                  <a:cubicBezTo>
                    <a:pt x="21600" y="1828"/>
                    <a:pt x="21207" y="527"/>
                    <a:pt x="18655" y="136"/>
                  </a:cubicBezTo>
                  <a:cubicBezTo>
                    <a:pt x="16102" y="-254"/>
                    <a:pt x="11389" y="266"/>
                    <a:pt x="6676" y="7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8" name="Line"/>
            <p:cNvSpPr/>
            <p:nvPr/>
          </p:nvSpPr>
          <p:spPr>
            <a:xfrm>
              <a:off x="3319741" y="7252829"/>
              <a:ext cx="23002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9" name="Line"/>
            <p:cNvSpPr/>
            <p:nvPr/>
          </p:nvSpPr>
          <p:spPr>
            <a:xfrm>
              <a:off x="3441772" y="7053163"/>
              <a:ext cx="129099" cy="376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3" h="21473" fill="norm" stroke="1" extrusionOk="0">
                  <a:moveTo>
                    <a:pt x="15057" y="1332"/>
                  </a:moveTo>
                  <a:cubicBezTo>
                    <a:pt x="15473" y="603"/>
                    <a:pt x="15888" y="-127"/>
                    <a:pt x="15265" y="19"/>
                  </a:cubicBezTo>
                  <a:cubicBezTo>
                    <a:pt x="14642" y="165"/>
                    <a:pt x="12980" y="1187"/>
                    <a:pt x="10488" y="2792"/>
                  </a:cubicBezTo>
                  <a:cubicBezTo>
                    <a:pt x="7996" y="4397"/>
                    <a:pt x="4673" y="6587"/>
                    <a:pt x="2596" y="8046"/>
                  </a:cubicBezTo>
                  <a:cubicBezTo>
                    <a:pt x="519" y="9505"/>
                    <a:pt x="-312" y="10235"/>
                    <a:pt x="103" y="10819"/>
                  </a:cubicBezTo>
                  <a:cubicBezTo>
                    <a:pt x="519" y="11403"/>
                    <a:pt x="2180" y="11841"/>
                    <a:pt x="4050" y="11914"/>
                  </a:cubicBezTo>
                  <a:cubicBezTo>
                    <a:pt x="5919" y="11987"/>
                    <a:pt x="7996" y="11695"/>
                    <a:pt x="9865" y="11330"/>
                  </a:cubicBezTo>
                  <a:cubicBezTo>
                    <a:pt x="11734" y="10965"/>
                    <a:pt x="13396" y="10527"/>
                    <a:pt x="15265" y="10162"/>
                  </a:cubicBezTo>
                  <a:cubicBezTo>
                    <a:pt x="17134" y="9797"/>
                    <a:pt x="19211" y="9505"/>
                    <a:pt x="20250" y="9870"/>
                  </a:cubicBezTo>
                  <a:cubicBezTo>
                    <a:pt x="21288" y="10235"/>
                    <a:pt x="21288" y="11257"/>
                    <a:pt x="19834" y="13300"/>
                  </a:cubicBezTo>
                  <a:cubicBezTo>
                    <a:pt x="18380" y="15343"/>
                    <a:pt x="15473" y="18408"/>
                    <a:pt x="12565" y="214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0" name="Line"/>
            <p:cNvSpPr/>
            <p:nvPr/>
          </p:nvSpPr>
          <p:spPr>
            <a:xfrm>
              <a:off x="6509146" y="7415967"/>
              <a:ext cx="107337" cy="373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2" fill="norm" stroke="1" extrusionOk="0">
                  <a:moveTo>
                    <a:pt x="21600" y="1191"/>
                  </a:moveTo>
                  <a:cubicBezTo>
                    <a:pt x="21600" y="462"/>
                    <a:pt x="21600" y="-268"/>
                    <a:pt x="20829" y="97"/>
                  </a:cubicBezTo>
                  <a:cubicBezTo>
                    <a:pt x="20057" y="462"/>
                    <a:pt x="18514" y="1921"/>
                    <a:pt x="15171" y="4840"/>
                  </a:cubicBezTo>
                  <a:cubicBezTo>
                    <a:pt x="11829" y="7759"/>
                    <a:pt x="6686" y="12137"/>
                    <a:pt x="3857" y="15129"/>
                  </a:cubicBezTo>
                  <a:cubicBezTo>
                    <a:pt x="1029" y="18121"/>
                    <a:pt x="514" y="19727"/>
                    <a:pt x="0" y="213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1" name="Line"/>
            <p:cNvSpPr/>
            <p:nvPr/>
          </p:nvSpPr>
          <p:spPr>
            <a:xfrm>
              <a:off x="6670150" y="7429167"/>
              <a:ext cx="99670" cy="30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62" y="5220"/>
                    <a:pt x="10523" y="10440"/>
                    <a:pt x="6923" y="14040"/>
                  </a:cubicBezTo>
                  <a:cubicBezTo>
                    <a:pt x="3323" y="17640"/>
                    <a:pt x="1662" y="1962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2" name="Line"/>
            <p:cNvSpPr/>
            <p:nvPr/>
          </p:nvSpPr>
          <p:spPr>
            <a:xfrm>
              <a:off x="6350197" y="7479221"/>
              <a:ext cx="450290" cy="72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164" fill="norm" stroke="1" extrusionOk="0">
                  <a:moveTo>
                    <a:pt x="634" y="21164"/>
                  </a:moveTo>
                  <a:cubicBezTo>
                    <a:pt x="268" y="17440"/>
                    <a:pt x="-98" y="13716"/>
                    <a:pt x="24" y="11109"/>
                  </a:cubicBezTo>
                  <a:cubicBezTo>
                    <a:pt x="146" y="8502"/>
                    <a:pt x="756" y="7012"/>
                    <a:pt x="3014" y="5150"/>
                  </a:cubicBezTo>
                  <a:cubicBezTo>
                    <a:pt x="5271" y="3288"/>
                    <a:pt x="9177" y="1054"/>
                    <a:pt x="12533" y="309"/>
                  </a:cubicBezTo>
                  <a:cubicBezTo>
                    <a:pt x="15888" y="-436"/>
                    <a:pt x="18695" y="309"/>
                    <a:pt x="21502" y="10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3" name="Line"/>
            <p:cNvSpPr/>
            <p:nvPr/>
          </p:nvSpPr>
          <p:spPr>
            <a:xfrm>
              <a:off x="6868138" y="7621975"/>
              <a:ext cx="223689" cy="202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7" h="21121" fill="norm" stroke="1" extrusionOk="0">
                  <a:moveTo>
                    <a:pt x="13807" y="1481"/>
                  </a:moveTo>
                  <a:cubicBezTo>
                    <a:pt x="11887" y="681"/>
                    <a:pt x="9967" y="-119"/>
                    <a:pt x="8047" y="14"/>
                  </a:cubicBezTo>
                  <a:cubicBezTo>
                    <a:pt x="6127" y="148"/>
                    <a:pt x="4207" y="1214"/>
                    <a:pt x="2527" y="4148"/>
                  </a:cubicBezTo>
                  <a:cubicBezTo>
                    <a:pt x="847" y="7081"/>
                    <a:pt x="-593" y="11881"/>
                    <a:pt x="247" y="15214"/>
                  </a:cubicBezTo>
                  <a:cubicBezTo>
                    <a:pt x="1087" y="18548"/>
                    <a:pt x="4207" y="20414"/>
                    <a:pt x="8047" y="20948"/>
                  </a:cubicBezTo>
                  <a:cubicBezTo>
                    <a:pt x="11887" y="21481"/>
                    <a:pt x="16447" y="20681"/>
                    <a:pt x="21007" y="198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4" name="Line"/>
            <p:cNvSpPr/>
            <p:nvPr/>
          </p:nvSpPr>
          <p:spPr>
            <a:xfrm>
              <a:off x="7191495" y="7643839"/>
              <a:ext cx="176338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5" name="Line"/>
            <p:cNvSpPr/>
            <p:nvPr/>
          </p:nvSpPr>
          <p:spPr>
            <a:xfrm>
              <a:off x="7288608" y="7559503"/>
              <a:ext cx="48558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1600" fill="norm" stroke="1" extrusionOk="0">
                  <a:moveTo>
                    <a:pt x="20520" y="0"/>
                  </a:moveTo>
                  <a:cubicBezTo>
                    <a:pt x="12960" y="4731"/>
                    <a:pt x="5400" y="9463"/>
                    <a:pt x="2160" y="13063"/>
                  </a:cubicBezTo>
                  <a:cubicBezTo>
                    <a:pt x="-1080" y="16663"/>
                    <a:pt x="0" y="19131"/>
                    <a:pt x="108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6" name="Line"/>
            <p:cNvSpPr/>
            <p:nvPr/>
          </p:nvSpPr>
          <p:spPr>
            <a:xfrm>
              <a:off x="7544170" y="7521169"/>
              <a:ext cx="107337" cy="25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891"/>
                    <a:pt x="7200" y="11782"/>
                    <a:pt x="3600" y="15382"/>
                  </a:cubicBezTo>
                  <a:cubicBezTo>
                    <a:pt x="0" y="18982"/>
                    <a:pt x="0" y="2029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7" name="Line"/>
            <p:cNvSpPr/>
            <p:nvPr/>
          </p:nvSpPr>
          <p:spPr>
            <a:xfrm>
              <a:off x="7706488" y="7490502"/>
              <a:ext cx="44687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20982" y="0"/>
                  </a:moveTo>
                  <a:cubicBezTo>
                    <a:pt x="13782" y="5200"/>
                    <a:pt x="6582" y="10400"/>
                    <a:pt x="2982" y="13500"/>
                  </a:cubicBezTo>
                  <a:cubicBezTo>
                    <a:pt x="-618" y="16600"/>
                    <a:pt x="-618" y="17600"/>
                    <a:pt x="1182" y="18600"/>
                  </a:cubicBezTo>
                  <a:cubicBezTo>
                    <a:pt x="2982" y="19600"/>
                    <a:pt x="6582" y="20600"/>
                    <a:pt x="8382" y="21100"/>
                  </a:cubicBezTo>
                  <a:cubicBezTo>
                    <a:pt x="10182" y="21600"/>
                    <a:pt x="10182" y="21600"/>
                    <a:pt x="1018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8" name="Line"/>
            <p:cNvSpPr/>
            <p:nvPr/>
          </p:nvSpPr>
          <p:spPr>
            <a:xfrm>
              <a:off x="7459834" y="7555330"/>
              <a:ext cx="398677" cy="11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708" y="11375"/>
                    <a:pt x="9415" y="2735"/>
                    <a:pt x="13015" y="575"/>
                  </a:cubicBezTo>
                  <a:cubicBezTo>
                    <a:pt x="16615" y="-1585"/>
                    <a:pt x="19108" y="2735"/>
                    <a:pt x="21600" y="70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9" name="Line"/>
            <p:cNvSpPr/>
            <p:nvPr/>
          </p:nvSpPr>
          <p:spPr>
            <a:xfrm>
              <a:off x="7809022" y="7674506"/>
              <a:ext cx="126157" cy="217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7" h="21600" fill="norm" stroke="1" extrusionOk="0">
                  <a:moveTo>
                    <a:pt x="20907" y="0"/>
                  </a:moveTo>
                  <a:cubicBezTo>
                    <a:pt x="16672" y="0"/>
                    <a:pt x="12436" y="0"/>
                    <a:pt x="8625" y="508"/>
                  </a:cubicBezTo>
                  <a:cubicBezTo>
                    <a:pt x="4813" y="1016"/>
                    <a:pt x="1425" y="2033"/>
                    <a:pt x="366" y="3558"/>
                  </a:cubicBezTo>
                  <a:cubicBezTo>
                    <a:pt x="-693" y="5082"/>
                    <a:pt x="578" y="7115"/>
                    <a:pt x="3754" y="9402"/>
                  </a:cubicBezTo>
                  <a:cubicBezTo>
                    <a:pt x="6931" y="11689"/>
                    <a:pt x="12013" y="14231"/>
                    <a:pt x="14766" y="16136"/>
                  </a:cubicBezTo>
                  <a:cubicBezTo>
                    <a:pt x="17519" y="18042"/>
                    <a:pt x="17942" y="19313"/>
                    <a:pt x="16884" y="20202"/>
                  </a:cubicBezTo>
                  <a:cubicBezTo>
                    <a:pt x="15825" y="21092"/>
                    <a:pt x="13284" y="21600"/>
                    <a:pt x="10954" y="21600"/>
                  </a:cubicBezTo>
                  <a:cubicBezTo>
                    <a:pt x="8625" y="21600"/>
                    <a:pt x="6507" y="21092"/>
                    <a:pt x="5236" y="20202"/>
                  </a:cubicBezTo>
                  <a:cubicBezTo>
                    <a:pt x="3966" y="19313"/>
                    <a:pt x="3542" y="18042"/>
                    <a:pt x="3119" y="167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0" name="Line"/>
            <p:cNvSpPr/>
            <p:nvPr/>
          </p:nvSpPr>
          <p:spPr>
            <a:xfrm>
              <a:off x="8050181" y="7674506"/>
              <a:ext cx="168672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1" name="Line"/>
            <p:cNvSpPr/>
            <p:nvPr/>
          </p:nvSpPr>
          <p:spPr>
            <a:xfrm>
              <a:off x="8165184" y="7613171"/>
              <a:ext cx="15335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2" name="Line"/>
            <p:cNvSpPr/>
            <p:nvPr/>
          </p:nvSpPr>
          <p:spPr>
            <a:xfrm>
              <a:off x="8349188" y="7536503"/>
              <a:ext cx="84336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27" y="4181"/>
                    <a:pt x="15055" y="8361"/>
                    <a:pt x="11455" y="11961"/>
                  </a:cubicBezTo>
                  <a:cubicBezTo>
                    <a:pt x="7855" y="15561"/>
                    <a:pt x="3927" y="1858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3" name="Line"/>
            <p:cNvSpPr/>
            <p:nvPr/>
          </p:nvSpPr>
          <p:spPr>
            <a:xfrm>
              <a:off x="8471857" y="7536503"/>
              <a:ext cx="38335" cy="26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4" name="Line"/>
            <p:cNvSpPr/>
            <p:nvPr/>
          </p:nvSpPr>
          <p:spPr>
            <a:xfrm>
              <a:off x="8218852" y="7528836"/>
              <a:ext cx="383342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" y="18000"/>
                    <a:pt x="864" y="14400"/>
                    <a:pt x="2304" y="10800"/>
                  </a:cubicBezTo>
                  <a:cubicBezTo>
                    <a:pt x="3744" y="7200"/>
                    <a:pt x="6192" y="3600"/>
                    <a:pt x="9576" y="1800"/>
                  </a:cubicBezTo>
                  <a:cubicBezTo>
                    <a:pt x="12960" y="0"/>
                    <a:pt x="1728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5" name="Line"/>
            <p:cNvSpPr/>
            <p:nvPr/>
          </p:nvSpPr>
          <p:spPr>
            <a:xfrm>
              <a:off x="8526552" y="7638727"/>
              <a:ext cx="147529" cy="227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600" fill="norm" stroke="1" extrusionOk="0">
                  <a:moveTo>
                    <a:pt x="3148" y="11407"/>
                  </a:moveTo>
                  <a:cubicBezTo>
                    <a:pt x="2782" y="12620"/>
                    <a:pt x="2416" y="13834"/>
                    <a:pt x="1867" y="15411"/>
                  </a:cubicBezTo>
                  <a:cubicBezTo>
                    <a:pt x="1317" y="16989"/>
                    <a:pt x="585" y="18930"/>
                    <a:pt x="219" y="19052"/>
                  </a:cubicBezTo>
                  <a:cubicBezTo>
                    <a:pt x="-147" y="19173"/>
                    <a:pt x="-147" y="17474"/>
                    <a:pt x="951" y="14319"/>
                  </a:cubicBezTo>
                  <a:cubicBezTo>
                    <a:pt x="2050" y="11164"/>
                    <a:pt x="4246" y="6553"/>
                    <a:pt x="5894" y="3762"/>
                  </a:cubicBezTo>
                  <a:cubicBezTo>
                    <a:pt x="7541" y="971"/>
                    <a:pt x="8639" y="0"/>
                    <a:pt x="11019" y="0"/>
                  </a:cubicBezTo>
                  <a:cubicBezTo>
                    <a:pt x="13399" y="0"/>
                    <a:pt x="17060" y="971"/>
                    <a:pt x="19073" y="2184"/>
                  </a:cubicBezTo>
                  <a:cubicBezTo>
                    <a:pt x="21087" y="3398"/>
                    <a:pt x="21453" y="4854"/>
                    <a:pt x="20904" y="6553"/>
                  </a:cubicBezTo>
                  <a:cubicBezTo>
                    <a:pt x="20355" y="8252"/>
                    <a:pt x="18890" y="10193"/>
                    <a:pt x="17243" y="11407"/>
                  </a:cubicBezTo>
                  <a:cubicBezTo>
                    <a:pt x="15595" y="12620"/>
                    <a:pt x="13765" y="13106"/>
                    <a:pt x="11934" y="13470"/>
                  </a:cubicBezTo>
                  <a:cubicBezTo>
                    <a:pt x="10104" y="13834"/>
                    <a:pt x="8273" y="14076"/>
                    <a:pt x="8090" y="14562"/>
                  </a:cubicBezTo>
                  <a:cubicBezTo>
                    <a:pt x="7907" y="15047"/>
                    <a:pt x="9372" y="15775"/>
                    <a:pt x="11385" y="16989"/>
                  </a:cubicBezTo>
                  <a:cubicBezTo>
                    <a:pt x="13399" y="18202"/>
                    <a:pt x="15961" y="19901"/>
                    <a:pt x="1852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6" name="Line"/>
            <p:cNvSpPr/>
            <p:nvPr/>
          </p:nvSpPr>
          <p:spPr>
            <a:xfrm>
              <a:off x="8832199" y="7656220"/>
              <a:ext cx="138004" cy="33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1200" y="4868"/>
                    <a:pt x="2400" y="-1303"/>
                    <a:pt x="6000" y="240"/>
                  </a:cubicBezTo>
                  <a:cubicBezTo>
                    <a:pt x="9600" y="1783"/>
                    <a:pt x="15600" y="11040"/>
                    <a:pt x="21600" y="202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7" name="Line"/>
            <p:cNvSpPr/>
            <p:nvPr/>
          </p:nvSpPr>
          <p:spPr>
            <a:xfrm>
              <a:off x="8855199" y="7789508"/>
              <a:ext cx="12267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8" name="Line"/>
            <p:cNvSpPr/>
            <p:nvPr/>
          </p:nvSpPr>
          <p:spPr>
            <a:xfrm>
              <a:off x="9253875" y="7597838"/>
              <a:ext cx="1" cy="245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9" name="Line"/>
            <p:cNvSpPr/>
            <p:nvPr/>
          </p:nvSpPr>
          <p:spPr>
            <a:xfrm>
              <a:off x="5112419" y="6984490"/>
              <a:ext cx="6085065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14" y="5574"/>
                  </a:moveTo>
                  <a:cubicBezTo>
                    <a:pt x="59" y="4645"/>
                    <a:pt x="5" y="3716"/>
                    <a:pt x="1" y="3136"/>
                  </a:cubicBezTo>
                  <a:cubicBezTo>
                    <a:pt x="-4" y="2555"/>
                    <a:pt x="41" y="2323"/>
                    <a:pt x="236" y="2206"/>
                  </a:cubicBezTo>
                  <a:cubicBezTo>
                    <a:pt x="431" y="2090"/>
                    <a:pt x="776" y="2090"/>
                    <a:pt x="1111" y="2090"/>
                  </a:cubicBezTo>
                  <a:cubicBezTo>
                    <a:pt x="1447" y="2090"/>
                    <a:pt x="1773" y="2090"/>
                    <a:pt x="2113" y="2090"/>
                  </a:cubicBezTo>
                  <a:cubicBezTo>
                    <a:pt x="2453" y="2090"/>
                    <a:pt x="2807" y="2090"/>
                    <a:pt x="3147" y="1974"/>
                  </a:cubicBezTo>
                  <a:cubicBezTo>
                    <a:pt x="3487" y="1858"/>
                    <a:pt x="3814" y="1626"/>
                    <a:pt x="4167" y="1394"/>
                  </a:cubicBezTo>
                  <a:cubicBezTo>
                    <a:pt x="4521" y="1161"/>
                    <a:pt x="4902" y="929"/>
                    <a:pt x="5237" y="697"/>
                  </a:cubicBezTo>
                  <a:cubicBezTo>
                    <a:pt x="5573" y="465"/>
                    <a:pt x="5863" y="232"/>
                    <a:pt x="6158" y="116"/>
                  </a:cubicBezTo>
                  <a:cubicBezTo>
                    <a:pt x="6452" y="0"/>
                    <a:pt x="6752" y="0"/>
                    <a:pt x="7051" y="0"/>
                  </a:cubicBezTo>
                  <a:cubicBezTo>
                    <a:pt x="7350" y="0"/>
                    <a:pt x="7649" y="0"/>
                    <a:pt x="7949" y="0"/>
                  </a:cubicBezTo>
                  <a:cubicBezTo>
                    <a:pt x="8248" y="0"/>
                    <a:pt x="8547" y="0"/>
                    <a:pt x="8860" y="0"/>
                  </a:cubicBezTo>
                  <a:cubicBezTo>
                    <a:pt x="9173" y="0"/>
                    <a:pt x="9499" y="0"/>
                    <a:pt x="9821" y="0"/>
                  </a:cubicBezTo>
                  <a:cubicBezTo>
                    <a:pt x="10143" y="0"/>
                    <a:pt x="10460" y="0"/>
                    <a:pt x="10796" y="116"/>
                  </a:cubicBezTo>
                  <a:cubicBezTo>
                    <a:pt x="11132" y="232"/>
                    <a:pt x="11485" y="465"/>
                    <a:pt x="11825" y="697"/>
                  </a:cubicBezTo>
                  <a:cubicBezTo>
                    <a:pt x="12165" y="929"/>
                    <a:pt x="12492" y="1161"/>
                    <a:pt x="12827" y="1510"/>
                  </a:cubicBezTo>
                  <a:cubicBezTo>
                    <a:pt x="13163" y="1858"/>
                    <a:pt x="13507" y="2323"/>
                    <a:pt x="13834" y="2787"/>
                  </a:cubicBezTo>
                  <a:cubicBezTo>
                    <a:pt x="14160" y="3252"/>
                    <a:pt x="14469" y="3716"/>
                    <a:pt x="14786" y="4297"/>
                  </a:cubicBezTo>
                  <a:cubicBezTo>
                    <a:pt x="15103" y="4877"/>
                    <a:pt x="15430" y="5574"/>
                    <a:pt x="15747" y="6155"/>
                  </a:cubicBezTo>
                  <a:cubicBezTo>
                    <a:pt x="16065" y="6736"/>
                    <a:pt x="16373" y="7200"/>
                    <a:pt x="16677" y="7781"/>
                  </a:cubicBezTo>
                  <a:cubicBezTo>
                    <a:pt x="16980" y="8361"/>
                    <a:pt x="17280" y="9058"/>
                    <a:pt x="17629" y="9987"/>
                  </a:cubicBezTo>
                  <a:cubicBezTo>
                    <a:pt x="17978" y="10916"/>
                    <a:pt x="18377" y="12077"/>
                    <a:pt x="18731" y="13006"/>
                  </a:cubicBezTo>
                  <a:cubicBezTo>
                    <a:pt x="19084" y="13935"/>
                    <a:pt x="19392" y="14632"/>
                    <a:pt x="19746" y="15561"/>
                  </a:cubicBezTo>
                  <a:cubicBezTo>
                    <a:pt x="20100" y="16490"/>
                    <a:pt x="20499" y="17652"/>
                    <a:pt x="20789" y="18465"/>
                  </a:cubicBezTo>
                  <a:cubicBezTo>
                    <a:pt x="21079" y="19277"/>
                    <a:pt x="21260" y="19742"/>
                    <a:pt x="21387" y="20090"/>
                  </a:cubicBezTo>
                  <a:cubicBezTo>
                    <a:pt x="21514" y="20439"/>
                    <a:pt x="21587" y="20671"/>
                    <a:pt x="21591" y="20903"/>
                  </a:cubicBezTo>
                  <a:cubicBezTo>
                    <a:pt x="21596" y="21135"/>
                    <a:pt x="21533" y="21368"/>
                    <a:pt x="2146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0" name="Line"/>
            <p:cNvSpPr/>
            <p:nvPr/>
          </p:nvSpPr>
          <p:spPr>
            <a:xfrm>
              <a:off x="0" y="6589349"/>
              <a:ext cx="2668061" cy="310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fill="norm" stroke="1" extrusionOk="0">
                  <a:moveTo>
                    <a:pt x="0" y="21532"/>
                  </a:moveTo>
                  <a:cubicBezTo>
                    <a:pt x="579" y="21001"/>
                    <a:pt x="1159" y="20470"/>
                    <a:pt x="1852" y="19496"/>
                  </a:cubicBezTo>
                  <a:cubicBezTo>
                    <a:pt x="2545" y="18522"/>
                    <a:pt x="3352" y="17106"/>
                    <a:pt x="4200" y="15689"/>
                  </a:cubicBezTo>
                  <a:cubicBezTo>
                    <a:pt x="5048" y="14273"/>
                    <a:pt x="5938" y="12857"/>
                    <a:pt x="6776" y="11617"/>
                  </a:cubicBezTo>
                  <a:cubicBezTo>
                    <a:pt x="7614" y="10378"/>
                    <a:pt x="8400" y="9316"/>
                    <a:pt x="9186" y="8342"/>
                  </a:cubicBezTo>
                  <a:cubicBezTo>
                    <a:pt x="9972" y="7368"/>
                    <a:pt x="10759" y="6483"/>
                    <a:pt x="11524" y="5598"/>
                  </a:cubicBezTo>
                  <a:cubicBezTo>
                    <a:pt x="12290" y="4712"/>
                    <a:pt x="13034" y="3827"/>
                    <a:pt x="13748" y="3030"/>
                  </a:cubicBezTo>
                  <a:cubicBezTo>
                    <a:pt x="14462" y="2234"/>
                    <a:pt x="15145" y="1525"/>
                    <a:pt x="15879" y="994"/>
                  </a:cubicBezTo>
                  <a:cubicBezTo>
                    <a:pt x="16614" y="463"/>
                    <a:pt x="17400" y="109"/>
                    <a:pt x="18166" y="21"/>
                  </a:cubicBezTo>
                  <a:cubicBezTo>
                    <a:pt x="18931" y="-68"/>
                    <a:pt x="19676" y="109"/>
                    <a:pt x="20245" y="906"/>
                  </a:cubicBezTo>
                  <a:cubicBezTo>
                    <a:pt x="20814" y="1703"/>
                    <a:pt x="21207" y="3119"/>
                    <a:pt x="21600" y="45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1" name="Line"/>
            <p:cNvSpPr/>
            <p:nvPr/>
          </p:nvSpPr>
          <p:spPr>
            <a:xfrm>
              <a:off x="46001" y="7447056"/>
              <a:ext cx="2753872" cy="205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404" fill="norm" stroke="1" extrusionOk="0">
                  <a:moveTo>
                    <a:pt x="0" y="20533"/>
                  </a:moveTo>
                  <a:cubicBezTo>
                    <a:pt x="541" y="21067"/>
                    <a:pt x="1082" y="21600"/>
                    <a:pt x="1663" y="21333"/>
                  </a:cubicBezTo>
                  <a:cubicBezTo>
                    <a:pt x="2244" y="21067"/>
                    <a:pt x="2865" y="20000"/>
                    <a:pt x="3537" y="18800"/>
                  </a:cubicBezTo>
                  <a:cubicBezTo>
                    <a:pt x="4208" y="17600"/>
                    <a:pt x="4929" y="16267"/>
                    <a:pt x="5711" y="14933"/>
                  </a:cubicBezTo>
                  <a:cubicBezTo>
                    <a:pt x="6492" y="13600"/>
                    <a:pt x="7334" y="12267"/>
                    <a:pt x="8195" y="10933"/>
                  </a:cubicBezTo>
                  <a:cubicBezTo>
                    <a:pt x="9057" y="9600"/>
                    <a:pt x="9938" y="8267"/>
                    <a:pt x="10810" y="6933"/>
                  </a:cubicBezTo>
                  <a:cubicBezTo>
                    <a:pt x="11682" y="5600"/>
                    <a:pt x="12543" y="4267"/>
                    <a:pt x="13355" y="3200"/>
                  </a:cubicBezTo>
                  <a:cubicBezTo>
                    <a:pt x="14166" y="2133"/>
                    <a:pt x="14928" y="1333"/>
                    <a:pt x="15739" y="800"/>
                  </a:cubicBezTo>
                  <a:cubicBezTo>
                    <a:pt x="16551" y="267"/>
                    <a:pt x="17412" y="0"/>
                    <a:pt x="18194" y="0"/>
                  </a:cubicBezTo>
                  <a:cubicBezTo>
                    <a:pt x="18975" y="0"/>
                    <a:pt x="19676" y="267"/>
                    <a:pt x="20207" y="1067"/>
                  </a:cubicBezTo>
                  <a:cubicBezTo>
                    <a:pt x="20738" y="1867"/>
                    <a:pt x="21099" y="3200"/>
                    <a:pt x="21309" y="4400"/>
                  </a:cubicBezTo>
                  <a:cubicBezTo>
                    <a:pt x="21520" y="5600"/>
                    <a:pt x="21580" y="6667"/>
                    <a:pt x="21590" y="7733"/>
                  </a:cubicBezTo>
                  <a:cubicBezTo>
                    <a:pt x="21600" y="8800"/>
                    <a:pt x="21560" y="9867"/>
                    <a:pt x="21520" y="109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2" name="Line"/>
            <p:cNvSpPr/>
            <p:nvPr/>
          </p:nvSpPr>
          <p:spPr>
            <a:xfrm>
              <a:off x="5811464" y="7973513"/>
              <a:ext cx="3082071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7" y="18514"/>
                    <a:pt x="1254" y="15428"/>
                    <a:pt x="1899" y="12857"/>
                  </a:cubicBezTo>
                  <a:cubicBezTo>
                    <a:pt x="2543" y="10286"/>
                    <a:pt x="3206" y="8229"/>
                    <a:pt x="3860" y="6686"/>
                  </a:cubicBezTo>
                  <a:cubicBezTo>
                    <a:pt x="4513" y="5143"/>
                    <a:pt x="5158" y="4114"/>
                    <a:pt x="5866" y="3086"/>
                  </a:cubicBezTo>
                  <a:cubicBezTo>
                    <a:pt x="6573" y="2057"/>
                    <a:pt x="7343" y="1029"/>
                    <a:pt x="8033" y="514"/>
                  </a:cubicBezTo>
                  <a:cubicBezTo>
                    <a:pt x="8722" y="0"/>
                    <a:pt x="9331" y="0"/>
                    <a:pt x="9985" y="0"/>
                  </a:cubicBezTo>
                  <a:cubicBezTo>
                    <a:pt x="10639" y="0"/>
                    <a:pt x="11337" y="0"/>
                    <a:pt x="12081" y="0"/>
                  </a:cubicBezTo>
                  <a:cubicBezTo>
                    <a:pt x="12824" y="0"/>
                    <a:pt x="13612" y="0"/>
                    <a:pt x="14373" y="0"/>
                  </a:cubicBezTo>
                  <a:cubicBezTo>
                    <a:pt x="15134" y="0"/>
                    <a:pt x="15869" y="0"/>
                    <a:pt x="16612" y="514"/>
                  </a:cubicBezTo>
                  <a:cubicBezTo>
                    <a:pt x="17355" y="1029"/>
                    <a:pt x="18107" y="2057"/>
                    <a:pt x="18806" y="3086"/>
                  </a:cubicBezTo>
                  <a:cubicBezTo>
                    <a:pt x="19504" y="4114"/>
                    <a:pt x="20149" y="5143"/>
                    <a:pt x="20579" y="5657"/>
                  </a:cubicBezTo>
                  <a:cubicBezTo>
                    <a:pt x="21009" y="6172"/>
                    <a:pt x="21224" y="6172"/>
                    <a:pt x="21358" y="8743"/>
                  </a:cubicBezTo>
                  <a:cubicBezTo>
                    <a:pt x="21493" y="11314"/>
                    <a:pt x="21546" y="1645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1" name="Drawing"/>
          <p:cNvGrpSpPr/>
          <p:nvPr/>
        </p:nvGrpSpPr>
        <p:grpSpPr>
          <a:xfrm>
            <a:off x="789684" y="46001"/>
            <a:ext cx="10672242" cy="8395190"/>
            <a:chOff x="0" y="0"/>
            <a:chExt cx="10672240" cy="8395189"/>
          </a:xfrm>
        </p:grpSpPr>
        <p:sp>
          <p:nvSpPr>
            <p:cNvPr id="3525" name="Line"/>
            <p:cNvSpPr/>
            <p:nvPr/>
          </p:nvSpPr>
          <p:spPr>
            <a:xfrm>
              <a:off x="115002" y="425218"/>
              <a:ext cx="224438" cy="719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7" h="21051" fill="norm" stroke="1" extrusionOk="0">
                  <a:moveTo>
                    <a:pt x="1440" y="6847"/>
                  </a:moveTo>
                  <a:cubicBezTo>
                    <a:pt x="1200" y="9089"/>
                    <a:pt x="960" y="11331"/>
                    <a:pt x="1440" y="13648"/>
                  </a:cubicBezTo>
                  <a:cubicBezTo>
                    <a:pt x="1920" y="15965"/>
                    <a:pt x="3120" y="18357"/>
                    <a:pt x="3720" y="19740"/>
                  </a:cubicBezTo>
                  <a:cubicBezTo>
                    <a:pt x="4320" y="21122"/>
                    <a:pt x="4320" y="21496"/>
                    <a:pt x="3840" y="20450"/>
                  </a:cubicBezTo>
                  <a:cubicBezTo>
                    <a:pt x="3360" y="19403"/>
                    <a:pt x="2400" y="16937"/>
                    <a:pt x="1560" y="14321"/>
                  </a:cubicBezTo>
                  <a:cubicBezTo>
                    <a:pt x="720" y="11705"/>
                    <a:pt x="0" y="8940"/>
                    <a:pt x="0" y="6847"/>
                  </a:cubicBezTo>
                  <a:cubicBezTo>
                    <a:pt x="0" y="4754"/>
                    <a:pt x="720" y="3334"/>
                    <a:pt x="2040" y="2288"/>
                  </a:cubicBezTo>
                  <a:cubicBezTo>
                    <a:pt x="3360" y="1241"/>
                    <a:pt x="5280" y="569"/>
                    <a:pt x="7440" y="232"/>
                  </a:cubicBezTo>
                  <a:cubicBezTo>
                    <a:pt x="9600" y="-104"/>
                    <a:pt x="12000" y="-104"/>
                    <a:pt x="14520" y="419"/>
                  </a:cubicBezTo>
                  <a:cubicBezTo>
                    <a:pt x="17040" y="942"/>
                    <a:pt x="19680" y="1989"/>
                    <a:pt x="20640" y="3110"/>
                  </a:cubicBezTo>
                  <a:cubicBezTo>
                    <a:pt x="21600" y="4231"/>
                    <a:pt x="20880" y="5427"/>
                    <a:pt x="19440" y="6361"/>
                  </a:cubicBezTo>
                  <a:cubicBezTo>
                    <a:pt x="18000" y="7295"/>
                    <a:pt x="15840" y="7968"/>
                    <a:pt x="14160" y="8304"/>
                  </a:cubicBezTo>
                  <a:cubicBezTo>
                    <a:pt x="12480" y="8641"/>
                    <a:pt x="11280" y="8641"/>
                    <a:pt x="10080" y="86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6" name="Line"/>
            <p:cNvSpPr/>
            <p:nvPr/>
          </p:nvSpPr>
          <p:spPr>
            <a:xfrm>
              <a:off x="506011" y="774350"/>
              <a:ext cx="138004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00" y="14400"/>
                    <a:pt x="8000" y="7200"/>
                    <a:pt x="11600" y="3600"/>
                  </a:cubicBezTo>
                  <a:cubicBezTo>
                    <a:pt x="15200" y="0"/>
                    <a:pt x="184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7" name="Line"/>
            <p:cNvSpPr/>
            <p:nvPr/>
          </p:nvSpPr>
          <p:spPr>
            <a:xfrm>
              <a:off x="559679" y="981355"/>
              <a:ext cx="130337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8" name="Line"/>
            <p:cNvSpPr/>
            <p:nvPr/>
          </p:nvSpPr>
          <p:spPr>
            <a:xfrm>
              <a:off x="1312453" y="269476"/>
              <a:ext cx="450921" cy="1294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544" fill="norm" stroke="1" extrusionOk="0">
                  <a:moveTo>
                    <a:pt x="21532" y="236"/>
                  </a:moveTo>
                  <a:cubicBezTo>
                    <a:pt x="20068" y="109"/>
                    <a:pt x="18603" y="-19"/>
                    <a:pt x="16346" y="2"/>
                  </a:cubicBezTo>
                  <a:cubicBezTo>
                    <a:pt x="14088" y="24"/>
                    <a:pt x="11037" y="194"/>
                    <a:pt x="8352" y="449"/>
                  </a:cubicBezTo>
                  <a:cubicBezTo>
                    <a:pt x="5668" y="704"/>
                    <a:pt x="3349" y="1044"/>
                    <a:pt x="2007" y="1427"/>
                  </a:cubicBezTo>
                  <a:cubicBezTo>
                    <a:pt x="664" y="1809"/>
                    <a:pt x="298" y="2235"/>
                    <a:pt x="542" y="3127"/>
                  </a:cubicBezTo>
                  <a:cubicBezTo>
                    <a:pt x="786" y="4020"/>
                    <a:pt x="1640" y="5381"/>
                    <a:pt x="2251" y="6912"/>
                  </a:cubicBezTo>
                  <a:cubicBezTo>
                    <a:pt x="2861" y="8442"/>
                    <a:pt x="3227" y="10143"/>
                    <a:pt x="3105" y="11801"/>
                  </a:cubicBezTo>
                  <a:cubicBezTo>
                    <a:pt x="2983" y="13460"/>
                    <a:pt x="2373" y="15075"/>
                    <a:pt x="1763" y="16500"/>
                  </a:cubicBezTo>
                  <a:cubicBezTo>
                    <a:pt x="1152" y="17924"/>
                    <a:pt x="542" y="19157"/>
                    <a:pt x="237" y="19901"/>
                  </a:cubicBezTo>
                  <a:cubicBezTo>
                    <a:pt x="-68" y="20646"/>
                    <a:pt x="-68" y="20901"/>
                    <a:pt x="176" y="21135"/>
                  </a:cubicBezTo>
                  <a:cubicBezTo>
                    <a:pt x="420" y="21368"/>
                    <a:pt x="908" y="21581"/>
                    <a:pt x="3105" y="21538"/>
                  </a:cubicBezTo>
                  <a:cubicBezTo>
                    <a:pt x="5301" y="21496"/>
                    <a:pt x="9207" y="21198"/>
                    <a:pt x="11891" y="20901"/>
                  </a:cubicBezTo>
                  <a:cubicBezTo>
                    <a:pt x="14576" y="20603"/>
                    <a:pt x="16040" y="20305"/>
                    <a:pt x="17505" y="200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9" name="Line"/>
            <p:cNvSpPr/>
            <p:nvPr/>
          </p:nvSpPr>
          <p:spPr>
            <a:xfrm>
              <a:off x="1769572" y="214037"/>
              <a:ext cx="122914" cy="41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7" h="21371" fill="norm" stroke="1" extrusionOk="0">
                  <a:moveTo>
                    <a:pt x="2840" y="13778"/>
                  </a:moveTo>
                  <a:cubicBezTo>
                    <a:pt x="3704" y="15873"/>
                    <a:pt x="4568" y="17967"/>
                    <a:pt x="5000" y="19342"/>
                  </a:cubicBezTo>
                  <a:cubicBezTo>
                    <a:pt x="5432" y="20716"/>
                    <a:pt x="5432" y="21371"/>
                    <a:pt x="5000" y="21371"/>
                  </a:cubicBezTo>
                  <a:cubicBezTo>
                    <a:pt x="4568" y="21371"/>
                    <a:pt x="3704" y="20716"/>
                    <a:pt x="2624" y="17836"/>
                  </a:cubicBezTo>
                  <a:cubicBezTo>
                    <a:pt x="1544" y="14956"/>
                    <a:pt x="248" y="9851"/>
                    <a:pt x="32" y="6644"/>
                  </a:cubicBezTo>
                  <a:cubicBezTo>
                    <a:pt x="-184" y="3436"/>
                    <a:pt x="680" y="2127"/>
                    <a:pt x="3056" y="1211"/>
                  </a:cubicBezTo>
                  <a:cubicBezTo>
                    <a:pt x="5432" y="295"/>
                    <a:pt x="9320" y="-229"/>
                    <a:pt x="12776" y="98"/>
                  </a:cubicBezTo>
                  <a:cubicBezTo>
                    <a:pt x="16232" y="426"/>
                    <a:pt x="19256" y="1604"/>
                    <a:pt x="20336" y="2913"/>
                  </a:cubicBezTo>
                  <a:cubicBezTo>
                    <a:pt x="21416" y="4222"/>
                    <a:pt x="20552" y="5662"/>
                    <a:pt x="17312" y="6709"/>
                  </a:cubicBezTo>
                  <a:cubicBezTo>
                    <a:pt x="14072" y="7756"/>
                    <a:pt x="8456" y="8411"/>
                    <a:pt x="2840" y="90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0" name="Line"/>
            <p:cNvSpPr/>
            <p:nvPr/>
          </p:nvSpPr>
          <p:spPr>
            <a:xfrm>
              <a:off x="1929040" y="411723"/>
              <a:ext cx="125674" cy="141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021" fill="norm" stroke="1" extrusionOk="0">
                  <a:moveTo>
                    <a:pt x="21244" y="339"/>
                  </a:moveTo>
                  <a:cubicBezTo>
                    <a:pt x="16924" y="-40"/>
                    <a:pt x="12604" y="-419"/>
                    <a:pt x="9148" y="1097"/>
                  </a:cubicBezTo>
                  <a:cubicBezTo>
                    <a:pt x="5692" y="2613"/>
                    <a:pt x="3100" y="6023"/>
                    <a:pt x="1588" y="9244"/>
                  </a:cubicBezTo>
                  <a:cubicBezTo>
                    <a:pt x="76" y="12465"/>
                    <a:pt x="-356" y="15497"/>
                    <a:pt x="292" y="17581"/>
                  </a:cubicBezTo>
                  <a:cubicBezTo>
                    <a:pt x="940" y="19665"/>
                    <a:pt x="2668" y="20802"/>
                    <a:pt x="5260" y="20992"/>
                  </a:cubicBezTo>
                  <a:cubicBezTo>
                    <a:pt x="7852" y="21181"/>
                    <a:pt x="11308" y="20423"/>
                    <a:pt x="14764" y="196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1" name="Line"/>
            <p:cNvSpPr/>
            <p:nvPr/>
          </p:nvSpPr>
          <p:spPr>
            <a:xfrm>
              <a:off x="2118573" y="418443"/>
              <a:ext cx="127812" cy="144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4" h="21011" fill="norm" stroke="1" extrusionOk="0">
                  <a:moveTo>
                    <a:pt x="10805" y="471"/>
                  </a:moveTo>
                  <a:cubicBezTo>
                    <a:pt x="8728" y="98"/>
                    <a:pt x="6651" y="-274"/>
                    <a:pt x="4989" y="285"/>
                  </a:cubicBezTo>
                  <a:cubicBezTo>
                    <a:pt x="3328" y="843"/>
                    <a:pt x="2082" y="2333"/>
                    <a:pt x="1043" y="5126"/>
                  </a:cubicBezTo>
                  <a:cubicBezTo>
                    <a:pt x="5" y="7919"/>
                    <a:pt x="-826" y="12016"/>
                    <a:pt x="1459" y="14995"/>
                  </a:cubicBezTo>
                  <a:cubicBezTo>
                    <a:pt x="3743" y="17974"/>
                    <a:pt x="9143" y="19836"/>
                    <a:pt x="12882" y="20581"/>
                  </a:cubicBezTo>
                  <a:cubicBezTo>
                    <a:pt x="16620" y="21326"/>
                    <a:pt x="18697" y="20954"/>
                    <a:pt x="20774" y="205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2" name="Line"/>
            <p:cNvSpPr/>
            <p:nvPr/>
          </p:nvSpPr>
          <p:spPr>
            <a:xfrm>
              <a:off x="3339127" y="104780"/>
              <a:ext cx="116564" cy="491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1" h="21423" fill="norm" stroke="1" extrusionOk="0">
                  <a:moveTo>
                    <a:pt x="3408" y="9798"/>
                  </a:moveTo>
                  <a:cubicBezTo>
                    <a:pt x="2488" y="9130"/>
                    <a:pt x="1569" y="8462"/>
                    <a:pt x="1110" y="8406"/>
                  </a:cubicBezTo>
                  <a:cubicBezTo>
                    <a:pt x="650" y="8351"/>
                    <a:pt x="650" y="8907"/>
                    <a:pt x="880" y="11023"/>
                  </a:cubicBezTo>
                  <a:cubicBezTo>
                    <a:pt x="1110" y="13138"/>
                    <a:pt x="1569" y="16812"/>
                    <a:pt x="1799" y="18928"/>
                  </a:cubicBezTo>
                  <a:cubicBezTo>
                    <a:pt x="2029" y="21043"/>
                    <a:pt x="2029" y="21600"/>
                    <a:pt x="1799" y="21377"/>
                  </a:cubicBezTo>
                  <a:cubicBezTo>
                    <a:pt x="1569" y="21155"/>
                    <a:pt x="1110" y="20153"/>
                    <a:pt x="650" y="17703"/>
                  </a:cubicBezTo>
                  <a:cubicBezTo>
                    <a:pt x="191" y="15254"/>
                    <a:pt x="-269" y="11357"/>
                    <a:pt x="191" y="8351"/>
                  </a:cubicBezTo>
                  <a:cubicBezTo>
                    <a:pt x="650" y="5344"/>
                    <a:pt x="2029" y="3229"/>
                    <a:pt x="4786" y="1893"/>
                  </a:cubicBezTo>
                  <a:cubicBezTo>
                    <a:pt x="7544" y="557"/>
                    <a:pt x="11680" y="0"/>
                    <a:pt x="14667" y="0"/>
                  </a:cubicBezTo>
                  <a:cubicBezTo>
                    <a:pt x="17654" y="0"/>
                    <a:pt x="19493" y="557"/>
                    <a:pt x="20412" y="2060"/>
                  </a:cubicBezTo>
                  <a:cubicBezTo>
                    <a:pt x="21331" y="3563"/>
                    <a:pt x="21331" y="6012"/>
                    <a:pt x="18574" y="7738"/>
                  </a:cubicBezTo>
                  <a:cubicBezTo>
                    <a:pt x="15816" y="9464"/>
                    <a:pt x="10301" y="10466"/>
                    <a:pt x="4786" y="114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3" name="Line"/>
            <p:cNvSpPr/>
            <p:nvPr/>
          </p:nvSpPr>
          <p:spPr>
            <a:xfrm>
              <a:off x="3415915" y="428357"/>
              <a:ext cx="149166" cy="165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0932" fill="norm" stroke="1" extrusionOk="0">
                  <a:moveTo>
                    <a:pt x="15876" y="4961"/>
                  </a:moveTo>
                  <a:cubicBezTo>
                    <a:pt x="14778" y="3349"/>
                    <a:pt x="13680" y="1737"/>
                    <a:pt x="12215" y="770"/>
                  </a:cubicBezTo>
                  <a:cubicBezTo>
                    <a:pt x="10751" y="-198"/>
                    <a:pt x="8921" y="-520"/>
                    <a:pt x="6907" y="1414"/>
                  </a:cubicBezTo>
                  <a:cubicBezTo>
                    <a:pt x="4893" y="3349"/>
                    <a:pt x="2697" y="7540"/>
                    <a:pt x="1415" y="10764"/>
                  </a:cubicBezTo>
                  <a:cubicBezTo>
                    <a:pt x="134" y="13987"/>
                    <a:pt x="-232" y="16244"/>
                    <a:pt x="134" y="18017"/>
                  </a:cubicBezTo>
                  <a:cubicBezTo>
                    <a:pt x="500" y="19790"/>
                    <a:pt x="1599" y="21080"/>
                    <a:pt x="5260" y="20919"/>
                  </a:cubicBezTo>
                  <a:cubicBezTo>
                    <a:pt x="8921" y="20758"/>
                    <a:pt x="15144" y="19146"/>
                    <a:pt x="21368" y="175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4" name="Line"/>
            <p:cNvSpPr/>
            <p:nvPr/>
          </p:nvSpPr>
          <p:spPr>
            <a:xfrm>
              <a:off x="3588080" y="445115"/>
              <a:ext cx="107337" cy="237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1" fill="norm" stroke="1" extrusionOk="0">
                  <a:moveTo>
                    <a:pt x="21600" y="650"/>
                  </a:moveTo>
                  <a:cubicBezTo>
                    <a:pt x="19029" y="191"/>
                    <a:pt x="16457" y="-269"/>
                    <a:pt x="13114" y="191"/>
                  </a:cubicBezTo>
                  <a:cubicBezTo>
                    <a:pt x="9771" y="650"/>
                    <a:pt x="5657" y="2029"/>
                    <a:pt x="3600" y="3408"/>
                  </a:cubicBezTo>
                  <a:cubicBezTo>
                    <a:pt x="1543" y="4786"/>
                    <a:pt x="1543" y="6165"/>
                    <a:pt x="3857" y="7314"/>
                  </a:cubicBezTo>
                  <a:cubicBezTo>
                    <a:pt x="6171" y="8463"/>
                    <a:pt x="10800" y="9382"/>
                    <a:pt x="14143" y="10186"/>
                  </a:cubicBezTo>
                  <a:cubicBezTo>
                    <a:pt x="17486" y="10991"/>
                    <a:pt x="19543" y="11680"/>
                    <a:pt x="20057" y="12599"/>
                  </a:cubicBezTo>
                  <a:cubicBezTo>
                    <a:pt x="20571" y="13518"/>
                    <a:pt x="19543" y="14667"/>
                    <a:pt x="15943" y="16161"/>
                  </a:cubicBezTo>
                  <a:cubicBezTo>
                    <a:pt x="12343" y="17654"/>
                    <a:pt x="6171" y="19493"/>
                    <a:pt x="0" y="213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5" name="Line"/>
            <p:cNvSpPr/>
            <p:nvPr/>
          </p:nvSpPr>
          <p:spPr>
            <a:xfrm>
              <a:off x="1805148" y="954379"/>
              <a:ext cx="142191" cy="477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9" h="21220" fill="norm" stroke="1" extrusionOk="0">
                  <a:moveTo>
                    <a:pt x="1704" y="11090"/>
                  </a:moveTo>
                  <a:cubicBezTo>
                    <a:pt x="2070" y="14046"/>
                    <a:pt x="2436" y="17002"/>
                    <a:pt x="2802" y="18821"/>
                  </a:cubicBezTo>
                  <a:cubicBezTo>
                    <a:pt x="3168" y="20640"/>
                    <a:pt x="3534" y="21322"/>
                    <a:pt x="3351" y="21208"/>
                  </a:cubicBezTo>
                  <a:cubicBezTo>
                    <a:pt x="3168" y="21095"/>
                    <a:pt x="2436" y="20185"/>
                    <a:pt x="1521" y="17798"/>
                  </a:cubicBezTo>
                  <a:cubicBezTo>
                    <a:pt x="605" y="15410"/>
                    <a:pt x="-493" y="11545"/>
                    <a:pt x="239" y="8362"/>
                  </a:cubicBezTo>
                  <a:cubicBezTo>
                    <a:pt x="971" y="5179"/>
                    <a:pt x="3534" y="2678"/>
                    <a:pt x="5731" y="1314"/>
                  </a:cubicBezTo>
                  <a:cubicBezTo>
                    <a:pt x="7927" y="-51"/>
                    <a:pt x="9758" y="-278"/>
                    <a:pt x="12504" y="290"/>
                  </a:cubicBezTo>
                  <a:cubicBezTo>
                    <a:pt x="15249" y="859"/>
                    <a:pt x="18910" y="2223"/>
                    <a:pt x="20009" y="3474"/>
                  </a:cubicBezTo>
                  <a:cubicBezTo>
                    <a:pt x="21107" y="4724"/>
                    <a:pt x="19643" y="5861"/>
                    <a:pt x="16348" y="6827"/>
                  </a:cubicBezTo>
                  <a:cubicBezTo>
                    <a:pt x="13053" y="7794"/>
                    <a:pt x="7927" y="8589"/>
                    <a:pt x="2802" y="93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6" name="Line"/>
            <p:cNvSpPr/>
            <p:nvPr/>
          </p:nvSpPr>
          <p:spPr>
            <a:xfrm>
              <a:off x="1941586" y="1250653"/>
              <a:ext cx="99896" cy="19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3" h="21495" fill="norm" stroke="1" extrusionOk="0">
                  <a:moveTo>
                    <a:pt x="16998" y="4103"/>
                  </a:moveTo>
                  <a:cubicBezTo>
                    <a:pt x="16472" y="2700"/>
                    <a:pt x="15945" y="1298"/>
                    <a:pt x="14364" y="596"/>
                  </a:cubicBezTo>
                  <a:cubicBezTo>
                    <a:pt x="12784" y="-105"/>
                    <a:pt x="10150" y="-105"/>
                    <a:pt x="7515" y="176"/>
                  </a:cubicBezTo>
                  <a:cubicBezTo>
                    <a:pt x="4881" y="456"/>
                    <a:pt x="2247" y="1017"/>
                    <a:pt x="930" y="1999"/>
                  </a:cubicBezTo>
                  <a:cubicBezTo>
                    <a:pt x="-387" y="2981"/>
                    <a:pt x="-387" y="4383"/>
                    <a:pt x="1457" y="6066"/>
                  </a:cubicBezTo>
                  <a:cubicBezTo>
                    <a:pt x="3301" y="7750"/>
                    <a:pt x="6989" y="9713"/>
                    <a:pt x="9886" y="11116"/>
                  </a:cubicBezTo>
                  <a:cubicBezTo>
                    <a:pt x="12784" y="12518"/>
                    <a:pt x="14891" y="13360"/>
                    <a:pt x="16998" y="14903"/>
                  </a:cubicBezTo>
                  <a:cubicBezTo>
                    <a:pt x="19106" y="16446"/>
                    <a:pt x="21213" y="18690"/>
                    <a:pt x="20423" y="19952"/>
                  </a:cubicBezTo>
                  <a:cubicBezTo>
                    <a:pt x="19633" y="21214"/>
                    <a:pt x="15945" y="21495"/>
                    <a:pt x="12784" y="21495"/>
                  </a:cubicBezTo>
                  <a:cubicBezTo>
                    <a:pt x="9623" y="21495"/>
                    <a:pt x="6989" y="21214"/>
                    <a:pt x="5672" y="20373"/>
                  </a:cubicBezTo>
                  <a:cubicBezTo>
                    <a:pt x="4354" y="19531"/>
                    <a:pt x="4354" y="18129"/>
                    <a:pt x="5408" y="17007"/>
                  </a:cubicBezTo>
                  <a:cubicBezTo>
                    <a:pt x="6462" y="15885"/>
                    <a:pt x="8569" y="15043"/>
                    <a:pt x="10676" y="142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7" name="Line"/>
            <p:cNvSpPr/>
            <p:nvPr/>
          </p:nvSpPr>
          <p:spPr>
            <a:xfrm>
              <a:off x="2065170" y="1256681"/>
              <a:ext cx="142880" cy="140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0903" fill="norm" stroke="1" extrusionOk="0">
                  <a:moveTo>
                    <a:pt x="14365" y="1238"/>
                  </a:moveTo>
                  <a:cubicBezTo>
                    <a:pt x="12470" y="480"/>
                    <a:pt x="10575" y="-278"/>
                    <a:pt x="9060" y="101"/>
                  </a:cubicBezTo>
                  <a:cubicBezTo>
                    <a:pt x="7544" y="480"/>
                    <a:pt x="6407" y="1996"/>
                    <a:pt x="4891" y="4080"/>
                  </a:cubicBezTo>
                  <a:cubicBezTo>
                    <a:pt x="3375" y="6164"/>
                    <a:pt x="1481" y="8817"/>
                    <a:pt x="533" y="11848"/>
                  </a:cubicBezTo>
                  <a:cubicBezTo>
                    <a:pt x="-414" y="14880"/>
                    <a:pt x="-414" y="18290"/>
                    <a:pt x="3186" y="19806"/>
                  </a:cubicBezTo>
                  <a:cubicBezTo>
                    <a:pt x="6786" y="21322"/>
                    <a:pt x="13986" y="20943"/>
                    <a:pt x="21186" y="205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8" name="Line"/>
            <p:cNvSpPr/>
            <p:nvPr/>
          </p:nvSpPr>
          <p:spPr>
            <a:xfrm>
              <a:off x="3397048" y="973770"/>
              <a:ext cx="130027" cy="500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378" fill="norm" stroke="1" extrusionOk="0">
                  <a:moveTo>
                    <a:pt x="2388" y="9814"/>
                  </a:moveTo>
                  <a:cubicBezTo>
                    <a:pt x="2388" y="13305"/>
                    <a:pt x="2388" y="16796"/>
                    <a:pt x="1973" y="18814"/>
                  </a:cubicBezTo>
                  <a:cubicBezTo>
                    <a:pt x="1558" y="20833"/>
                    <a:pt x="727" y="21378"/>
                    <a:pt x="311" y="21378"/>
                  </a:cubicBezTo>
                  <a:cubicBezTo>
                    <a:pt x="-104" y="21378"/>
                    <a:pt x="-104" y="20833"/>
                    <a:pt x="311" y="18433"/>
                  </a:cubicBezTo>
                  <a:cubicBezTo>
                    <a:pt x="727" y="16033"/>
                    <a:pt x="1558" y="11778"/>
                    <a:pt x="3219" y="8396"/>
                  </a:cubicBezTo>
                  <a:cubicBezTo>
                    <a:pt x="4881" y="5014"/>
                    <a:pt x="7373" y="2505"/>
                    <a:pt x="9865" y="1196"/>
                  </a:cubicBezTo>
                  <a:cubicBezTo>
                    <a:pt x="12358" y="-113"/>
                    <a:pt x="14850" y="-222"/>
                    <a:pt x="17134" y="269"/>
                  </a:cubicBezTo>
                  <a:cubicBezTo>
                    <a:pt x="19419" y="760"/>
                    <a:pt x="21496" y="1851"/>
                    <a:pt x="21081" y="3378"/>
                  </a:cubicBezTo>
                  <a:cubicBezTo>
                    <a:pt x="20665" y="4905"/>
                    <a:pt x="17758" y="6869"/>
                    <a:pt x="14227" y="8233"/>
                  </a:cubicBezTo>
                  <a:cubicBezTo>
                    <a:pt x="10696" y="9596"/>
                    <a:pt x="6542" y="10360"/>
                    <a:pt x="2388" y="111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9" name="Line"/>
            <p:cNvSpPr/>
            <p:nvPr/>
          </p:nvSpPr>
          <p:spPr>
            <a:xfrm>
              <a:off x="3509376" y="1270139"/>
              <a:ext cx="155374" cy="152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466" fill="norm" stroke="1" extrusionOk="0">
                  <a:moveTo>
                    <a:pt x="21181" y="1440"/>
                  </a:moveTo>
                  <a:cubicBezTo>
                    <a:pt x="17697" y="720"/>
                    <a:pt x="14213" y="0"/>
                    <a:pt x="10729" y="0"/>
                  </a:cubicBezTo>
                  <a:cubicBezTo>
                    <a:pt x="7246" y="0"/>
                    <a:pt x="3762" y="720"/>
                    <a:pt x="1846" y="1980"/>
                  </a:cubicBezTo>
                  <a:cubicBezTo>
                    <a:pt x="-71" y="3240"/>
                    <a:pt x="-419" y="5040"/>
                    <a:pt x="452" y="6480"/>
                  </a:cubicBezTo>
                  <a:cubicBezTo>
                    <a:pt x="1323" y="7920"/>
                    <a:pt x="3413" y="9000"/>
                    <a:pt x="5329" y="9900"/>
                  </a:cubicBezTo>
                  <a:cubicBezTo>
                    <a:pt x="7246" y="10800"/>
                    <a:pt x="8987" y="11520"/>
                    <a:pt x="11078" y="12780"/>
                  </a:cubicBezTo>
                  <a:cubicBezTo>
                    <a:pt x="13168" y="14040"/>
                    <a:pt x="15607" y="15840"/>
                    <a:pt x="16129" y="17280"/>
                  </a:cubicBezTo>
                  <a:cubicBezTo>
                    <a:pt x="16652" y="18720"/>
                    <a:pt x="15258" y="19800"/>
                    <a:pt x="13516" y="20520"/>
                  </a:cubicBezTo>
                  <a:cubicBezTo>
                    <a:pt x="11775" y="21240"/>
                    <a:pt x="9684" y="21600"/>
                    <a:pt x="7594" y="21420"/>
                  </a:cubicBezTo>
                  <a:cubicBezTo>
                    <a:pt x="5504" y="21240"/>
                    <a:pt x="3413" y="20520"/>
                    <a:pt x="2716" y="19260"/>
                  </a:cubicBezTo>
                  <a:cubicBezTo>
                    <a:pt x="2020" y="18000"/>
                    <a:pt x="2716" y="16200"/>
                    <a:pt x="3413" y="14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0" name="Line"/>
            <p:cNvSpPr/>
            <p:nvPr/>
          </p:nvSpPr>
          <p:spPr>
            <a:xfrm>
              <a:off x="3718417" y="1207846"/>
              <a:ext cx="75532" cy="193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232" fill="norm" stroke="1" extrusionOk="0">
                  <a:moveTo>
                    <a:pt x="17280" y="5435"/>
                  </a:moveTo>
                  <a:cubicBezTo>
                    <a:pt x="19440" y="4313"/>
                    <a:pt x="21600" y="3191"/>
                    <a:pt x="21240" y="2209"/>
                  </a:cubicBezTo>
                  <a:cubicBezTo>
                    <a:pt x="20880" y="1228"/>
                    <a:pt x="18000" y="386"/>
                    <a:pt x="14760" y="106"/>
                  </a:cubicBezTo>
                  <a:cubicBezTo>
                    <a:pt x="11520" y="-175"/>
                    <a:pt x="7920" y="106"/>
                    <a:pt x="5040" y="947"/>
                  </a:cubicBezTo>
                  <a:cubicBezTo>
                    <a:pt x="2160" y="1789"/>
                    <a:pt x="0" y="3191"/>
                    <a:pt x="0" y="4454"/>
                  </a:cubicBezTo>
                  <a:cubicBezTo>
                    <a:pt x="0" y="5716"/>
                    <a:pt x="2160" y="6838"/>
                    <a:pt x="6480" y="9082"/>
                  </a:cubicBezTo>
                  <a:cubicBezTo>
                    <a:pt x="10800" y="11326"/>
                    <a:pt x="17280" y="14693"/>
                    <a:pt x="19440" y="16937"/>
                  </a:cubicBezTo>
                  <a:cubicBezTo>
                    <a:pt x="21600" y="19181"/>
                    <a:pt x="19440" y="20303"/>
                    <a:pt x="16560" y="20864"/>
                  </a:cubicBezTo>
                  <a:cubicBezTo>
                    <a:pt x="13680" y="21425"/>
                    <a:pt x="10080" y="21425"/>
                    <a:pt x="7560" y="20303"/>
                  </a:cubicBezTo>
                  <a:cubicBezTo>
                    <a:pt x="5040" y="19181"/>
                    <a:pt x="3600" y="16937"/>
                    <a:pt x="2160" y="146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1" name="Line"/>
            <p:cNvSpPr/>
            <p:nvPr/>
          </p:nvSpPr>
          <p:spPr>
            <a:xfrm>
              <a:off x="3871796" y="361521"/>
              <a:ext cx="320425" cy="1249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561" fill="norm" stroke="1" extrusionOk="0">
                  <a:moveTo>
                    <a:pt x="3514" y="2625"/>
                  </a:moveTo>
                  <a:cubicBezTo>
                    <a:pt x="2509" y="2449"/>
                    <a:pt x="1504" y="2272"/>
                    <a:pt x="751" y="2096"/>
                  </a:cubicBezTo>
                  <a:cubicBezTo>
                    <a:pt x="-3" y="1920"/>
                    <a:pt x="-505" y="1743"/>
                    <a:pt x="835" y="1435"/>
                  </a:cubicBezTo>
                  <a:cubicBezTo>
                    <a:pt x="2174" y="1126"/>
                    <a:pt x="5355" y="685"/>
                    <a:pt x="7867" y="421"/>
                  </a:cubicBezTo>
                  <a:cubicBezTo>
                    <a:pt x="10379" y="156"/>
                    <a:pt x="12221" y="68"/>
                    <a:pt x="13728" y="24"/>
                  </a:cubicBezTo>
                  <a:cubicBezTo>
                    <a:pt x="15235" y="-20"/>
                    <a:pt x="16407" y="-20"/>
                    <a:pt x="16993" y="178"/>
                  </a:cubicBezTo>
                  <a:cubicBezTo>
                    <a:pt x="17579" y="377"/>
                    <a:pt x="17579" y="773"/>
                    <a:pt x="17244" y="1743"/>
                  </a:cubicBezTo>
                  <a:cubicBezTo>
                    <a:pt x="16909" y="2713"/>
                    <a:pt x="16239" y="4256"/>
                    <a:pt x="15737" y="5821"/>
                  </a:cubicBezTo>
                  <a:cubicBezTo>
                    <a:pt x="15235" y="7386"/>
                    <a:pt x="14900" y="8973"/>
                    <a:pt x="15067" y="10560"/>
                  </a:cubicBezTo>
                  <a:cubicBezTo>
                    <a:pt x="15235" y="12147"/>
                    <a:pt x="15904" y="13733"/>
                    <a:pt x="16993" y="15298"/>
                  </a:cubicBezTo>
                  <a:cubicBezTo>
                    <a:pt x="18081" y="16863"/>
                    <a:pt x="19588" y="18406"/>
                    <a:pt x="20342" y="19288"/>
                  </a:cubicBezTo>
                  <a:cubicBezTo>
                    <a:pt x="21095" y="20169"/>
                    <a:pt x="21095" y="20390"/>
                    <a:pt x="20844" y="20610"/>
                  </a:cubicBezTo>
                  <a:cubicBezTo>
                    <a:pt x="20593" y="20831"/>
                    <a:pt x="20090" y="21051"/>
                    <a:pt x="17662" y="21227"/>
                  </a:cubicBezTo>
                  <a:cubicBezTo>
                    <a:pt x="15235" y="21404"/>
                    <a:pt x="10881" y="21536"/>
                    <a:pt x="8118" y="21558"/>
                  </a:cubicBezTo>
                  <a:cubicBezTo>
                    <a:pt x="5355" y="21580"/>
                    <a:pt x="4183" y="21492"/>
                    <a:pt x="3011" y="214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2" name="Line"/>
            <p:cNvSpPr/>
            <p:nvPr/>
          </p:nvSpPr>
          <p:spPr>
            <a:xfrm>
              <a:off x="4646104" y="973688"/>
              <a:ext cx="184005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00" y="0"/>
                    <a:pt x="3000" y="0"/>
                    <a:pt x="6600" y="3600"/>
                  </a:cubicBezTo>
                  <a:cubicBezTo>
                    <a:pt x="10200" y="7200"/>
                    <a:pt x="159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3" name="Line"/>
            <p:cNvSpPr/>
            <p:nvPr/>
          </p:nvSpPr>
          <p:spPr>
            <a:xfrm>
              <a:off x="4692105" y="955945"/>
              <a:ext cx="214673" cy="309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3" fill="norm" stroke="1" extrusionOk="0">
                  <a:moveTo>
                    <a:pt x="21600" y="167"/>
                  </a:moveTo>
                  <a:cubicBezTo>
                    <a:pt x="20314" y="-10"/>
                    <a:pt x="19029" y="-187"/>
                    <a:pt x="17614" y="433"/>
                  </a:cubicBezTo>
                  <a:cubicBezTo>
                    <a:pt x="16200" y="1052"/>
                    <a:pt x="14657" y="2469"/>
                    <a:pt x="11957" y="5213"/>
                  </a:cubicBezTo>
                  <a:cubicBezTo>
                    <a:pt x="9257" y="7957"/>
                    <a:pt x="5400" y="12029"/>
                    <a:pt x="3214" y="14951"/>
                  </a:cubicBezTo>
                  <a:cubicBezTo>
                    <a:pt x="1029" y="17872"/>
                    <a:pt x="514" y="19643"/>
                    <a:pt x="0" y="214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4" name="Line"/>
            <p:cNvSpPr/>
            <p:nvPr/>
          </p:nvSpPr>
          <p:spPr>
            <a:xfrm>
              <a:off x="5398540" y="367410"/>
              <a:ext cx="428258" cy="1343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503" fill="norm" stroke="1" extrusionOk="0">
                  <a:moveTo>
                    <a:pt x="21545" y="378"/>
                  </a:moveTo>
                  <a:cubicBezTo>
                    <a:pt x="19102" y="214"/>
                    <a:pt x="16659" y="51"/>
                    <a:pt x="14602" y="10"/>
                  </a:cubicBezTo>
                  <a:cubicBezTo>
                    <a:pt x="12545" y="-31"/>
                    <a:pt x="10874" y="51"/>
                    <a:pt x="9459" y="419"/>
                  </a:cubicBezTo>
                  <a:cubicBezTo>
                    <a:pt x="8045" y="787"/>
                    <a:pt x="6888" y="1442"/>
                    <a:pt x="6245" y="2546"/>
                  </a:cubicBezTo>
                  <a:cubicBezTo>
                    <a:pt x="5602" y="3651"/>
                    <a:pt x="5474" y="5205"/>
                    <a:pt x="5409" y="6842"/>
                  </a:cubicBezTo>
                  <a:cubicBezTo>
                    <a:pt x="5345" y="8478"/>
                    <a:pt x="5345" y="10196"/>
                    <a:pt x="4959" y="11730"/>
                  </a:cubicBezTo>
                  <a:cubicBezTo>
                    <a:pt x="4574" y="13264"/>
                    <a:pt x="3802" y="14614"/>
                    <a:pt x="3031" y="15924"/>
                  </a:cubicBezTo>
                  <a:cubicBezTo>
                    <a:pt x="2259" y="17233"/>
                    <a:pt x="1488" y="18501"/>
                    <a:pt x="974" y="19278"/>
                  </a:cubicBezTo>
                  <a:cubicBezTo>
                    <a:pt x="459" y="20055"/>
                    <a:pt x="202" y="20342"/>
                    <a:pt x="74" y="20628"/>
                  </a:cubicBezTo>
                  <a:cubicBezTo>
                    <a:pt x="-55" y="20914"/>
                    <a:pt x="-55" y="21201"/>
                    <a:pt x="395" y="21364"/>
                  </a:cubicBezTo>
                  <a:cubicBezTo>
                    <a:pt x="845" y="21528"/>
                    <a:pt x="1745" y="21569"/>
                    <a:pt x="4638" y="21364"/>
                  </a:cubicBezTo>
                  <a:cubicBezTo>
                    <a:pt x="7531" y="21160"/>
                    <a:pt x="12416" y="20710"/>
                    <a:pt x="15181" y="20444"/>
                  </a:cubicBezTo>
                  <a:cubicBezTo>
                    <a:pt x="17945" y="20178"/>
                    <a:pt x="18588" y="20096"/>
                    <a:pt x="19231" y="200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5" name="Line"/>
            <p:cNvSpPr/>
            <p:nvPr/>
          </p:nvSpPr>
          <p:spPr>
            <a:xfrm>
              <a:off x="6018468" y="241919"/>
              <a:ext cx="176388" cy="55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1448" fill="norm" stroke="1" extrusionOk="0">
                  <a:moveTo>
                    <a:pt x="3651" y="10488"/>
                  </a:moveTo>
                  <a:cubicBezTo>
                    <a:pt x="2738" y="13151"/>
                    <a:pt x="1825" y="15814"/>
                    <a:pt x="1521" y="17393"/>
                  </a:cubicBezTo>
                  <a:cubicBezTo>
                    <a:pt x="1217" y="18971"/>
                    <a:pt x="1521" y="19464"/>
                    <a:pt x="1673" y="20056"/>
                  </a:cubicBezTo>
                  <a:cubicBezTo>
                    <a:pt x="1825" y="20647"/>
                    <a:pt x="1825" y="21338"/>
                    <a:pt x="1521" y="21436"/>
                  </a:cubicBezTo>
                  <a:cubicBezTo>
                    <a:pt x="1217" y="21535"/>
                    <a:pt x="608" y="21042"/>
                    <a:pt x="456" y="18773"/>
                  </a:cubicBezTo>
                  <a:cubicBezTo>
                    <a:pt x="304" y="16505"/>
                    <a:pt x="608" y="12461"/>
                    <a:pt x="1825" y="9157"/>
                  </a:cubicBezTo>
                  <a:cubicBezTo>
                    <a:pt x="3042" y="5853"/>
                    <a:pt x="5172" y="3288"/>
                    <a:pt x="6997" y="1858"/>
                  </a:cubicBezTo>
                  <a:cubicBezTo>
                    <a:pt x="8823" y="428"/>
                    <a:pt x="10344" y="132"/>
                    <a:pt x="12017" y="34"/>
                  </a:cubicBezTo>
                  <a:cubicBezTo>
                    <a:pt x="13690" y="-65"/>
                    <a:pt x="15515" y="34"/>
                    <a:pt x="17493" y="625"/>
                  </a:cubicBezTo>
                  <a:cubicBezTo>
                    <a:pt x="19470" y="1217"/>
                    <a:pt x="21600" y="2302"/>
                    <a:pt x="20839" y="3634"/>
                  </a:cubicBezTo>
                  <a:cubicBezTo>
                    <a:pt x="20079" y="4965"/>
                    <a:pt x="16428" y="6543"/>
                    <a:pt x="12473" y="7579"/>
                  </a:cubicBezTo>
                  <a:cubicBezTo>
                    <a:pt x="8518" y="8614"/>
                    <a:pt x="4259" y="9108"/>
                    <a:pt x="0" y="96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6" name="Line"/>
            <p:cNvSpPr/>
            <p:nvPr/>
          </p:nvSpPr>
          <p:spPr>
            <a:xfrm>
              <a:off x="6196894" y="556726"/>
              <a:ext cx="158917" cy="148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291" fill="norm" stroke="1" extrusionOk="0">
                  <a:moveTo>
                    <a:pt x="21320" y="2620"/>
                  </a:moveTo>
                  <a:cubicBezTo>
                    <a:pt x="20291" y="1155"/>
                    <a:pt x="19263" y="-309"/>
                    <a:pt x="16006" y="57"/>
                  </a:cubicBezTo>
                  <a:cubicBezTo>
                    <a:pt x="12749" y="423"/>
                    <a:pt x="7263" y="2620"/>
                    <a:pt x="4006" y="4816"/>
                  </a:cubicBezTo>
                  <a:cubicBezTo>
                    <a:pt x="749" y="7013"/>
                    <a:pt x="-280" y="9210"/>
                    <a:pt x="63" y="11955"/>
                  </a:cubicBezTo>
                  <a:cubicBezTo>
                    <a:pt x="406" y="14701"/>
                    <a:pt x="2120" y="17996"/>
                    <a:pt x="4349" y="19644"/>
                  </a:cubicBezTo>
                  <a:cubicBezTo>
                    <a:pt x="6577" y="21291"/>
                    <a:pt x="9320" y="21291"/>
                    <a:pt x="12063" y="212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7" name="Line"/>
            <p:cNvSpPr/>
            <p:nvPr/>
          </p:nvSpPr>
          <p:spPr>
            <a:xfrm>
              <a:off x="6374739" y="569342"/>
              <a:ext cx="157409" cy="15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0999" fill="norm" stroke="1" extrusionOk="0">
                  <a:moveTo>
                    <a:pt x="21118" y="749"/>
                  </a:moveTo>
                  <a:cubicBezTo>
                    <a:pt x="16661" y="74"/>
                    <a:pt x="12204" y="-601"/>
                    <a:pt x="8604" y="918"/>
                  </a:cubicBezTo>
                  <a:cubicBezTo>
                    <a:pt x="5004" y="2437"/>
                    <a:pt x="2261" y="6149"/>
                    <a:pt x="889" y="9018"/>
                  </a:cubicBezTo>
                  <a:cubicBezTo>
                    <a:pt x="-482" y="11887"/>
                    <a:pt x="-482" y="13912"/>
                    <a:pt x="2432" y="15768"/>
                  </a:cubicBezTo>
                  <a:cubicBezTo>
                    <a:pt x="5347" y="17624"/>
                    <a:pt x="11175" y="19312"/>
                    <a:pt x="17004" y="209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8" name="Line"/>
            <p:cNvSpPr/>
            <p:nvPr/>
          </p:nvSpPr>
          <p:spPr>
            <a:xfrm>
              <a:off x="7529713" y="148518"/>
              <a:ext cx="211521" cy="597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498" fill="norm" stroke="1" extrusionOk="0">
                  <a:moveTo>
                    <a:pt x="6083" y="9549"/>
                  </a:moveTo>
                  <a:cubicBezTo>
                    <a:pt x="4798" y="12582"/>
                    <a:pt x="3512" y="15615"/>
                    <a:pt x="2741" y="17454"/>
                  </a:cubicBezTo>
                  <a:cubicBezTo>
                    <a:pt x="1969" y="19292"/>
                    <a:pt x="1712" y="19935"/>
                    <a:pt x="1326" y="20487"/>
                  </a:cubicBezTo>
                  <a:cubicBezTo>
                    <a:pt x="941" y="21038"/>
                    <a:pt x="426" y="21498"/>
                    <a:pt x="169" y="21498"/>
                  </a:cubicBezTo>
                  <a:cubicBezTo>
                    <a:pt x="-88" y="21498"/>
                    <a:pt x="-88" y="21038"/>
                    <a:pt x="426" y="19292"/>
                  </a:cubicBezTo>
                  <a:cubicBezTo>
                    <a:pt x="941" y="17546"/>
                    <a:pt x="1969" y="14512"/>
                    <a:pt x="3641" y="11433"/>
                  </a:cubicBezTo>
                  <a:cubicBezTo>
                    <a:pt x="5312" y="8354"/>
                    <a:pt x="7626" y="5229"/>
                    <a:pt x="9555" y="3299"/>
                  </a:cubicBezTo>
                  <a:cubicBezTo>
                    <a:pt x="11483" y="1369"/>
                    <a:pt x="13026" y="633"/>
                    <a:pt x="14441" y="266"/>
                  </a:cubicBezTo>
                  <a:cubicBezTo>
                    <a:pt x="15855" y="-102"/>
                    <a:pt x="17141" y="-102"/>
                    <a:pt x="18555" y="358"/>
                  </a:cubicBezTo>
                  <a:cubicBezTo>
                    <a:pt x="19969" y="817"/>
                    <a:pt x="21512" y="1736"/>
                    <a:pt x="21255" y="3069"/>
                  </a:cubicBezTo>
                  <a:cubicBezTo>
                    <a:pt x="20998" y="4402"/>
                    <a:pt x="18941" y="6148"/>
                    <a:pt x="16112" y="7573"/>
                  </a:cubicBezTo>
                  <a:cubicBezTo>
                    <a:pt x="13283" y="8998"/>
                    <a:pt x="9683" y="10101"/>
                    <a:pt x="6083" y="112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9" name="Line"/>
            <p:cNvSpPr/>
            <p:nvPr/>
          </p:nvSpPr>
          <p:spPr>
            <a:xfrm>
              <a:off x="7682648" y="530213"/>
              <a:ext cx="152863" cy="159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104" fill="norm" stroke="1" extrusionOk="0">
                  <a:moveTo>
                    <a:pt x="20839" y="854"/>
                  </a:moveTo>
                  <a:cubicBezTo>
                    <a:pt x="17355" y="179"/>
                    <a:pt x="13871" y="-496"/>
                    <a:pt x="10387" y="517"/>
                  </a:cubicBezTo>
                  <a:cubicBezTo>
                    <a:pt x="6904" y="1529"/>
                    <a:pt x="3420" y="4229"/>
                    <a:pt x="1504" y="7267"/>
                  </a:cubicBezTo>
                  <a:cubicBezTo>
                    <a:pt x="-413" y="10304"/>
                    <a:pt x="-761" y="13679"/>
                    <a:pt x="2026" y="16042"/>
                  </a:cubicBezTo>
                  <a:cubicBezTo>
                    <a:pt x="4813" y="18404"/>
                    <a:pt x="10736" y="19754"/>
                    <a:pt x="16658" y="211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0" name="Line"/>
            <p:cNvSpPr/>
            <p:nvPr/>
          </p:nvSpPr>
          <p:spPr>
            <a:xfrm>
              <a:off x="7873844" y="507757"/>
              <a:ext cx="153338" cy="266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fill="norm" stroke="1" extrusionOk="0">
                  <a:moveTo>
                    <a:pt x="21600" y="2945"/>
                  </a:moveTo>
                  <a:cubicBezTo>
                    <a:pt x="20520" y="1916"/>
                    <a:pt x="19440" y="888"/>
                    <a:pt x="17820" y="373"/>
                  </a:cubicBezTo>
                  <a:cubicBezTo>
                    <a:pt x="16200" y="-141"/>
                    <a:pt x="14040" y="-141"/>
                    <a:pt x="10980" y="476"/>
                  </a:cubicBezTo>
                  <a:cubicBezTo>
                    <a:pt x="7920" y="1093"/>
                    <a:pt x="3960" y="2328"/>
                    <a:pt x="2340" y="3973"/>
                  </a:cubicBezTo>
                  <a:cubicBezTo>
                    <a:pt x="720" y="5619"/>
                    <a:pt x="1440" y="7676"/>
                    <a:pt x="3240" y="9425"/>
                  </a:cubicBezTo>
                  <a:cubicBezTo>
                    <a:pt x="5040" y="11173"/>
                    <a:pt x="7920" y="12613"/>
                    <a:pt x="9720" y="14259"/>
                  </a:cubicBezTo>
                  <a:cubicBezTo>
                    <a:pt x="11520" y="15905"/>
                    <a:pt x="12240" y="17756"/>
                    <a:pt x="10440" y="18990"/>
                  </a:cubicBezTo>
                  <a:cubicBezTo>
                    <a:pt x="8640" y="20225"/>
                    <a:pt x="4320" y="20842"/>
                    <a:pt x="0" y="214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1" name="Line"/>
            <p:cNvSpPr/>
            <p:nvPr/>
          </p:nvSpPr>
          <p:spPr>
            <a:xfrm>
              <a:off x="6102804" y="1012022"/>
              <a:ext cx="140106" cy="605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517" fill="norm" stroke="1" extrusionOk="0">
                  <a:moveTo>
                    <a:pt x="3471" y="9802"/>
                  </a:moveTo>
                  <a:cubicBezTo>
                    <a:pt x="3471" y="12524"/>
                    <a:pt x="3471" y="15247"/>
                    <a:pt x="3471" y="16881"/>
                  </a:cubicBezTo>
                  <a:cubicBezTo>
                    <a:pt x="3471" y="18514"/>
                    <a:pt x="3471" y="19059"/>
                    <a:pt x="3471" y="19785"/>
                  </a:cubicBezTo>
                  <a:cubicBezTo>
                    <a:pt x="3471" y="20511"/>
                    <a:pt x="3471" y="21418"/>
                    <a:pt x="3086" y="21509"/>
                  </a:cubicBezTo>
                  <a:cubicBezTo>
                    <a:pt x="2700" y="21600"/>
                    <a:pt x="1929" y="20874"/>
                    <a:pt x="1350" y="18923"/>
                  </a:cubicBezTo>
                  <a:cubicBezTo>
                    <a:pt x="771" y="16971"/>
                    <a:pt x="386" y="13795"/>
                    <a:pt x="1157" y="10891"/>
                  </a:cubicBezTo>
                  <a:cubicBezTo>
                    <a:pt x="1929" y="7987"/>
                    <a:pt x="3857" y="5355"/>
                    <a:pt x="5400" y="3676"/>
                  </a:cubicBezTo>
                  <a:cubicBezTo>
                    <a:pt x="6943" y="1997"/>
                    <a:pt x="8100" y="1271"/>
                    <a:pt x="9450" y="771"/>
                  </a:cubicBezTo>
                  <a:cubicBezTo>
                    <a:pt x="10800" y="272"/>
                    <a:pt x="12343" y="0"/>
                    <a:pt x="13886" y="0"/>
                  </a:cubicBezTo>
                  <a:cubicBezTo>
                    <a:pt x="15429" y="0"/>
                    <a:pt x="16971" y="272"/>
                    <a:pt x="18514" y="1225"/>
                  </a:cubicBezTo>
                  <a:cubicBezTo>
                    <a:pt x="20057" y="2178"/>
                    <a:pt x="21600" y="3812"/>
                    <a:pt x="21021" y="5218"/>
                  </a:cubicBezTo>
                  <a:cubicBezTo>
                    <a:pt x="20443" y="6625"/>
                    <a:pt x="17743" y="7805"/>
                    <a:pt x="15236" y="8531"/>
                  </a:cubicBezTo>
                  <a:cubicBezTo>
                    <a:pt x="12729" y="9257"/>
                    <a:pt x="10414" y="9529"/>
                    <a:pt x="7907" y="9620"/>
                  </a:cubicBezTo>
                  <a:cubicBezTo>
                    <a:pt x="5400" y="9711"/>
                    <a:pt x="2700" y="9620"/>
                    <a:pt x="0" y="95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2" name="Line"/>
            <p:cNvSpPr/>
            <p:nvPr/>
          </p:nvSpPr>
          <p:spPr>
            <a:xfrm>
              <a:off x="6205365" y="1403031"/>
              <a:ext cx="142779" cy="236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286" fill="norm" stroke="1" extrusionOk="0">
                  <a:moveTo>
                    <a:pt x="18897" y="0"/>
                  </a:moveTo>
                  <a:cubicBezTo>
                    <a:pt x="14350" y="0"/>
                    <a:pt x="9803" y="0"/>
                    <a:pt x="6392" y="115"/>
                  </a:cubicBezTo>
                  <a:cubicBezTo>
                    <a:pt x="2982" y="230"/>
                    <a:pt x="708" y="460"/>
                    <a:pt x="139" y="1149"/>
                  </a:cubicBezTo>
                  <a:cubicBezTo>
                    <a:pt x="-429" y="1838"/>
                    <a:pt x="708" y="2987"/>
                    <a:pt x="4118" y="4826"/>
                  </a:cubicBezTo>
                  <a:cubicBezTo>
                    <a:pt x="7529" y="6664"/>
                    <a:pt x="13213" y="9191"/>
                    <a:pt x="16624" y="11489"/>
                  </a:cubicBezTo>
                  <a:cubicBezTo>
                    <a:pt x="20034" y="13787"/>
                    <a:pt x="21171" y="15855"/>
                    <a:pt x="21171" y="17349"/>
                  </a:cubicBezTo>
                  <a:cubicBezTo>
                    <a:pt x="21171" y="18843"/>
                    <a:pt x="20034" y="19762"/>
                    <a:pt x="18329" y="20451"/>
                  </a:cubicBezTo>
                  <a:cubicBezTo>
                    <a:pt x="16624" y="21140"/>
                    <a:pt x="14350" y="21600"/>
                    <a:pt x="12076" y="21026"/>
                  </a:cubicBezTo>
                  <a:cubicBezTo>
                    <a:pt x="9803" y="20451"/>
                    <a:pt x="7529" y="18843"/>
                    <a:pt x="5255" y="172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3" name="Line"/>
            <p:cNvSpPr/>
            <p:nvPr/>
          </p:nvSpPr>
          <p:spPr>
            <a:xfrm>
              <a:off x="6399776" y="1418365"/>
              <a:ext cx="301043" cy="178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202" fill="norm" stroke="1" extrusionOk="0">
                  <a:moveTo>
                    <a:pt x="12125" y="0"/>
                  </a:moveTo>
                  <a:cubicBezTo>
                    <a:pt x="9039" y="913"/>
                    <a:pt x="5953" y="1825"/>
                    <a:pt x="3775" y="3955"/>
                  </a:cubicBezTo>
                  <a:cubicBezTo>
                    <a:pt x="1597" y="6085"/>
                    <a:pt x="327" y="9431"/>
                    <a:pt x="54" y="12625"/>
                  </a:cubicBezTo>
                  <a:cubicBezTo>
                    <a:pt x="-218" y="15820"/>
                    <a:pt x="508" y="18862"/>
                    <a:pt x="3049" y="20231"/>
                  </a:cubicBezTo>
                  <a:cubicBezTo>
                    <a:pt x="5590" y="21600"/>
                    <a:pt x="9947" y="21296"/>
                    <a:pt x="13305" y="20687"/>
                  </a:cubicBezTo>
                  <a:cubicBezTo>
                    <a:pt x="16663" y="20079"/>
                    <a:pt x="19022" y="19166"/>
                    <a:pt x="21382" y="182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4" name="Line"/>
            <p:cNvSpPr/>
            <p:nvPr/>
          </p:nvSpPr>
          <p:spPr>
            <a:xfrm>
              <a:off x="7685674" y="1158289"/>
              <a:ext cx="173157" cy="497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355" fill="norm" stroke="1" extrusionOk="0">
                  <a:moveTo>
                    <a:pt x="2388" y="9842"/>
                  </a:moveTo>
                  <a:cubicBezTo>
                    <a:pt x="2388" y="13241"/>
                    <a:pt x="2388" y="16640"/>
                    <a:pt x="2075" y="18669"/>
                  </a:cubicBezTo>
                  <a:cubicBezTo>
                    <a:pt x="1762" y="20697"/>
                    <a:pt x="1136" y="21355"/>
                    <a:pt x="667" y="21355"/>
                  </a:cubicBezTo>
                  <a:cubicBezTo>
                    <a:pt x="197" y="21355"/>
                    <a:pt x="-116" y="20697"/>
                    <a:pt x="41" y="18449"/>
                  </a:cubicBezTo>
                  <a:cubicBezTo>
                    <a:pt x="197" y="16202"/>
                    <a:pt x="823" y="12364"/>
                    <a:pt x="2701" y="9020"/>
                  </a:cubicBezTo>
                  <a:cubicBezTo>
                    <a:pt x="4580" y="5676"/>
                    <a:pt x="7710" y="2825"/>
                    <a:pt x="10214" y="1345"/>
                  </a:cubicBezTo>
                  <a:cubicBezTo>
                    <a:pt x="12719" y="-135"/>
                    <a:pt x="14597" y="-245"/>
                    <a:pt x="16632" y="303"/>
                  </a:cubicBezTo>
                  <a:cubicBezTo>
                    <a:pt x="18667" y="851"/>
                    <a:pt x="20858" y="2058"/>
                    <a:pt x="21171" y="3318"/>
                  </a:cubicBezTo>
                  <a:cubicBezTo>
                    <a:pt x="21484" y="4579"/>
                    <a:pt x="19919" y="5895"/>
                    <a:pt x="16632" y="6937"/>
                  </a:cubicBezTo>
                  <a:cubicBezTo>
                    <a:pt x="13345" y="7978"/>
                    <a:pt x="8336" y="8746"/>
                    <a:pt x="3327" y="95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5" name="Line"/>
            <p:cNvSpPr/>
            <p:nvPr/>
          </p:nvSpPr>
          <p:spPr>
            <a:xfrm>
              <a:off x="7797175" y="1385931"/>
              <a:ext cx="130338" cy="158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3" fill="norm" stroke="1" extrusionOk="0">
                  <a:moveTo>
                    <a:pt x="21600" y="4283"/>
                  </a:moveTo>
                  <a:cubicBezTo>
                    <a:pt x="20329" y="2933"/>
                    <a:pt x="19059" y="1583"/>
                    <a:pt x="17365" y="739"/>
                  </a:cubicBezTo>
                  <a:cubicBezTo>
                    <a:pt x="15671" y="-104"/>
                    <a:pt x="13553" y="-442"/>
                    <a:pt x="11223" y="908"/>
                  </a:cubicBezTo>
                  <a:cubicBezTo>
                    <a:pt x="8894" y="2258"/>
                    <a:pt x="6353" y="5296"/>
                    <a:pt x="5929" y="7489"/>
                  </a:cubicBezTo>
                  <a:cubicBezTo>
                    <a:pt x="5506" y="9683"/>
                    <a:pt x="7200" y="11033"/>
                    <a:pt x="9106" y="12383"/>
                  </a:cubicBezTo>
                  <a:cubicBezTo>
                    <a:pt x="11012" y="13733"/>
                    <a:pt x="13129" y="15083"/>
                    <a:pt x="13553" y="16602"/>
                  </a:cubicBezTo>
                  <a:cubicBezTo>
                    <a:pt x="13976" y="18121"/>
                    <a:pt x="12706" y="19808"/>
                    <a:pt x="10165" y="20483"/>
                  </a:cubicBezTo>
                  <a:cubicBezTo>
                    <a:pt x="7623" y="21158"/>
                    <a:pt x="3812" y="20820"/>
                    <a:pt x="0" y="204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6" name="Line"/>
            <p:cNvSpPr/>
            <p:nvPr/>
          </p:nvSpPr>
          <p:spPr>
            <a:xfrm>
              <a:off x="7970563" y="1373322"/>
              <a:ext cx="107852" cy="18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7" h="21377" fill="norm" stroke="1" extrusionOk="0">
                  <a:moveTo>
                    <a:pt x="18240" y="2518"/>
                  </a:moveTo>
                  <a:cubicBezTo>
                    <a:pt x="16276" y="1642"/>
                    <a:pt x="14312" y="767"/>
                    <a:pt x="11858" y="329"/>
                  </a:cubicBezTo>
                  <a:cubicBezTo>
                    <a:pt x="9403" y="-109"/>
                    <a:pt x="6458" y="-109"/>
                    <a:pt x="4003" y="329"/>
                  </a:cubicBezTo>
                  <a:cubicBezTo>
                    <a:pt x="1549" y="767"/>
                    <a:pt x="-415" y="1642"/>
                    <a:pt x="76" y="2810"/>
                  </a:cubicBezTo>
                  <a:cubicBezTo>
                    <a:pt x="567" y="3977"/>
                    <a:pt x="3512" y="5437"/>
                    <a:pt x="7440" y="7480"/>
                  </a:cubicBezTo>
                  <a:cubicBezTo>
                    <a:pt x="11367" y="9523"/>
                    <a:pt x="16276" y="12150"/>
                    <a:pt x="18730" y="14340"/>
                  </a:cubicBezTo>
                  <a:cubicBezTo>
                    <a:pt x="21185" y="16529"/>
                    <a:pt x="21185" y="18280"/>
                    <a:pt x="19712" y="19448"/>
                  </a:cubicBezTo>
                  <a:cubicBezTo>
                    <a:pt x="18240" y="20615"/>
                    <a:pt x="15294" y="21199"/>
                    <a:pt x="12594" y="21345"/>
                  </a:cubicBezTo>
                  <a:cubicBezTo>
                    <a:pt x="9894" y="21491"/>
                    <a:pt x="7440" y="21199"/>
                    <a:pt x="5967" y="19448"/>
                  </a:cubicBezTo>
                  <a:cubicBezTo>
                    <a:pt x="4494" y="17696"/>
                    <a:pt x="4003" y="14486"/>
                    <a:pt x="3512" y="112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7" name="Line"/>
            <p:cNvSpPr/>
            <p:nvPr/>
          </p:nvSpPr>
          <p:spPr>
            <a:xfrm>
              <a:off x="8034848" y="384766"/>
              <a:ext cx="442152" cy="1459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528" fill="norm" stroke="1" extrusionOk="0">
                  <a:moveTo>
                    <a:pt x="5959" y="1788"/>
                  </a:moveTo>
                  <a:cubicBezTo>
                    <a:pt x="5462" y="1562"/>
                    <a:pt x="4966" y="1336"/>
                    <a:pt x="4779" y="1129"/>
                  </a:cubicBezTo>
                  <a:cubicBezTo>
                    <a:pt x="4593" y="921"/>
                    <a:pt x="4717" y="733"/>
                    <a:pt x="5710" y="544"/>
                  </a:cubicBezTo>
                  <a:cubicBezTo>
                    <a:pt x="6703" y="356"/>
                    <a:pt x="8566" y="167"/>
                    <a:pt x="10800" y="73"/>
                  </a:cubicBezTo>
                  <a:cubicBezTo>
                    <a:pt x="13034" y="-21"/>
                    <a:pt x="15641" y="-21"/>
                    <a:pt x="17503" y="54"/>
                  </a:cubicBezTo>
                  <a:cubicBezTo>
                    <a:pt x="19366" y="130"/>
                    <a:pt x="20483" y="281"/>
                    <a:pt x="21041" y="827"/>
                  </a:cubicBezTo>
                  <a:cubicBezTo>
                    <a:pt x="21600" y="1374"/>
                    <a:pt x="21600" y="2316"/>
                    <a:pt x="21166" y="3485"/>
                  </a:cubicBezTo>
                  <a:cubicBezTo>
                    <a:pt x="20731" y="4653"/>
                    <a:pt x="19862" y="6048"/>
                    <a:pt x="19241" y="7386"/>
                  </a:cubicBezTo>
                  <a:cubicBezTo>
                    <a:pt x="18621" y="8725"/>
                    <a:pt x="18248" y="10006"/>
                    <a:pt x="17938" y="11363"/>
                  </a:cubicBezTo>
                  <a:cubicBezTo>
                    <a:pt x="17628" y="12720"/>
                    <a:pt x="17379" y="14153"/>
                    <a:pt x="17379" y="15642"/>
                  </a:cubicBezTo>
                  <a:cubicBezTo>
                    <a:pt x="17379" y="17131"/>
                    <a:pt x="17628" y="18676"/>
                    <a:pt x="17814" y="19543"/>
                  </a:cubicBezTo>
                  <a:cubicBezTo>
                    <a:pt x="18000" y="20410"/>
                    <a:pt x="18124" y="20599"/>
                    <a:pt x="18186" y="20787"/>
                  </a:cubicBezTo>
                  <a:cubicBezTo>
                    <a:pt x="18248" y="20976"/>
                    <a:pt x="18248" y="21164"/>
                    <a:pt x="17441" y="21315"/>
                  </a:cubicBezTo>
                  <a:cubicBezTo>
                    <a:pt x="16634" y="21466"/>
                    <a:pt x="15021" y="21579"/>
                    <a:pt x="11979" y="21504"/>
                  </a:cubicBezTo>
                  <a:cubicBezTo>
                    <a:pt x="8938" y="21428"/>
                    <a:pt x="4469" y="21164"/>
                    <a:pt x="0" y="209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8" name="Line"/>
            <p:cNvSpPr/>
            <p:nvPr/>
          </p:nvSpPr>
          <p:spPr>
            <a:xfrm>
              <a:off x="504645" y="195860"/>
              <a:ext cx="323374" cy="25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242" fill="norm" stroke="1" extrusionOk="0">
                  <a:moveTo>
                    <a:pt x="1622" y="4830"/>
                  </a:moveTo>
                  <a:cubicBezTo>
                    <a:pt x="771" y="3318"/>
                    <a:pt x="-79" y="1806"/>
                    <a:pt x="6" y="942"/>
                  </a:cubicBezTo>
                  <a:cubicBezTo>
                    <a:pt x="91" y="78"/>
                    <a:pt x="1112" y="-138"/>
                    <a:pt x="2727" y="78"/>
                  </a:cubicBezTo>
                  <a:cubicBezTo>
                    <a:pt x="4343" y="294"/>
                    <a:pt x="6554" y="942"/>
                    <a:pt x="7830" y="2886"/>
                  </a:cubicBezTo>
                  <a:cubicBezTo>
                    <a:pt x="9105" y="4830"/>
                    <a:pt x="9445" y="8070"/>
                    <a:pt x="9020" y="10878"/>
                  </a:cubicBezTo>
                  <a:cubicBezTo>
                    <a:pt x="8595" y="13686"/>
                    <a:pt x="7404" y="16062"/>
                    <a:pt x="6554" y="17790"/>
                  </a:cubicBezTo>
                  <a:cubicBezTo>
                    <a:pt x="5704" y="19518"/>
                    <a:pt x="5193" y="20598"/>
                    <a:pt x="5449" y="21030"/>
                  </a:cubicBezTo>
                  <a:cubicBezTo>
                    <a:pt x="5704" y="21462"/>
                    <a:pt x="6724" y="21246"/>
                    <a:pt x="9530" y="20274"/>
                  </a:cubicBezTo>
                  <a:cubicBezTo>
                    <a:pt x="12337" y="19302"/>
                    <a:pt x="16929" y="17574"/>
                    <a:pt x="21521" y="158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9" name="Line"/>
            <p:cNvSpPr/>
            <p:nvPr/>
          </p:nvSpPr>
          <p:spPr>
            <a:xfrm>
              <a:off x="1150026" y="2744728"/>
              <a:ext cx="18400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0" name="Line"/>
            <p:cNvSpPr/>
            <p:nvPr/>
          </p:nvSpPr>
          <p:spPr>
            <a:xfrm>
              <a:off x="1145815" y="2905732"/>
              <a:ext cx="203549" cy="29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0982" fill="norm" stroke="1" extrusionOk="0">
                  <a:moveTo>
                    <a:pt x="1239" y="0"/>
                  </a:moveTo>
                  <a:cubicBezTo>
                    <a:pt x="439" y="7200"/>
                    <a:pt x="-361" y="14400"/>
                    <a:pt x="172" y="18000"/>
                  </a:cubicBezTo>
                  <a:cubicBezTo>
                    <a:pt x="706" y="21600"/>
                    <a:pt x="2572" y="21600"/>
                    <a:pt x="6306" y="19800"/>
                  </a:cubicBezTo>
                  <a:cubicBezTo>
                    <a:pt x="10039" y="18000"/>
                    <a:pt x="15639" y="14400"/>
                    <a:pt x="21239" y="108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1" name="Line"/>
            <p:cNvSpPr/>
            <p:nvPr/>
          </p:nvSpPr>
          <p:spPr>
            <a:xfrm>
              <a:off x="2026601" y="2436688"/>
              <a:ext cx="449789" cy="2176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9" fill="norm" stroke="1" extrusionOk="0">
                  <a:moveTo>
                    <a:pt x="20495" y="317"/>
                  </a:moveTo>
                  <a:cubicBezTo>
                    <a:pt x="19514" y="165"/>
                    <a:pt x="18532" y="13"/>
                    <a:pt x="16445" y="1"/>
                  </a:cubicBezTo>
                  <a:cubicBezTo>
                    <a:pt x="14359" y="-12"/>
                    <a:pt x="11168" y="115"/>
                    <a:pt x="8714" y="267"/>
                  </a:cubicBezTo>
                  <a:cubicBezTo>
                    <a:pt x="6259" y="418"/>
                    <a:pt x="4541" y="596"/>
                    <a:pt x="3498" y="988"/>
                  </a:cubicBezTo>
                  <a:cubicBezTo>
                    <a:pt x="2455" y="1381"/>
                    <a:pt x="2086" y="1988"/>
                    <a:pt x="1902" y="2761"/>
                  </a:cubicBezTo>
                  <a:cubicBezTo>
                    <a:pt x="1718" y="3533"/>
                    <a:pt x="1718" y="4470"/>
                    <a:pt x="1841" y="5432"/>
                  </a:cubicBezTo>
                  <a:cubicBezTo>
                    <a:pt x="1964" y="6395"/>
                    <a:pt x="2209" y="7382"/>
                    <a:pt x="2393" y="8408"/>
                  </a:cubicBezTo>
                  <a:cubicBezTo>
                    <a:pt x="2577" y="9433"/>
                    <a:pt x="2700" y="10497"/>
                    <a:pt x="2516" y="11560"/>
                  </a:cubicBezTo>
                  <a:cubicBezTo>
                    <a:pt x="2332" y="12624"/>
                    <a:pt x="1841" y="13687"/>
                    <a:pt x="1411" y="14612"/>
                  </a:cubicBezTo>
                  <a:cubicBezTo>
                    <a:pt x="982" y="15536"/>
                    <a:pt x="614" y="16321"/>
                    <a:pt x="430" y="17220"/>
                  </a:cubicBezTo>
                  <a:cubicBezTo>
                    <a:pt x="245" y="18119"/>
                    <a:pt x="245" y="19132"/>
                    <a:pt x="184" y="19803"/>
                  </a:cubicBezTo>
                  <a:cubicBezTo>
                    <a:pt x="123" y="20474"/>
                    <a:pt x="0" y="20803"/>
                    <a:pt x="0" y="21044"/>
                  </a:cubicBezTo>
                  <a:cubicBezTo>
                    <a:pt x="0" y="21284"/>
                    <a:pt x="123" y="21436"/>
                    <a:pt x="736" y="21512"/>
                  </a:cubicBezTo>
                  <a:cubicBezTo>
                    <a:pt x="1350" y="21588"/>
                    <a:pt x="2455" y="21588"/>
                    <a:pt x="4909" y="21512"/>
                  </a:cubicBezTo>
                  <a:cubicBezTo>
                    <a:pt x="7364" y="21436"/>
                    <a:pt x="11168" y="21284"/>
                    <a:pt x="14175" y="21158"/>
                  </a:cubicBezTo>
                  <a:cubicBezTo>
                    <a:pt x="17182" y="21031"/>
                    <a:pt x="19391" y="20930"/>
                    <a:pt x="21600" y="208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2" name="Line"/>
            <p:cNvSpPr/>
            <p:nvPr/>
          </p:nvSpPr>
          <p:spPr>
            <a:xfrm>
              <a:off x="5439798" y="2480521"/>
              <a:ext cx="589897" cy="2090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573" fill="norm" stroke="1" extrusionOk="0">
                  <a:moveTo>
                    <a:pt x="411" y="749"/>
                  </a:moveTo>
                  <a:cubicBezTo>
                    <a:pt x="133" y="643"/>
                    <a:pt x="-145" y="538"/>
                    <a:pt x="87" y="485"/>
                  </a:cubicBezTo>
                  <a:cubicBezTo>
                    <a:pt x="319" y="432"/>
                    <a:pt x="1060" y="432"/>
                    <a:pt x="3100" y="393"/>
                  </a:cubicBezTo>
                  <a:cubicBezTo>
                    <a:pt x="5139" y="353"/>
                    <a:pt x="8476" y="274"/>
                    <a:pt x="11304" y="195"/>
                  </a:cubicBezTo>
                  <a:cubicBezTo>
                    <a:pt x="14131" y="116"/>
                    <a:pt x="16449" y="37"/>
                    <a:pt x="17932" y="10"/>
                  </a:cubicBezTo>
                  <a:cubicBezTo>
                    <a:pt x="19416" y="-16"/>
                    <a:pt x="20064" y="10"/>
                    <a:pt x="20528" y="76"/>
                  </a:cubicBezTo>
                  <a:cubicBezTo>
                    <a:pt x="20991" y="142"/>
                    <a:pt x="21270" y="248"/>
                    <a:pt x="21362" y="683"/>
                  </a:cubicBezTo>
                  <a:cubicBezTo>
                    <a:pt x="21455" y="1118"/>
                    <a:pt x="21362" y="1883"/>
                    <a:pt x="21177" y="2753"/>
                  </a:cubicBezTo>
                  <a:cubicBezTo>
                    <a:pt x="20991" y="3624"/>
                    <a:pt x="20713" y="4599"/>
                    <a:pt x="20482" y="5536"/>
                  </a:cubicBezTo>
                  <a:cubicBezTo>
                    <a:pt x="20250" y="6472"/>
                    <a:pt x="20064" y="7369"/>
                    <a:pt x="19833" y="8318"/>
                  </a:cubicBezTo>
                  <a:cubicBezTo>
                    <a:pt x="19601" y="9268"/>
                    <a:pt x="19323" y="10270"/>
                    <a:pt x="19230" y="11311"/>
                  </a:cubicBezTo>
                  <a:cubicBezTo>
                    <a:pt x="19137" y="12353"/>
                    <a:pt x="19230" y="13435"/>
                    <a:pt x="19323" y="14463"/>
                  </a:cubicBezTo>
                  <a:cubicBezTo>
                    <a:pt x="19416" y="15492"/>
                    <a:pt x="19508" y="16468"/>
                    <a:pt x="19601" y="17430"/>
                  </a:cubicBezTo>
                  <a:cubicBezTo>
                    <a:pt x="19694" y="18393"/>
                    <a:pt x="19786" y="19342"/>
                    <a:pt x="19786" y="19949"/>
                  </a:cubicBezTo>
                  <a:cubicBezTo>
                    <a:pt x="19786" y="20555"/>
                    <a:pt x="19694" y="20819"/>
                    <a:pt x="19555" y="21017"/>
                  </a:cubicBezTo>
                  <a:cubicBezTo>
                    <a:pt x="19416" y="21215"/>
                    <a:pt x="19230" y="21347"/>
                    <a:pt x="17840" y="21439"/>
                  </a:cubicBezTo>
                  <a:cubicBezTo>
                    <a:pt x="16449" y="21531"/>
                    <a:pt x="13853" y="21584"/>
                    <a:pt x="12092" y="21571"/>
                  </a:cubicBezTo>
                  <a:cubicBezTo>
                    <a:pt x="10331" y="21558"/>
                    <a:pt x="9403" y="21479"/>
                    <a:pt x="8476" y="213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3" name="Line"/>
            <p:cNvSpPr/>
            <p:nvPr/>
          </p:nvSpPr>
          <p:spPr>
            <a:xfrm>
              <a:off x="2804453" y="2455944"/>
              <a:ext cx="931159" cy="760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503" fill="norm" stroke="1" extrusionOk="0">
                  <a:moveTo>
                    <a:pt x="12822" y="3829"/>
                  </a:moveTo>
                  <a:cubicBezTo>
                    <a:pt x="12180" y="2890"/>
                    <a:pt x="11538" y="1951"/>
                    <a:pt x="10487" y="1228"/>
                  </a:cubicBezTo>
                  <a:cubicBezTo>
                    <a:pt x="9436" y="506"/>
                    <a:pt x="7977" y="0"/>
                    <a:pt x="6663" y="0"/>
                  </a:cubicBezTo>
                  <a:cubicBezTo>
                    <a:pt x="5350" y="0"/>
                    <a:pt x="4182" y="506"/>
                    <a:pt x="3073" y="1589"/>
                  </a:cubicBezTo>
                  <a:cubicBezTo>
                    <a:pt x="1964" y="2673"/>
                    <a:pt x="913" y="4334"/>
                    <a:pt x="387" y="6393"/>
                  </a:cubicBezTo>
                  <a:cubicBezTo>
                    <a:pt x="-138" y="8452"/>
                    <a:pt x="-138" y="10908"/>
                    <a:pt x="446" y="13184"/>
                  </a:cubicBezTo>
                  <a:cubicBezTo>
                    <a:pt x="1030" y="15460"/>
                    <a:pt x="2197" y="17555"/>
                    <a:pt x="3773" y="19035"/>
                  </a:cubicBezTo>
                  <a:cubicBezTo>
                    <a:pt x="5350" y="20516"/>
                    <a:pt x="7334" y="21383"/>
                    <a:pt x="9290" y="21492"/>
                  </a:cubicBezTo>
                  <a:cubicBezTo>
                    <a:pt x="11246" y="21600"/>
                    <a:pt x="13172" y="20950"/>
                    <a:pt x="14778" y="20047"/>
                  </a:cubicBezTo>
                  <a:cubicBezTo>
                    <a:pt x="16383" y="19144"/>
                    <a:pt x="17667" y="17988"/>
                    <a:pt x="18777" y="16579"/>
                  </a:cubicBezTo>
                  <a:cubicBezTo>
                    <a:pt x="19886" y="15171"/>
                    <a:pt x="20820" y="13509"/>
                    <a:pt x="21141" y="11631"/>
                  </a:cubicBezTo>
                  <a:cubicBezTo>
                    <a:pt x="21462" y="9753"/>
                    <a:pt x="21170" y="7658"/>
                    <a:pt x="20470" y="5924"/>
                  </a:cubicBezTo>
                  <a:cubicBezTo>
                    <a:pt x="19769" y="4190"/>
                    <a:pt x="18660" y="2817"/>
                    <a:pt x="17113" y="2095"/>
                  </a:cubicBezTo>
                  <a:cubicBezTo>
                    <a:pt x="15566" y="1373"/>
                    <a:pt x="13581" y="1300"/>
                    <a:pt x="12180" y="1409"/>
                  </a:cubicBezTo>
                  <a:cubicBezTo>
                    <a:pt x="10779" y="1517"/>
                    <a:pt x="9961" y="1806"/>
                    <a:pt x="9144" y="20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4" name="Line"/>
            <p:cNvSpPr/>
            <p:nvPr/>
          </p:nvSpPr>
          <p:spPr>
            <a:xfrm>
              <a:off x="2873129" y="3767261"/>
              <a:ext cx="647270" cy="794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385" fill="norm" stroke="1" extrusionOk="0">
                  <a:moveTo>
                    <a:pt x="13480" y="1780"/>
                  </a:moveTo>
                  <a:cubicBezTo>
                    <a:pt x="13311" y="1299"/>
                    <a:pt x="13142" y="817"/>
                    <a:pt x="12889" y="473"/>
                  </a:cubicBezTo>
                  <a:cubicBezTo>
                    <a:pt x="12636" y="129"/>
                    <a:pt x="12299" y="-77"/>
                    <a:pt x="11455" y="26"/>
                  </a:cubicBezTo>
                  <a:cubicBezTo>
                    <a:pt x="10611" y="129"/>
                    <a:pt x="9261" y="542"/>
                    <a:pt x="7658" y="1746"/>
                  </a:cubicBezTo>
                  <a:cubicBezTo>
                    <a:pt x="6055" y="2950"/>
                    <a:pt x="4199" y="4945"/>
                    <a:pt x="2764" y="7112"/>
                  </a:cubicBezTo>
                  <a:cubicBezTo>
                    <a:pt x="1330" y="9278"/>
                    <a:pt x="317" y="11617"/>
                    <a:pt x="64" y="13887"/>
                  </a:cubicBezTo>
                  <a:cubicBezTo>
                    <a:pt x="-189" y="16157"/>
                    <a:pt x="317" y="18359"/>
                    <a:pt x="1456" y="19700"/>
                  </a:cubicBezTo>
                  <a:cubicBezTo>
                    <a:pt x="2595" y="21041"/>
                    <a:pt x="4367" y="21523"/>
                    <a:pt x="6350" y="21351"/>
                  </a:cubicBezTo>
                  <a:cubicBezTo>
                    <a:pt x="8333" y="21179"/>
                    <a:pt x="10527" y="20354"/>
                    <a:pt x="12763" y="19012"/>
                  </a:cubicBezTo>
                  <a:cubicBezTo>
                    <a:pt x="14999" y="17671"/>
                    <a:pt x="17277" y="15813"/>
                    <a:pt x="18880" y="13750"/>
                  </a:cubicBezTo>
                  <a:cubicBezTo>
                    <a:pt x="20483" y="11686"/>
                    <a:pt x="21411" y="9416"/>
                    <a:pt x="21369" y="7387"/>
                  </a:cubicBezTo>
                  <a:cubicBezTo>
                    <a:pt x="21327" y="5357"/>
                    <a:pt x="20314" y="3569"/>
                    <a:pt x="18416" y="2537"/>
                  </a:cubicBezTo>
                  <a:cubicBezTo>
                    <a:pt x="16517" y="1505"/>
                    <a:pt x="13733" y="1230"/>
                    <a:pt x="11877" y="1230"/>
                  </a:cubicBezTo>
                  <a:cubicBezTo>
                    <a:pt x="10020" y="1230"/>
                    <a:pt x="9092" y="1505"/>
                    <a:pt x="8164" y="17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5" name="Line"/>
            <p:cNvSpPr/>
            <p:nvPr/>
          </p:nvSpPr>
          <p:spPr>
            <a:xfrm>
              <a:off x="4818545" y="3977755"/>
              <a:ext cx="634509" cy="660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295" fill="norm" stroke="1" extrusionOk="0">
                  <a:moveTo>
                    <a:pt x="19494" y="1527"/>
                  </a:moveTo>
                  <a:cubicBezTo>
                    <a:pt x="17600" y="785"/>
                    <a:pt x="15707" y="43"/>
                    <a:pt x="13728" y="2"/>
                  </a:cubicBezTo>
                  <a:cubicBezTo>
                    <a:pt x="11749" y="-39"/>
                    <a:pt x="9683" y="621"/>
                    <a:pt x="7618" y="1981"/>
                  </a:cubicBezTo>
                  <a:cubicBezTo>
                    <a:pt x="5553" y="3341"/>
                    <a:pt x="3487" y="5402"/>
                    <a:pt x="2110" y="7669"/>
                  </a:cubicBezTo>
                  <a:cubicBezTo>
                    <a:pt x="734" y="9937"/>
                    <a:pt x="45" y="12410"/>
                    <a:pt x="2" y="14677"/>
                  </a:cubicBezTo>
                  <a:cubicBezTo>
                    <a:pt x="-41" y="16944"/>
                    <a:pt x="561" y="19005"/>
                    <a:pt x="2196" y="20159"/>
                  </a:cubicBezTo>
                  <a:cubicBezTo>
                    <a:pt x="3832" y="21314"/>
                    <a:pt x="6499" y="21561"/>
                    <a:pt x="9167" y="21025"/>
                  </a:cubicBezTo>
                  <a:cubicBezTo>
                    <a:pt x="11835" y="20489"/>
                    <a:pt x="14502" y="19170"/>
                    <a:pt x="16568" y="17398"/>
                  </a:cubicBezTo>
                  <a:cubicBezTo>
                    <a:pt x="18633" y="15625"/>
                    <a:pt x="20096" y="13399"/>
                    <a:pt x="20828" y="11050"/>
                  </a:cubicBezTo>
                  <a:cubicBezTo>
                    <a:pt x="21559" y="8700"/>
                    <a:pt x="21559" y="6227"/>
                    <a:pt x="20741" y="4372"/>
                  </a:cubicBezTo>
                  <a:cubicBezTo>
                    <a:pt x="19924" y="2517"/>
                    <a:pt x="18289" y="1280"/>
                    <a:pt x="16654" y="744"/>
                  </a:cubicBezTo>
                  <a:cubicBezTo>
                    <a:pt x="15019" y="208"/>
                    <a:pt x="13384" y="373"/>
                    <a:pt x="11749" y="5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6" name="Line"/>
            <p:cNvSpPr/>
            <p:nvPr/>
          </p:nvSpPr>
          <p:spPr>
            <a:xfrm>
              <a:off x="4802379" y="2539797"/>
              <a:ext cx="629641" cy="694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498" fill="norm" stroke="1" extrusionOk="0">
                  <a:moveTo>
                    <a:pt x="13433" y="5158"/>
                  </a:moveTo>
                  <a:cubicBezTo>
                    <a:pt x="13433" y="4209"/>
                    <a:pt x="13433" y="3259"/>
                    <a:pt x="13086" y="2507"/>
                  </a:cubicBezTo>
                  <a:cubicBezTo>
                    <a:pt x="12739" y="1756"/>
                    <a:pt x="12045" y="1202"/>
                    <a:pt x="10744" y="1004"/>
                  </a:cubicBezTo>
                  <a:cubicBezTo>
                    <a:pt x="9443" y="806"/>
                    <a:pt x="7534" y="965"/>
                    <a:pt x="5756" y="1874"/>
                  </a:cubicBezTo>
                  <a:cubicBezTo>
                    <a:pt x="3978" y="2784"/>
                    <a:pt x="2330" y="4446"/>
                    <a:pt x="1289" y="6463"/>
                  </a:cubicBezTo>
                  <a:cubicBezTo>
                    <a:pt x="248" y="8481"/>
                    <a:pt x="-186" y="10855"/>
                    <a:pt x="74" y="13189"/>
                  </a:cubicBezTo>
                  <a:cubicBezTo>
                    <a:pt x="334" y="15523"/>
                    <a:pt x="1289" y="17817"/>
                    <a:pt x="2763" y="19321"/>
                  </a:cubicBezTo>
                  <a:cubicBezTo>
                    <a:pt x="4238" y="20824"/>
                    <a:pt x="6233" y="21536"/>
                    <a:pt x="8315" y="21496"/>
                  </a:cubicBezTo>
                  <a:cubicBezTo>
                    <a:pt x="10397" y="21457"/>
                    <a:pt x="12566" y="20666"/>
                    <a:pt x="14561" y="19400"/>
                  </a:cubicBezTo>
                  <a:cubicBezTo>
                    <a:pt x="16556" y="18134"/>
                    <a:pt x="18378" y="16393"/>
                    <a:pt x="19592" y="14257"/>
                  </a:cubicBezTo>
                  <a:cubicBezTo>
                    <a:pt x="20807" y="12121"/>
                    <a:pt x="21414" y="9589"/>
                    <a:pt x="21371" y="7294"/>
                  </a:cubicBezTo>
                  <a:cubicBezTo>
                    <a:pt x="21327" y="5000"/>
                    <a:pt x="20633" y="2943"/>
                    <a:pt x="19462" y="1716"/>
                  </a:cubicBezTo>
                  <a:cubicBezTo>
                    <a:pt x="18291" y="490"/>
                    <a:pt x="16643" y="94"/>
                    <a:pt x="15385" y="15"/>
                  </a:cubicBezTo>
                  <a:cubicBezTo>
                    <a:pt x="14127" y="-64"/>
                    <a:pt x="13260" y="173"/>
                    <a:pt x="12739" y="688"/>
                  </a:cubicBezTo>
                  <a:cubicBezTo>
                    <a:pt x="12219" y="1202"/>
                    <a:pt x="12045" y="1993"/>
                    <a:pt x="11872" y="278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7" name="Line"/>
            <p:cNvSpPr/>
            <p:nvPr/>
          </p:nvSpPr>
          <p:spPr>
            <a:xfrm>
              <a:off x="5474123" y="2767049"/>
              <a:ext cx="1372887" cy="32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475" fill="norm" stroke="1" extrusionOk="0">
                  <a:moveTo>
                    <a:pt x="0" y="14842"/>
                  </a:moveTo>
                  <a:cubicBezTo>
                    <a:pt x="120" y="14162"/>
                    <a:pt x="240" y="13481"/>
                    <a:pt x="862" y="12971"/>
                  </a:cubicBezTo>
                  <a:cubicBezTo>
                    <a:pt x="1483" y="12461"/>
                    <a:pt x="2605" y="12121"/>
                    <a:pt x="3807" y="11695"/>
                  </a:cubicBezTo>
                  <a:cubicBezTo>
                    <a:pt x="5009" y="11270"/>
                    <a:pt x="6292" y="10760"/>
                    <a:pt x="7754" y="10335"/>
                  </a:cubicBezTo>
                  <a:cubicBezTo>
                    <a:pt x="9217" y="9910"/>
                    <a:pt x="10860" y="9569"/>
                    <a:pt x="12563" y="9399"/>
                  </a:cubicBezTo>
                  <a:cubicBezTo>
                    <a:pt x="14266" y="9229"/>
                    <a:pt x="16030" y="9229"/>
                    <a:pt x="17392" y="9314"/>
                  </a:cubicBezTo>
                  <a:cubicBezTo>
                    <a:pt x="18755" y="9399"/>
                    <a:pt x="19717" y="9569"/>
                    <a:pt x="20378" y="9569"/>
                  </a:cubicBezTo>
                  <a:cubicBezTo>
                    <a:pt x="21039" y="9569"/>
                    <a:pt x="21400" y="9399"/>
                    <a:pt x="21500" y="8889"/>
                  </a:cubicBezTo>
                  <a:cubicBezTo>
                    <a:pt x="21600" y="8379"/>
                    <a:pt x="21440" y="7529"/>
                    <a:pt x="20919" y="6253"/>
                  </a:cubicBezTo>
                  <a:cubicBezTo>
                    <a:pt x="20398" y="4977"/>
                    <a:pt x="19516" y="3277"/>
                    <a:pt x="18955" y="2256"/>
                  </a:cubicBezTo>
                  <a:cubicBezTo>
                    <a:pt x="18394" y="1236"/>
                    <a:pt x="18154" y="895"/>
                    <a:pt x="18154" y="555"/>
                  </a:cubicBezTo>
                  <a:cubicBezTo>
                    <a:pt x="18154" y="215"/>
                    <a:pt x="18394" y="-125"/>
                    <a:pt x="18835" y="45"/>
                  </a:cubicBezTo>
                  <a:cubicBezTo>
                    <a:pt x="19276" y="215"/>
                    <a:pt x="19917" y="895"/>
                    <a:pt x="20438" y="2681"/>
                  </a:cubicBezTo>
                  <a:cubicBezTo>
                    <a:pt x="20959" y="4467"/>
                    <a:pt x="21360" y="7358"/>
                    <a:pt x="21380" y="10675"/>
                  </a:cubicBezTo>
                  <a:cubicBezTo>
                    <a:pt x="21400" y="13992"/>
                    <a:pt x="21039" y="17733"/>
                    <a:pt x="20678" y="21475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8" name="Line"/>
            <p:cNvSpPr/>
            <p:nvPr/>
          </p:nvSpPr>
          <p:spPr>
            <a:xfrm>
              <a:off x="7893899" y="2586698"/>
              <a:ext cx="301137" cy="779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448" fill="norm" stroke="1" extrusionOk="0">
                  <a:moveTo>
                    <a:pt x="5607" y="5406"/>
                  </a:moveTo>
                  <a:cubicBezTo>
                    <a:pt x="5787" y="7447"/>
                    <a:pt x="5967" y="9487"/>
                    <a:pt x="6147" y="11774"/>
                  </a:cubicBezTo>
                  <a:cubicBezTo>
                    <a:pt x="6327" y="14060"/>
                    <a:pt x="6507" y="16593"/>
                    <a:pt x="6597" y="18106"/>
                  </a:cubicBezTo>
                  <a:cubicBezTo>
                    <a:pt x="6687" y="19619"/>
                    <a:pt x="6687" y="20111"/>
                    <a:pt x="6687" y="20569"/>
                  </a:cubicBezTo>
                  <a:cubicBezTo>
                    <a:pt x="6687" y="21026"/>
                    <a:pt x="6687" y="21448"/>
                    <a:pt x="6597" y="21448"/>
                  </a:cubicBezTo>
                  <a:cubicBezTo>
                    <a:pt x="6507" y="21448"/>
                    <a:pt x="6327" y="21026"/>
                    <a:pt x="5427" y="19584"/>
                  </a:cubicBezTo>
                  <a:cubicBezTo>
                    <a:pt x="4527" y="18141"/>
                    <a:pt x="2907" y="15679"/>
                    <a:pt x="1737" y="13427"/>
                  </a:cubicBezTo>
                  <a:cubicBezTo>
                    <a:pt x="567" y="11176"/>
                    <a:pt x="-153" y="9135"/>
                    <a:pt x="27" y="7271"/>
                  </a:cubicBezTo>
                  <a:cubicBezTo>
                    <a:pt x="207" y="5406"/>
                    <a:pt x="1287" y="3718"/>
                    <a:pt x="3357" y="2486"/>
                  </a:cubicBezTo>
                  <a:cubicBezTo>
                    <a:pt x="5427" y="1255"/>
                    <a:pt x="8487" y="481"/>
                    <a:pt x="10917" y="165"/>
                  </a:cubicBezTo>
                  <a:cubicBezTo>
                    <a:pt x="13347" y="-152"/>
                    <a:pt x="15147" y="-11"/>
                    <a:pt x="17037" y="587"/>
                  </a:cubicBezTo>
                  <a:cubicBezTo>
                    <a:pt x="18927" y="1185"/>
                    <a:pt x="20907" y="2240"/>
                    <a:pt x="21177" y="3507"/>
                  </a:cubicBezTo>
                  <a:cubicBezTo>
                    <a:pt x="21447" y="4773"/>
                    <a:pt x="20007" y="6251"/>
                    <a:pt x="17937" y="7271"/>
                  </a:cubicBezTo>
                  <a:cubicBezTo>
                    <a:pt x="15867" y="8291"/>
                    <a:pt x="13167" y="8854"/>
                    <a:pt x="10557" y="9206"/>
                  </a:cubicBezTo>
                  <a:cubicBezTo>
                    <a:pt x="7947" y="9557"/>
                    <a:pt x="5427" y="9698"/>
                    <a:pt x="3717" y="9874"/>
                  </a:cubicBezTo>
                  <a:cubicBezTo>
                    <a:pt x="2007" y="10050"/>
                    <a:pt x="1107" y="10261"/>
                    <a:pt x="1107" y="10367"/>
                  </a:cubicBezTo>
                  <a:cubicBezTo>
                    <a:pt x="1107" y="10472"/>
                    <a:pt x="2007" y="10472"/>
                    <a:pt x="2727" y="10437"/>
                  </a:cubicBezTo>
                  <a:cubicBezTo>
                    <a:pt x="3447" y="10402"/>
                    <a:pt x="3987" y="10331"/>
                    <a:pt x="4527" y="10261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9" name="Line"/>
            <p:cNvSpPr/>
            <p:nvPr/>
          </p:nvSpPr>
          <p:spPr>
            <a:xfrm>
              <a:off x="8280126" y="2339566"/>
              <a:ext cx="322069" cy="243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396" fill="norm" stroke="1" extrusionOk="0">
                  <a:moveTo>
                    <a:pt x="514" y="4621"/>
                  </a:moveTo>
                  <a:cubicBezTo>
                    <a:pt x="174" y="3496"/>
                    <a:pt x="-166" y="2371"/>
                    <a:pt x="89" y="1584"/>
                  </a:cubicBezTo>
                  <a:cubicBezTo>
                    <a:pt x="344" y="796"/>
                    <a:pt x="1195" y="346"/>
                    <a:pt x="2215" y="121"/>
                  </a:cubicBezTo>
                  <a:cubicBezTo>
                    <a:pt x="3236" y="-104"/>
                    <a:pt x="4426" y="-104"/>
                    <a:pt x="5617" y="909"/>
                  </a:cubicBezTo>
                  <a:cubicBezTo>
                    <a:pt x="6807" y="1921"/>
                    <a:pt x="7998" y="3946"/>
                    <a:pt x="7488" y="7208"/>
                  </a:cubicBezTo>
                  <a:cubicBezTo>
                    <a:pt x="6977" y="10471"/>
                    <a:pt x="4766" y="14971"/>
                    <a:pt x="3321" y="17671"/>
                  </a:cubicBezTo>
                  <a:cubicBezTo>
                    <a:pt x="1875" y="20371"/>
                    <a:pt x="1195" y="21271"/>
                    <a:pt x="1875" y="21383"/>
                  </a:cubicBezTo>
                  <a:cubicBezTo>
                    <a:pt x="2555" y="21496"/>
                    <a:pt x="4596" y="20821"/>
                    <a:pt x="8083" y="19921"/>
                  </a:cubicBezTo>
                  <a:cubicBezTo>
                    <a:pt x="11569" y="19021"/>
                    <a:pt x="16502" y="17896"/>
                    <a:pt x="21434" y="16771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0" name="Line"/>
            <p:cNvSpPr/>
            <p:nvPr/>
          </p:nvSpPr>
          <p:spPr>
            <a:xfrm>
              <a:off x="8778531" y="2399720"/>
              <a:ext cx="354985" cy="952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523" fill="norm" stroke="1" extrusionOk="0">
                  <a:moveTo>
                    <a:pt x="4136" y="0"/>
                  </a:moveTo>
                  <a:cubicBezTo>
                    <a:pt x="4902" y="0"/>
                    <a:pt x="5668" y="0"/>
                    <a:pt x="7123" y="404"/>
                  </a:cubicBezTo>
                  <a:cubicBezTo>
                    <a:pt x="8579" y="809"/>
                    <a:pt x="10723" y="1617"/>
                    <a:pt x="13098" y="2945"/>
                  </a:cubicBezTo>
                  <a:cubicBezTo>
                    <a:pt x="15472" y="4274"/>
                    <a:pt x="18077" y="6122"/>
                    <a:pt x="19609" y="8028"/>
                  </a:cubicBezTo>
                  <a:cubicBezTo>
                    <a:pt x="21140" y="9934"/>
                    <a:pt x="21600" y="11897"/>
                    <a:pt x="21064" y="13688"/>
                  </a:cubicBezTo>
                  <a:cubicBezTo>
                    <a:pt x="20528" y="15478"/>
                    <a:pt x="18996" y="17095"/>
                    <a:pt x="16621" y="18395"/>
                  </a:cubicBezTo>
                  <a:cubicBezTo>
                    <a:pt x="14247" y="19694"/>
                    <a:pt x="11030" y="20676"/>
                    <a:pt x="8119" y="21138"/>
                  </a:cubicBezTo>
                  <a:cubicBezTo>
                    <a:pt x="5209" y="21600"/>
                    <a:pt x="2604" y="21542"/>
                    <a:pt x="0" y="2148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1" name="Line"/>
            <p:cNvSpPr/>
            <p:nvPr/>
          </p:nvSpPr>
          <p:spPr>
            <a:xfrm>
              <a:off x="7421613" y="2451943"/>
              <a:ext cx="367896" cy="975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519" fill="norm" stroke="1" extrusionOk="0">
                  <a:moveTo>
                    <a:pt x="16528" y="709"/>
                  </a:moveTo>
                  <a:cubicBezTo>
                    <a:pt x="16081" y="483"/>
                    <a:pt x="15634" y="257"/>
                    <a:pt x="14964" y="116"/>
                  </a:cubicBezTo>
                  <a:cubicBezTo>
                    <a:pt x="14294" y="-25"/>
                    <a:pt x="13400" y="-81"/>
                    <a:pt x="12059" y="201"/>
                  </a:cubicBezTo>
                  <a:cubicBezTo>
                    <a:pt x="10718" y="483"/>
                    <a:pt x="8931" y="1103"/>
                    <a:pt x="6920" y="2147"/>
                  </a:cubicBezTo>
                  <a:cubicBezTo>
                    <a:pt x="4909" y="3190"/>
                    <a:pt x="2674" y="4656"/>
                    <a:pt x="1408" y="6405"/>
                  </a:cubicBezTo>
                  <a:cubicBezTo>
                    <a:pt x="142" y="8153"/>
                    <a:pt x="-156" y="10183"/>
                    <a:pt x="67" y="11932"/>
                  </a:cubicBezTo>
                  <a:cubicBezTo>
                    <a:pt x="291" y="13680"/>
                    <a:pt x="1036" y="15146"/>
                    <a:pt x="2823" y="16500"/>
                  </a:cubicBezTo>
                  <a:cubicBezTo>
                    <a:pt x="4611" y="17853"/>
                    <a:pt x="7441" y="19094"/>
                    <a:pt x="10718" y="19912"/>
                  </a:cubicBezTo>
                  <a:cubicBezTo>
                    <a:pt x="13996" y="20729"/>
                    <a:pt x="17720" y="21124"/>
                    <a:pt x="21444" y="21519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2" name="Line"/>
            <p:cNvSpPr/>
            <p:nvPr/>
          </p:nvSpPr>
          <p:spPr>
            <a:xfrm>
              <a:off x="9276876" y="3309146"/>
              <a:ext cx="53668" cy="270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3" fill="norm" stroke="1" extrusionOk="0">
                  <a:moveTo>
                    <a:pt x="0" y="2654"/>
                  </a:moveTo>
                  <a:cubicBezTo>
                    <a:pt x="1028" y="1443"/>
                    <a:pt x="2057" y="232"/>
                    <a:pt x="4114" y="30"/>
                  </a:cubicBezTo>
                  <a:cubicBezTo>
                    <a:pt x="6171" y="-172"/>
                    <a:pt x="9257" y="635"/>
                    <a:pt x="11829" y="3361"/>
                  </a:cubicBezTo>
                  <a:cubicBezTo>
                    <a:pt x="14400" y="6086"/>
                    <a:pt x="16457" y="10729"/>
                    <a:pt x="17486" y="13555"/>
                  </a:cubicBezTo>
                  <a:cubicBezTo>
                    <a:pt x="18514" y="16381"/>
                    <a:pt x="18514" y="17391"/>
                    <a:pt x="19028" y="18602"/>
                  </a:cubicBezTo>
                  <a:cubicBezTo>
                    <a:pt x="19543" y="19813"/>
                    <a:pt x="20571" y="21226"/>
                    <a:pt x="21086" y="21327"/>
                  </a:cubicBezTo>
                  <a:cubicBezTo>
                    <a:pt x="21600" y="21428"/>
                    <a:pt x="21600" y="20217"/>
                    <a:pt x="21600" y="1900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3" name="Line"/>
            <p:cNvSpPr/>
            <p:nvPr/>
          </p:nvSpPr>
          <p:spPr>
            <a:xfrm>
              <a:off x="9572929" y="3269593"/>
              <a:ext cx="393963" cy="290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341" fill="norm" stroke="1" extrusionOk="0">
                  <a:moveTo>
                    <a:pt x="997" y="5939"/>
                  </a:moveTo>
                  <a:cubicBezTo>
                    <a:pt x="439" y="5000"/>
                    <a:pt x="-118" y="4061"/>
                    <a:pt x="21" y="3122"/>
                  </a:cubicBezTo>
                  <a:cubicBezTo>
                    <a:pt x="161" y="2183"/>
                    <a:pt x="997" y="1244"/>
                    <a:pt x="2112" y="680"/>
                  </a:cubicBezTo>
                  <a:cubicBezTo>
                    <a:pt x="3227" y="117"/>
                    <a:pt x="4620" y="-71"/>
                    <a:pt x="5665" y="23"/>
                  </a:cubicBezTo>
                  <a:cubicBezTo>
                    <a:pt x="6710" y="117"/>
                    <a:pt x="7407" y="492"/>
                    <a:pt x="7337" y="2746"/>
                  </a:cubicBezTo>
                  <a:cubicBezTo>
                    <a:pt x="7268" y="5000"/>
                    <a:pt x="6432" y="9132"/>
                    <a:pt x="5526" y="12138"/>
                  </a:cubicBezTo>
                  <a:cubicBezTo>
                    <a:pt x="4620" y="15143"/>
                    <a:pt x="3645" y="17021"/>
                    <a:pt x="3018" y="18430"/>
                  </a:cubicBezTo>
                  <a:cubicBezTo>
                    <a:pt x="2390" y="19839"/>
                    <a:pt x="2112" y="20778"/>
                    <a:pt x="2390" y="21153"/>
                  </a:cubicBezTo>
                  <a:cubicBezTo>
                    <a:pt x="2669" y="21529"/>
                    <a:pt x="3505" y="21341"/>
                    <a:pt x="6153" y="20590"/>
                  </a:cubicBezTo>
                  <a:cubicBezTo>
                    <a:pt x="8801" y="19839"/>
                    <a:pt x="13260" y="18524"/>
                    <a:pt x="16117" y="17679"/>
                  </a:cubicBezTo>
                  <a:cubicBezTo>
                    <a:pt x="18974" y="16833"/>
                    <a:pt x="20228" y="16458"/>
                    <a:pt x="21482" y="16082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4" name="Line"/>
            <p:cNvSpPr/>
            <p:nvPr/>
          </p:nvSpPr>
          <p:spPr>
            <a:xfrm>
              <a:off x="1604644" y="0"/>
              <a:ext cx="2239394" cy="868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527" fill="norm" stroke="1" extrusionOk="0">
                  <a:moveTo>
                    <a:pt x="273" y="4181"/>
                  </a:moveTo>
                  <a:cubicBezTo>
                    <a:pt x="126" y="3927"/>
                    <a:pt x="-22" y="3674"/>
                    <a:pt x="3" y="3547"/>
                  </a:cubicBezTo>
                  <a:cubicBezTo>
                    <a:pt x="27" y="3421"/>
                    <a:pt x="224" y="3421"/>
                    <a:pt x="765" y="3262"/>
                  </a:cubicBezTo>
                  <a:cubicBezTo>
                    <a:pt x="1306" y="3104"/>
                    <a:pt x="2192" y="2787"/>
                    <a:pt x="3078" y="2439"/>
                  </a:cubicBezTo>
                  <a:cubicBezTo>
                    <a:pt x="3963" y="2090"/>
                    <a:pt x="4849" y="1710"/>
                    <a:pt x="5698" y="1425"/>
                  </a:cubicBezTo>
                  <a:cubicBezTo>
                    <a:pt x="6547" y="1140"/>
                    <a:pt x="7358" y="950"/>
                    <a:pt x="8183" y="823"/>
                  </a:cubicBezTo>
                  <a:cubicBezTo>
                    <a:pt x="9007" y="697"/>
                    <a:pt x="9843" y="633"/>
                    <a:pt x="10335" y="602"/>
                  </a:cubicBezTo>
                  <a:cubicBezTo>
                    <a:pt x="10827" y="570"/>
                    <a:pt x="10975" y="570"/>
                    <a:pt x="10963" y="602"/>
                  </a:cubicBezTo>
                  <a:cubicBezTo>
                    <a:pt x="10950" y="633"/>
                    <a:pt x="10778" y="697"/>
                    <a:pt x="10224" y="887"/>
                  </a:cubicBezTo>
                  <a:cubicBezTo>
                    <a:pt x="9671" y="1077"/>
                    <a:pt x="8736" y="1394"/>
                    <a:pt x="7826" y="1584"/>
                  </a:cubicBezTo>
                  <a:cubicBezTo>
                    <a:pt x="6916" y="1774"/>
                    <a:pt x="6030" y="1837"/>
                    <a:pt x="5120" y="1900"/>
                  </a:cubicBezTo>
                  <a:cubicBezTo>
                    <a:pt x="4209" y="1964"/>
                    <a:pt x="3275" y="2027"/>
                    <a:pt x="2475" y="2154"/>
                  </a:cubicBezTo>
                  <a:cubicBezTo>
                    <a:pt x="1675" y="2280"/>
                    <a:pt x="1011" y="2470"/>
                    <a:pt x="605" y="2629"/>
                  </a:cubicBezTo>
                  <a:cubicBezTo>
                    <a:pt x="199" y="2787"/>
                    <a:pt x="52" y="2914"/>
                    <a:pt x="15" y="3104"/>
                  </a:cubicBezTo>
                  <a:cubicBezTo>
                    <a:pt x="-22" y="3294"/>
                    <a:pt x="52" y="3547"/>
                    <a:pt x="421" y="3611"/>
                  </a:cubicBezTo>
                  <a:cubicBezTo>
                    <a:pt x="790" y="3674"/>
                    <a:pt x="1454" y="3547"/>
                    <a:pt x="2241" y="3262"/>
                  </a:cubicBezTo>
                  <a:cubicBezTo>
                    <a:pt x="3029" y="2977"/>
                    <a:pt x="3939" y="2534"/>
                    <a:pt x="4849" y="2154"/>
                  </a:cubicBezTo>
                  <a:cubicBezTo>
                    <a:pt x="5759" y="1774"/>
                    <a:pt x="6670" y="1457"/>
                    <a:pt x="7592" y="1204"/>
                  </a:cubicBezTo>
                  <a:cubicBezTo>
                    <a:pt x="8515" y="950"/>
                    <a:pt x="9450" y="760"/>
                    <a:pt x="10335" y="602"/>
                  </a:cubicBezTo>
                  <a:cubicBezTo>
                    <a:pt x="11221" y="443"/>
                    <a:pt x="12057" y="317"/>
                    <a:pt x="12968" y="222"/>
                  </a:cubicBezTo>
                  <a:cubicBezTo>
                    <a:pt x="13878" y="127"/>
                    <a:pt x="14862" y="63"/>
                    <a:pt x="15797" y="32"/>
                  </a:cubicBezTo>
                  <a:cubicBezTo>
                    <a:pt x="16732" y="0"/>
                    <a:pt x="17617" y="0"/>
                    <a:pt x="18134" y="0"/>
                  </a:cubicBezTo>
                  <a:cubicBezTo>
                    <a:pt x="18650" y="0"/>
                    <a:pt x="18798" y="0"/>
                    <a:pt x="18798" y="32"/>
                  </a:cubicBezTo>
                  <a:cubicBezTo>
                    <a:pt x="18798" y="63"/>
                    <a:pt x="18650" y="127"/>
                    <a:pt x="18122" y="190"/>
                  </a:cubicBezTo>
                  <a:cubicBezTo>
                    <a:pt x="17593" y="253"/>
                    <a:pt x="16682" y="317"/>
                    <a:pt x="15834" y="285"/>
                  </a:cubicBezTo>
                  <a:cubicBezTo>
                    <a:pt x="14985" y="253"/>
                    <a:pt x="14198" y="127"/>
                    <a:pt x="13386" y="63"/>
                  </a:cubicBezTo>
                  <a:cubicBezTo>
                    <a:pt x="12574" y="0"/>
                    <a:pt x="11737" y="0"/>
                    <a:pt x="11159" y="63"/>
                  </a:cubicBezTo>
                  <a:cubicBezTo>
                    <a:pt x="10581" y="127"/>
                    <a:pt x="10261" y="253"/>
                    <a:pt x="10040" y="412"/>
                  </a:cubicBezTo>
                  <a:cubicBezTo>
                    <a:pt x="9819" y="570"/>
                    <a:pt x="9696" y="760"/>
                    <a:pt x="9696" y="918"/>
                  </a:cubicBezTo>
                  <a:cubicBezTo>
                    <a:pt x="9696" y="1077"/>
                    <a:pt x="9819" y="1204"/>
                    <a:pt x="10261" y="1235"/>
                  </a:cubicBezTo>
                  <a:cubicBezTo>
                    <a:pt x="10704" y="1267"/>
                    <a:pt x="11467" y="1204"/>
                    <a:pt x="12328" y="1077"/>
                  </a:cubicBezTo>
                  <a:cubicBezTo>
                    <a:pt x="13189" y="950"/>
                    <a:pt x="14148" y="760"/>
                    <a:pt x="15096" y="633"/>
                  </a:cubicBezTo>
                  <a:cubicBezTo>
                    <a:pt x="16043" y="507"/>
                    <a:pt x="16978" y="443"/>
                    <a:pt x="17937" y="412"/>
                  </a:cubicBezTo>
                  <a:cubicBezTo>
                    <a:pt x="18896" y="380"/>
                    <a:pt x="19881" y="380"/>
                    <a:pt x="20434" y="380"/>
                  </a:cubicBezTo>
                  <a:cubicBezTo>
                    <a:pt x="20988" y="380"/>
                    <a:pt x="21111" y="380"/>
                    <a:pt x="21234" y="348"/>
                  </a:cubicBezTo>
                  <a:cubicBezTo>
                    <a:pt x="21357" y="317"/>
                    <a:pt x="21480" y="253"/>
                    <a:pt x="21529" y="412"/>
                  </a:cubicBezTo>
                  <a:cubicBezTo>
                    <a:pt x="21578" y="570"/>
                    <a:pt x="21553" y="950"/>
                    <a:pt x="21529" y="2344"/>
                  </a:cubicBezTo>
                  <a:cubicBezTo>
                    <a:pt x="21504" y="3737"/>
                    <a:pt x="21480" y="6144"/>
                    <a:pt x="21467" y="8615"/>
                  </a:cubicBezTo>
                  <a:cubicBezTo>
                    <a:pt x="21455" y="11085"/>
                    <a:pt x="21455" y="13619"/>
                    <a:pt x="21443" y="14822"/>
                  </a:cubicBezTo>
                  <a:cubicBezTo>
                    <a:pt x="21430" y="16026"/>
                    <a:pt x="21406" y="15899"/>
                    <a:pt x="21393" y="14442"/>
                  </a:cubicBezTo>
                  <a:cubicBezTo>
                    <a:pt x="21381" y="12985"/>
                    <a:pt x="21381" y="10198"/>
                    <a:pt x="21381" y="9850"/>
                  </a:cubicBezTo>
                  <a:cubicBezTo>
                    <a:pt x="21381" y="9501"/>
                    <a:pt x="21381" y="11592"/>
                    <a:pt x="21369" y="13650"/>
                  </a:cubicBezTo>
                  <a:cubicBezTo>
                    <a:pt x="21357" y="15709"/>
                    <a:pt x="21332" y="17736"/>
                    <a:pt x="21307" y="19066"/>
                  </a:cubicBezTo>
                  <a:cubicBezTo>
                    <a:pt x="21283" y="20396"/>
                    <a:pt x="21258" y="21030"/>
                    <a:pt x="21172" y="21315"/>
                  </a:cubicBezTo>
                  <a:cubicBezTo>
                    <a:pt x="21086" y="21600"/>
                    <a:pt x="20938" y="21537"/>
                    <a:pt x="20791" y="21473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5" name="Line"/>
            <p:cNvSpPr/>
            <p:nvPr/>
          </p:nvSpPr>
          <p:spPr>
            <a:xfrm>
              <a:off x="1497589" y="101957"/>
              <a:ext cx="2427833" cy="88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2" fill="norm" stroke="1" extrusionOk="0">
                  <a:moveTo>
                    <a:pt x="45" y="1982"/>
                  </a:moveTo>
                  <a:cubicBezTo>
                    <a:pt x="23" y="1673"/>
                    <a:pt x="0" y="1364"/>
                    <a:pt x="0" y="963"/>
                  </a:cubicBezTo>
                  <a:cubicBezTo>
                    <a:pt x="0" y="562"/>
                    <a:pt x="23" y="68"/>
                    <a:pt x="68" y="7"/>
                  </a:cubicBezTo>
                  <a:cubicBezTo>
                    <a:pt x="114" y="-55"/>
                    <a:pt x="182" y="315"/>
                    <a:pt x="261" y="1580"/>
                  </a:cubicBezTo>
                  <a:cubicBezTo>
                    <a:pt x="341" y="2846"/>
                    <a:pt x="432" y="5006"/>
                    <a:pt x="512" y="7073"/>
                  </a:cubicBezTo>
                  <a:cubicBezTo>
                    <a:pt x="591" y="9140"/>
                    <a:pt x="659" y="11115"/>
                    <a:pt x="762" y="13183"/>
                  </a:cubicBezTo>
                  <a:cubicBezTo>
                    <a:pt x="864" y="15250"/>
                    <a:pt x="1000" y="17410"/>
                    <a:pt x="1091" y="18675"/>
                  </a:cubicBezTo>
                  <a:cubicBezTo>
                    <a:pt x="1182" y="19940"/>
                    <a:pt x="1228" y="20311"/>
                    <a:pt x="1262" y="20712"/>
                  </a:cubicBezTo>
                  <a:cubicBezTo>
                    <a:pt x="1296" y="21113"/>
                    <a:pt x="1319" y="21545"/>
                    <a:pt x="1296" y="21391"/>
                  </a:cubicBezTo>
                  <a:cubicBezTo>
                    <a:pt x="1273" y="21236"/>
                    <a:pt x="1205" y="20496"/>
                    <a:pt x="1137" y="18953"/>
                  </a:cubicBezTo>
                  <a:cubicBezTo>
                    <a:pt x="1069" y="17410"/>
                    <a:pt x="1000" y="15065"/>
                    <a:pt x="1012" y="13028"/>
                  </a:cubicBezTo>
                  <a:cubicBezTo>
                    <a:pt x="1023" y="10992"/>
                    <a:pt x="1114" y="9264"/>
                    <a:pt x="1251" y="7875"/>
                  </a:cubicBezTo>
                  <a:cubicBezTo>
                    <a:pt x="1387" y="6487"/>
                    <a:pt x="1569" y="5438"/>
                    <a:pt x="1683" y="4697"/>
                  </a:cubicBezTo>
                  <a:cubicBezTo>
                    <a:pt x="1796" y="3956"/>
                    <a:pt x="1842" y="3524"/>
                    <a:pt x="1819" y="3463"/>
                  </a:cubicBezTo>
                  <a:cubicBezTo>
                    <a:pt x="1796" y="3401"/>
                    <a:pt x="1705" y="3710"/>
                    <a:pt x="1580" y="4574"/>
                  </a:cubicBezTo>
                  <a:cubicBezTo>
                    <a:pt x="1455" y="5438"/>
                    <a:pt x="1296" y="6857"/>
                    <a:pt x="1182" y="8647"/>
                  </a:cubicBezTo>
                  <a:cubicBezTo>
                    <a:pt x="1069" y="10436"/>
                    <a:pt x="1000" y="12596"/>
                    <a:pt x="966" y="14386"/>
                  </a:cubicBezTo>
                  <a:cubicBezTo>
                    <a:pt x="932" y="16176"/>
                    <a:pt x="932" y="17595"/>
                    <a:pt x="909" y="18521"/>
                  </a:cubicBezTo>
                  <a:cubicBezTo>
                    <a:pt x="887" y="19447"/>
                    <a:pt x="841" y="19879"/>
                    <a:pt x="875" y="19971"/>
                  </a:cubicBezTo>
                  <a:cubicBezTo>
                    <a:pt x="909" y="20064"/>
                    <a:pt x="1023" y="19817"/>
                    <a:pt x="1273" y="19570"/>
                  </a:cubicBezTo>
                  <a:cubicBezTo>
                    <a:pt x="1523" y="19323"/>
                    <a:pt x="1910" y="19076"/>
                    <a:pt x="2547" y="18737"/>
                  </a:cubicBezTo>
                  <a:cubicBezTo>
                    <a:pt x="3183" y="18398"/>
                    <a:pt x="4070" y="17966"/>
                    <a:pt x="4945" y="17626"/>
                  </a:cubicBezTo>
                  <a:cubicBezTo>
                    <a:pt x="5821" y="17287"/>
                    <a:pt x="6685" y="17040"/>
                    <a:pt x="7560" y="16886"/>
                  </a:cubicBezTo>
                  <a:cubicBezTo>
                    <a:pt x="8435" y="16731"/>
                    <a:pt x="9322" y="16670"/>
                    <a:pt x="10232" y="16639"/>
                  </a:cubicBezTo>
                  <a:cubicBezTo>
                    <a:pt x="11141" y="16608"/>
                    <a:pt x="12073" y="16608"/>
                    <a:pt x="12994" y="16608"/>
                  </a:cubicBezTo>
                  <a:cubicBezTo>
                    <a:pt x="13915" y="16608"/>
                    <a:pt x="14824" y="16608"/>
                    <a:pt x="15620" y="16639"/>
                  </a:cubicBezTo>
                  <a:cubicBezTo>
                    <a:pt x="16416" y="16670"/>
                    <a:pt x="17098" y="16731"/>
                    <a:pt x="17701" y="16793"/>
                  </a:cubicBezTo>
                  <a:cubicBezTo>
                    <a:pt x="18303" y="16855"/>
                    <a:pt x="18826" y="16916"/>
                    <a:pt x="19144" y="16855"/>
                  </a:cubicBezTo>
                  <a:cubicBezTo>
                    <a:pt x="19463" y="16793"/>
                    <a:pt x="19576" y="16608"/>
                    <a:pt x="19565" y="16454"/>
                  </a:cubicBezTo>
                  <a:cubicBezTo>
                    <a:pt x="19554" y="16299"/>
                    <a:pt x="19417" y="16176"/>
                    <a:pt x="18997" y="16052"/>
                  </a:cubicBezTo>
                  <a:cubicBezTo>
                    <a:pt x="18576" y="15929"/>
                    <a:pt x="17871" y="15806"/>
                    <a:pt x="17109" y="15651"/>
                  </a:cubicBezTo>
                  <a:cubicBezTo>
                    <a:pt x="16348" y="15497"/>
                    <a:pt x="15529" y="15312"/>
                    <a:pt x="15052" y="15219"/>
                  </a:cubicBezTo>
                  <a:cubicBezTo>
                    <a:pt x="14574" y="15127"/>
                    <a:pt x="14438" y="15127"/>
                    <a:pt x="14313" y="15127"/>
                  </a:cubicBezTo>
                  <a:cubicBezTo>
                    <a:pt x="14188" y="15127"/>
                    <a:pt x="14074" y="15127"/>
                    <a:pt x="14085" y="15188"/>
                  </a:cubicBezTo>
                  <a:cubicBezTo>
                    <a:pt x="14097" y="15250"/>
                    <a:pt x="14233" y="15374"/>
                    <a:pt x="14756" y="15466"/>
                  </a:cubicBezTo>
                  <a:cubicBezTo>
                    <a:pt x="15279" y="15559"/>
                    <a:pt x="16189" y="15620"/>
                    <a:pt x="17041" y="15590"/>
                  </a:cubicBezTo>
                  <a:cubicBezTo>
                    <a:pt x="17894" y="15559"/>
                    <a:pt x="18690" y="15435"/>
                    <a:pt x="19440" y="15435"/>
                  </a:cubicBezTo>
                  <a:cubicBezTo>
                    <a:pt x="20190" y="15435"/>
                    <a:pt x="20895" y="15559"/>
                    <a:pt x="21600" y="15682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6" name="Line"/>
            <p:cNvSpPr/>
            <p:nvPr/>
          </p:nvSpPr>
          <p:spPr>
            <a:xfrm>
              <a:off x="7314803" y="6302"/>
              <a:ext cx="53031" cy="178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571" fill="norm" stroke="1" extrusionOk="0">
                  <a:moveTo>
                    <a:pt x="21343" y="1874"/>
                  </a:moveTo>
                  <a:cubicBezTo>
                    <a:pt x="20314" y="1348"/>
                    <a:pt x="19286" y="822"/>
                    <a:pt x="18257" y="481"/>
                  </a:cubicBezTo>
                  <a:cubicBezTo>
                    <a:pt x="17229" y="141"/>
                    <a:pt x="16200" y="-14"/>
                    <a:pt x="15686" y="1"/>
                  </a:cubicBezTo>
                  <a:cubicBezTo>
                    <a:pt x="15171" y="17"/>
                    <a:pt x="15171" y="203"/>
                    <a:pt x="13629" y="760"/>
                  </a:cubicBezTo>
                  <a:cubicBezTo>
                    <a:pt x="12086" y="1317"/>
                    <a:pt x="9000" y="2245"/>
                    <a:pt x="6429" y="3297"/>
                  </a:cubicBezTo>
                  <a:cubicBezTo>
                    <a:pt x="3857" y="4349"/>
                    <a:pt x="1800" y="5525"/>
                    <a:pt x="772" y="6732"/>
                  </a:cubicBezTo>
                  <a:cubicBezTo>
                    <a:pt x="-257" y="7939"/>
                    <a:pt x="-257" y="9177"/>
                    <a:pt x="772" y="10368"/>
                  </a:cubicBezTo>
                  <a:cubicBezTo>
                    <a:pt x="1800" y="11560"/>
                    <a:pt x="3857" y="12705"/>
                    <a:pt x="5400" y="13834"/>
                  </a:cubicBezTo>
                  <a:cubicBezTo>
                    <a:pt x="6943" y="14964"/>
                    <a:pt x="7971" y="16078"/>
                    <a:pt x="9000" y="17223"/>
                  </a:cubicBezTo>
                  <a:cubicBezTo>
                    <a:pt x="10029" y="18368"/>
                    <a:pt x="11057" y="19544"/>
                    <a:pt x="12086" y="20209"/>
                  </a:cubicBezTo>
                  <a:cubicBezTo>
                    <a:pt x="13114" y="20874"/>
                    <a:pt x="14143" y="21029"/>
                    <a:pt x="14657" y="21199"/>
                  </a:cubicBezTo>
                  <a:cubicBezTo>
                    <a:pt x="15171" y="21369"/>
                    <a:pt x="15171" y="21555"/>
                    <a:pt x="14657" y="21571"/>
                  </a:cubicBezTo>
                  <a:cubicBezTo>
                    <a:pt x="14143" y="21586"/>
                    <a:pt x="13114" y="21431"/>
                    <a:pt x="12600" y="21261"/>
                  </a:cubicBezTo>
                  <a:cubicBezTo>
                    <a:pt x="12086" y="21091"/>
                    <a:pt x="12086" y="20905"/>
                    <a:pt x="12086" y="2072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7" name="Line"/>
            <p:cNvSpPr/>
            <p:nvPr/>
          </p:nvSpPr>
          <p:spPr>
            <a:xfrm>
              <a:off x="7173605" y="77106"/>
              <a:ext cx="1249697" cy="1823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0" fill="norm" stroke="1" extrusionOk="0">
                  <a:moveTo>
                    <a:pt x="442" y="721"/>
                  </a:moveTo>
                  <a:cubicBezTo>
                    <a:pt x="221" y="721"/>
                    <a:pt x="0" y="721"/>
                    <a:pt x="0" y="736"/>
                  </a:cubicBezTo>
                  <a:cubicBezTo>
                    <a:pt x="0" y="751"/>
                    <a:pt x="221" y="782"/>
                    <a:pt x="1016" y="751"/>
                  </a:cubicBezTo>
                  <a:cubicBezTo>
                    <a:pt x="1811" y="721"/>
                    <a:pt x="3180" y="630"/>
                    <a:pt x="4660" y="524"/>
                  </a:cubicBezTo>
                  <a:cubicBezTo>
                    <a:pt x="6140" y="419"/>
                    <a:pt x="7730" y="298"/>
                    <a:pt x="9409" y="207"/>
                  </a:cubicBezTo>
                  <a:cubicBezTo>
                    <a:pt x="11087" y="116"/>
                    <a:pt x="12854" y="56"/>
                    <a:pt x="14533" y="25"/>
                  </a:cubicBezTo>
                  <a:cubicBezTo>
                    <a:pt x="16211" y="-5"/>
                    <a:pt x="17801" y="-5"/>
                    <a:pt x="18751" y="10"/>
                  </a:cubicBezTo>
                  <a:cubicBezTo>
                    <a:pt x="19701" y="25"/>
                    <a:pt x="20010" y="56"/>
                    <a:pt x="20275" y="71"/>
                  </a:cubicBezTo>
                  <a:cubicBezTo>
                    <a:pt x="20540" y="86"/>
                    <a:pt x="20761" y="86"/>
                    <a:pt x="20893" y="161"/>
                  </a:cubicBezTo>
                  <a:cubicBezTo>
                    <a:pt x="21026" y="237"/>
                    <a:pt x="21070" y="388"/>
                    <a:pt x="21114" y="842"/>
                  </a:cubicBezTo>
                  <a:cubicBezTo>
                    <a:pt x="21158" y="1296"/>
                    <a:pt x="21202" y="2052"/>
                    <a:pt x="21202" y="2990"/>
                  </a:cubicBezTo>
                  <a:cubicBezTo>
                    <a:pt x="21202" y="3928"/>
                    <a:pt x="21158" y="5047"/>
                    <a:pt x="21092" y="6136"/>
                  </a:cubicBezTo>
                  <a:cubicBezTo>
                    <a:pt x="21026" y="7225"/>
                    <a:pt x="20937" y="8284"/>
                    <a:pt x="20937" y="9313"/>
                  </a:cubicBezTo>
                  <a:cubicBezTo>
                    <a:pt x="20937" y="10341"/>
                    <a:pt x="21026" y="11340"/>
                    <a:pt x="21136" y="12383"/>
                  </a:cubicBezTo>
                  <a:cubicBezTo>
                    <a:pt x="21247" y="13427"/>
                    <a:pt x="21379" y="14516"/>
                    <a:pt x="21467" y="15650"/>
                  </a:cubicBezTo>
                  <a:cubicBezTo>
                    <a:pt x="21556" y="16785"/>
                    <a:pt x="21600" y="17965"/>
                    <a:pt x="21600" y="18887"/>
                  </a:cubicBezTo>
                  <a:cubicBezTo>
                    <a:pt x="21600" y="19810"/>
                    <a:pt x="21556" y="20476"/>
                    <a:pt x="21512" y="20884"/>
                  </a:cubicBezTo>
                  <a:cubicBezTo>
                    <a:pt x="21467" y="21292"/>
                    <a:pt x="21423" y="21444"/>
                    <a:pt x="21269" y="21519"/>
                  </a:cubicBezTo>
                  <a:cubicBezTo>
                    <a:pt x="21114" y="21595"/>
                    <a:pt x="20849" y="21595"/>
                    <a:pt x="19966" y="21550"/>
                  </a:cubicBezTo>
                  <a:cubicBezTo>
                    <a:pt x="19082" y="21504"/>
                    <a:pt x="17580" y="21413"/>
                    <a:pt x="15990" y="21338"/>
                  </a:cubicBezTo>
                  <a:cubicBezTo>
                    <a:pt x="14400" y="21262"/>
                    <a:pt x="12721" y="21202"/>
                    <a:pt x="10933" y="21156"/>
                  </a:cubicBezTo>
                  <a:cubicBezTo>
                    <a:pt x="9144" y="21111"/>
                    <a:pt x="7244" y="21081"/>
                    <a:pt x="5720" y="21020"/>
                  </a:cubicBezTo>
                  <a:cubicBezTo>
                    <a:pt x="4196" y="20960"/>
                    <a:pt x="3048" y="20869"/>
                    <a:pt x="1899" y="20778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8" name="Line"/>
            <p:cNvSpPr/>
            <p:nvPr/>
          </p:nvSpPr>
          <p:spPr>
            <a:xfrm>
              <a:off x="835685" y="5423870"/>
              <a:ext cx="303431" cy="802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477" fill="norm" stroke="1" extrusionOk="0">
                  <a:moveTo>
                    <a:pt x="2700" y="8522"/>
                  </a:moveTo>
                  <a:cubicBezTo>
                    <a:pt x="3420" y="10436"/>
                    <a:pt x="4140" y="12350"/>
                    <a:pt x="4860" y="14366"/>
                  </a:cubicBezTo>
                  <a:cubicBezTo>
                    <a:pt x="5580" y="16382"/>
                    <a:pt x="6300" y="18501"/>
                    <a:pt x="6570" y="19766"/>
                  </a:cubicBezTo>
                  <a:cubicBezTo>
                    <a:pt x="6840" y="21031"/>
                    <a:pt x="6660" y="21441"/>
                    <a:pt x="6300" y="21475"/>
                  </a:cubicBezTo>
                  <a:cubicBezTo>
                    <a:pt x="5940" y="21509"/>
                    <a:pt x="5400" y="21167"/>
                    <a:pt x="4860" y="19800"/>
                  </a:cubicBezTo>
                  <a:cubicBezTo>
                    <a:pt x="4320" y="18433"/>
                    <a:pt x="3780" y="16041"/>
                    <a:pt x="3780" y="13717"/>
                  </a:cubicBezTo>
                  <a:cubicBezTo>
                    <a:pt x="3780" y="11393"/>
                    <a:pt x="4320" y="9137"/>
                    <a:pt x="5400" y="7120"/>
                  </a:cubicBezTo>
                  <a:cubicBezTo>
                    <a:pt x="6480" y="5104"/>
                    <a:pt x="8100" y="3327"/>
                    <a:pt x="9630" y="2165"/>
                  </a:cubicBezTo>
                  <a:cubicBezTo>
                    <a:pt x="11160" y="1003"/>
                    <a:pt x="12600" y="456"/>
                    <a:pt x="14220" y="182"/>
                  </a:cubicBezTo>
                  <a:cubicBezTo>
                    <a:pt x="15840" y="-91"/>
                    <a:pt x="17640" y="-91"/>
                    <a:pt x="19080" y="422"/>
                  </a:cubicBezTo>
                  <a:cubicBezTo>
                    <a:pt x="20520" y="934"/>
                    <a:pt x="21600" y="1960"/>
                    <a:pt x="21330" y="3087"/>
                  </a:cubicBezTo>
                  <a:cubicBezTo>
                    <a:pt x="21060" y="4215"/>
                    <a:pt x="19440" y="5446"/>
                    <a:pt x="17010" y="6403"/>
                  </a:cubicBezTo>
                  <a:cubicBezTo>
                    <a:pt x="14580" y="7360"/>
                    <a:pt x="11340" y="8043"/>
                    <a:pt x="8370" y="8385"/>
                  </a:cubicBezTo>
                  <a:cubicBezTo>
                    <a:pt x="5400" y="8727"/>
                    <a:pt x="2700" y="8727"/>
                    <a:pt x="0" y="8727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9" name="Line"/>
            <p:cNvSpPr/>
            <p:nvPr/>
          </p:nvSpPr>
          <p:spPr>
            <a:xfrm>
              <a:off x="1096358" y="5238885"/>
              <a:ext cx="268340" cy="158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7" fill="norm" stroke="1" extrusionOk="0">
                  <a:moveTo>
                    <a:pt x="0" y="4816"/>
                  </a:moveTo>
                  <a:cubicBezTo>
                    <a:pt x="617" y="3102"/>
                    <a:pt x="1234" y="1387"/>
                    <a:pt x="2057" y="530"/>
                  </a:cubicBezTo>
                  <a:cubicBezTo>
                    <a:pt x="2880" y="-327"/>
                    <a:pt x="3909" y="-327"/>
                    <a:pt x="5143" y="1902"/>
                  </a:cubicBezTo>
                  <a:cubicBezTo>
                    <a:pt x="6377" y="4130"/>
                    <a:pt x="7817" y="8587"/>
                    <a:pt x="8229" y="11502"/>
                  </a:cubicBezTo>
                  <a:cubicBezTo>
                    <a:pt x="8640" y="14416"/>
                    <a:pt x="8023" y="15787"/>
                    <a:pt x="7406" y="17159"/>
                  </a:cubicBezTo>
                  <a:cubicBezTo>
                    <a:pt x="6789" y="18530"/>
                    <a:pt x="6171" y="19902"/>
                    <a:pt x="6583" y="20587"/>
                  </a:cubicBezTo>
                  <a:cubicBezTo>
                    <a:pt x="6994" y="21273"/>
                    <a:pt x="8434" y="21273"/>
                    <a:pt x="11109" y="21102"/>
                  </a:cubicBezTo>
                  <a:cubicBezTo>
                    <a:pt x="13783" y="20930"/>
                    <a:pt x="17691" y="20587"/>
                    <a:pt x="21600" y="2024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0" name="Line"/>
            <p:cNvSpPr/>
            <p:nvPr/>
          </p:nvSpPr>
          <p:spPr>
            <a:xfrm>
              <a:off x="1433699" y="5382121"/>
              <a:ext cx="328517" cy="874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1600" fill="norm" stroke="1" extrusionOk="0">
                  <a:moveTo>
                    <a:pt x="4909" y="0"/>
                  </a:moveTo>
                  <a:cubicBezTo>
                    <a:pt x="6709" y="379"/>
                    <a:pt x="8509" y="758"/>
                    <a:pt x="10964" y="1895"/>
                  </a:cubicBezTo>
                  <a:cubicBezTo>
                    <a:pt x="13418" y="3032"/>
                    <a:pt x="16527" y="4926"/>
                    <a:pt x="18573" y="6884"/>
                  </a:cubicBezTo>
                  <a:cubicBezTo>
                    <a:pt x="20618" y="8842"/>
                    <a:pt x="21600" y="10863"/>
                    <a:pt x="20700" y="12821"/>
                  </a:cubicBezTo>
                  <a:cubicBezTo>
                    <a:pt x="19800" y="14779"/>
                    <a:pt x="17018" y="16674"/>
                    <a:pt x="13255" y="18126"/>
                  </a:cubicBezTo>
                  <a:cubicBezTo>
                    <a:pt x="9491" y="19579"/>
                    <a:pt x="4745" y="2058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1" name="Line"/>
            <p:cNvSpPr/>
            <p:nvPr/>
          </p:nvSpPr>
          <p:spPr>
            <a:xfrm>
              <a:off x="514453" y="5430510"/>
              <a:ext cx="321233" cy="687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446" fill="norm" stroke="1" extrusionOk="0">
                  <a:moveTo>
                    <a:pt x="16655" y="165"/>
                  </a:moveTo>
                  <a:cubicBezTo>
                    <a:pt x="14292" y="5"/>
                    <a:pt x="11930" y="-154"/>
                    <a:pt x="9483" y="284"/>
                  </a:cubicBezTo>
                  <a:cubicBezTo>
                    <a:pt x="7036" y="723"/>
                    <a:pt x="4505" y="1759"/>
                    <a:pt x="2648" y="3592"/>
                  </a:cubicBezTo>
                  <a:cubicBezTo>
                    <a:pt x="792" y="5425"/>
                    <a:pt x="-389" y="8056"/>
                    <a:pt x="117" y="10566"/>
                  </a:cubicBezTo>
                  <a:cubicBezTo>
                    <a:pt x="624" y="13077"/>
                    <a:pt x="2817" y="15468"/>
                    <a:pt x="6614" y="17262"/>
                  </a:cubicBezTo>
                  <a:cubicBezTo>
                    <a:pt x="10411" y="19055"/>
                    <a:pt x="15811" y="20250"/>
                    <a:pt x="21211" y="2144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2" name="Line"/>
            <p:cNvSpPr/>
            <p:nvPr/>
          </p:nvSpPr>
          <p:spPr>
            <a:xfrm>
              <a:off x="1924376" y="6148805"/>
              <a:ext cx="7668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3" name="Line"/>
            <p:cNvSpPr/>
            <p:nvPr/>
          </p:nvSpPr>
          <p:spPr>
            <a:xfrm>
              <a:off x="1985711" y="6133471"/>
              <a:ext cx="199339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23" y="1626"/>
                    <a:pt x="6646" y="3252"/>
                    <a:pt x="9000" y="4529"/>
                  </a:cubicBezTo>
                  <a:cubicBezTo>
                    <a:pt x="11354" y="5806"/>
                    <a:pt x="12738" y="6735"/>
                    <a:pt x="12738" y="8245"/>
                  </a:cubicBezTo>
                  <a:cubicBezTo>
                    <a:pt x="12738" y="9755"/>
                    <a:pt x="11354" y="11845"/>
                    <a:pt x="10108" y="13355"/>
                  </a:cubicBezTo>
                  <a:cubicBezTo>
                    <a:pt x="8862" y="14865"/>
                    <a:pt x="7754" y="15794"/>
                    <a:pt x="7754" y="16839"/>
                  </a:cubicBezTo>
                  <a:cubicBezTo>
                    <a:pt x="7754" y="17884"/>
                    <a:pt x="8862" y="19045"/>
                    <a:pt x="11354" y="19858"/>
                  </a:cubicBezTo>
                  <a:cubicBezTo>
                    <a:pt x="13846" y="20671"/>
                    <a:pt x="17723" y="2113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4" name="Line"/>
            <p:cNvSpPr/>
            <p:nvPr/>
          </p:nvSpPr>
          <p:spPr>
            <a:xfrm>
              <a:off x="2675726" y="5788463"/>
              <a:ext cx="222340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5" name="Line"/>
            <p:cNvSpPr/>
            <p:nvPr/>
          </p:nvSpPr>
          <p:spPr>
            <a:xfrm>
              <a:off x="2729394" y="5911133"/>
              <a:ext cx="184006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6" name="Line"/>
            <p:cNvSpPr/>
            <p:nvPr/>
          </p:nvSpPr>
          <p:spPr>
            <a:xfrm>
              <a:off x="3718417" y="5317251"/>
              <a:ext cx="200698" cy="697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451" fill="norm" stroke="1" extrusionOk="0">
                  <a:moveTo>
                    <a:pt x="0" y="8356"/>
                  </a:moveTo>
                  <a:cubicBezTo>
                    <a:pt x="540" y="11184"/>
                    <a:pt x="1080" y="14012"/>
                    <a:pt x="1620" y="15936"/>
                  </a:cubicBezTo>
                  <a:cubicBezTo>
                    <a:pt x="2160" y="17860"/>
                    <a:pt x="2700" y="18881"/>
                    <a:pt x="3240" y="19745"/>
                  </a:cubicBezTo>
                  <a:cubicBezTo>
                    <a:pt x="3780" y="20609"/>
                    <a:pt x="4320" y="21316"/>
                    <a:pt x="4590" y="21434"/>
                  </a:cubicBezTo>
                  <a:cubicBezTo>
                    <a:pt x="4860" y="21552"/>
                    <a:pt x="4860" y="21081"/>
                    <a:pt x="4590" y="19431"/>
                  </a:cubicBezTo>
                  <a:cubicBezTo>
                    <a:pt x="4320" y="17782"/>
                    <a:pt x="3780" y="14954"/>
                    <a:pt x="3780" y="12205"/>
                  </a:cubicBezTo>
                  <a:cubicBezTo>
                    <a:pt x="3780" y="9456"/>
                    <a:pt x="4320" y="6785"/>
                    <a:pt x="5265" y="4940"/>
                  </a:cubicBezTo>
                  <a:cubicBezTo>
                    <a:pt x="6210" y="3094"/>
                    <a:pt x="7560" y="2073"/>
                    <a:pt x="8640" y="1405"/>
                  </a:cubicBezTo>
                  <a:cubicBezTo>
                    <a:pt x="9720" y="737"/>
                    <a:pt x="10530" y="423"/>
                    <a:pt x="11745" y="227"/>
                  </a:cubicBezTo>
                  <a:cubicBezTo>
                    <a:pt x="12960" y="31"/>
                    <a:pt x="14580" y="-48"/>
                    <a:pt x="15930" y="31"/>
                  </a:cubicBezTo>
                  <a:cubicBezTo>
                    <a:pt x="17280" y="109"/>
                    <a:pt x="18360" y="345"/>
                    <a:pt x="19440" y="1209"/>
                  </a:cubicBezTo>
                  <a:cubicBezTo>
                    <a:pt x="20520" y="2073"/>
                    <a:pt x="21600" y="3565"/>
                    <a:pt x="21060" y="4979"/>
                  </a:cubicBezTo>
                  <a:cubicBezTo>
                    <a:pt x="20520" y="6393"/>
                    <a:pt x="18360" y="7728"/>
                    <a:pt x="15795" y="8553"/>
                  </a:cubicBezTo>
                  <a:cubicBezTo>
                    <a:pt x="13230" y="9377"/>
                    <a:pt x="10260" y="9692"/>
                    <a:pt x="7290" y="1000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7" name="Line"/>
            <p:cNvSpPr/>
            <p:nvPr/>
          </p:nvSpPr>
          <p:spPr>
            <a:xfrm>
              <a:off x="3936280" y="5829777"/>
              <a:ext cx="157813" cy="234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102" fill="norm" stroke="1" extrusionOk="0">
                  <a:moveTo>
                    <a:pt x="20841" y="3868"/>
                  </a:moveTo>
                  <a:cubicBezTo>
                    <a:pt x="20504" y="2719"/>
                    <a:pt x="20166" y="1570"/>
                    <a:pt x="18985" y="766"/>
                  </a:cubicBezTo>
                  <a:cubicBezTo>
                    <a:pt x="17804" y="-38"/>
                    <a:pt x="15779" y="-498"/>
                    <a:pt x="12572" y="881"/>
                  </a:cubicBezTo>
                  <a:cubicBezTo>
                    <a:pt x="9366" y="2259"/>
                    <a:pt x="4979" y="5476"/>
                    <a:pt x="2447" y="8923"/>
                  </a:cubicBezTo>
                  <a:cubicBezTo>
                    <a:pt x="-84" y="12370"/>
                    <a:pt x="-759" y="16047"/>
                    <a:pt x="929" y="18230"/>
                  </a:cubicBezTo>
                  <a:cubicBezTo>
                    <a:pt x="2616" y="20413"/>
                    <a:pt x="6666" y="21102"/>
                    <a:pt x="9704" y="21102"/>
                  </a:cubicBezTo>
                  <a:cubicBezTo>
                    <a:pt x="12741" y="21102"/>
                    <a:pt x="14766" y="20413"/>
                    <a:pt x="16791" y="19723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8" name="Line"/>
            <p:cNvSpPr/>
            <p:nvPr/>
          </p:nvSpPr>
          <p:spPr>
            <a:xfrm>
              <a:off x="4158820" y="5903466"/>
              <a:ext cx="188279" cy="143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295" fill="norm" stroke="1" extrusionOk="0">
                  <a:moveTo>
                    <a:pt x="15170" y="0"/>
                  </a:moveTo>
                  <a:cubicBezTo>
                    <a:pt x="12002" y="379"/>
                    <a:pt x="8834" y="758"/>
                    <a:pt x="6242" y="2463"/>
                  </a:cubicBezTo>
                  <a:cubicBezTo>
                    <a:pt x="3650" y="4168"/>
                    <a:pt x="1634" y="7200"/>
                    <a:pt x="626" y="9853"/>
                  </a:cubicBezTo>
                  <a:cubicBezTo>
                    <a:pt x="-382" y="12505"/>
                    <a:pt x="-382" y="14779"/>
                    <a:pt x="2210" y="16863"/>
                  </a:cubicBezTo>
                  <a:cubicBezTo>
                    <a:pt x="4802" y="18947"/>
                    <a:pt x="9986" y="20842"/>
                    <a:pt x="13586" y="21221"/>
                  </a:cubicBezTo>
                  <a:cubicBezTo>
                    <a:pt x="17186" y="21600"/>
                    <a:pt x="19202" y="20463"/>
                    <a:pt x="21218" y="1932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9" name="Line"/>
            <p:cNvSpPr/>
            <p:nvPr/>
          </p:nvSpPr>
          <p:spPr>
            <a:xfrm>
              <a:off x="4469767" y="5612126"/>
              <a:ext cx="184005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300" y="5815"/>
                    <a:pt x="12600" y="11631"/>
                    <a:pt x="16200" y="15231"/>
                  </a:cubicBezTo>
                  <a:cubicBezTo>
                    <a:pt x="19800" y="18831"/>
                    <a:pt x="20700" y="2021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0" name="Line"/>
            <p:cNvSpPr/>
            <p:nvPr/>
          </p:nvSpPr>
          <p:spPr>
            <a:xfrm>
              <a:off x="4521958" y="5612126"/>
              <a:ext cx="139481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600" fill="norm" stroke="1" extrusionOk="0">
                  <a:moveTo>
                    <a:pt x="21434" y="0"/>
                  </a:moveTo>
                  <a:cubicBezTo>
                    <a:pt x="19078" y="0"/>
                    <a:pt x="16721" y="0"/>
                    <a:pt x="13579" y="1800"/>
                  </a:cubicBezTo>
                  <a:cubicBezTo>
                    <a:pt x="10438" y="3600"/>
                    <a:pt x="6510" y="7200"/>
                    <a:pt x="3958" y="10463"/>
                  </a:cubicBezTo>
                  <a:cubicBezTo>
                    <a:pt x="1405" y="13725"/>
                    <a:pt x="227" y="16650"/>
                    <a:pt x="30" y="18450"/>
                  </a:cubicBezTo>
                  <a:cubicBezTo>
                    <a:pt x="-166" y="20250"/>
                    <a:pt x="619" y="20925"/>
                    <a:pt x="1405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1" name="Line"/>
            <p:cNvSpPr/>
            <p:nvPr/>
          </p:nvSpPr>
          <p:spPr>
            <a:xfrm>
              <a:off x="4814775" y="5375854"/>
              <a:ext cx="186493" cy="386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0" h="21196" fill="norm" stroke="1" extrusionOk="0">
                  <a:moveTo>
                    <a:pt x="5116" y="9601"/>
                  </a:moveTo>
                  <a:cubicBezTo>
                    <a:pt x="3411" y="11144"/>
                    <a:pt x="1705" y="12687"/>
                    <a:pt x="853" y="15281"/>
                  </a:cubicBezTo>
                  <a:cubicBezTo>
                    <a:pt x="0" y="17876"/>
                    <a:pt x="0" y="21523"/>
                    <a:pt x="0" y="21172"/>
                  </a:cubicBezTo>
                  <a:cubicBezTo>
                    <a:pt x="0" y="20822"/>
                    <a:pt x="0" y="16474"/>
                    <a:pt x="995" y="12476"/>
                  </a:cubicBezTo>
                  <a:cubicBezTo>
                    <a:pt x="1989" y="8479"/>
                    <a:pt x="3979" y="4832"/>
                    <a:pt x="5542" y="2798"/>
                  </a:cubicBezTo>
                  <a:cubicBezTo>
                    <a:pt x="7105" y="765"/>
                    <a:pt x="8242" y="344"/>
                    <a:pt x="9521" y="133"/>
                  </a:cubicBezTo>
                  <a:cubicBezTo>
                    <a:pt x="10800" y="-77"/>
                    <a:pt x="12221" y="-77"/>
                    <a:pt x="14068" y="414"/>
                  </a:cubicBezTo>
                  <a:cubicBezTo>
                    <a:pt x="15916" y="905"/>
                    <a:pt x="18189" y="1887"/>
                    <a:pt x="19611" y="3149"/>
                  </a:cubicBezTo>
                  <a:cubicBezTo>
                    <a:pt x="21032" y="4411"/>
                    <a:pt x="21600" y="5954"/>
                    <a:pt x="18332" y="8198"/>
                  </a:cubicBezTo>
                  <a:cubicBezTo>
                    <a:pt x="15063" y="10442"/>
                    <a:pt x="7958" y="13388"/>
                    <a:pt x="853" y="16333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2" name="Line"/>
            <p:cNvSpPr/>
            <p:nvPr/>
          </p:nvSpPr>
          <p:spPr>
            <a:xfrm>
              <a:off x="4822441" y="5658127"/>
              <a:ext cx="1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3" name="Line"/>
            <p:cNvSpPr/>
            <p:nvPr/>
          </p:nvSpPr>
          <p:spPr>
            <a:xfrm>
              <a:off x="4958976" y="5798228"/>
              <a:ext cx="170140" cy="171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339" fill="norm" stroke="1" extrusionOk="0">
                  <a:moveTo>
                    <a:pt x="10824" y="9268"/>
                  </a:moveTo>
                  <a:cubicBezTo>
                    <a:pt x="11791" y="7680"/>
                    <a:pt x="12758" y="6092"/>
                    <a:pt x="13242" y="4504"/>
                  </a:cubicBezTo>
                  <a:cubicBezTo>
                    <a:pt x="13726" y="2915"/>
                    <a:pt x="13726" y="1327"/>
                    <a:pt x="12920" y="533"/>
                  </a:cubicBezTo>
                  <a:cubicBezTo>
                    <a:pt x="12114" y="-261"/>
                    <a:pt x="10502" y="-261"/>
                    <a:pt x="8406" y="1168"/>
                  </a:cubicBezTo>
                  <a:cubicBezTo>
                    <a:pt x="6311" y="2598"/>
                    <a:pt x="3732" y="5457"/>
                    <a:pt x="2120" y="8633"/>
                  </a:cubicBezTo>
                  <a:cubicBezTo>
                    <a:pt x="508" y="11810"/>
                    <a:pt x="-137" y="15304"/>
                    <a:pt x="24" y="17686"/>
                  </a:cubicBezTo>
                  <a:cubicBezTo>
                    <a:pt x="185" y="20068"/>
                    <a:pt x="1153" y="21339"/>
                    <a:pt x="4860" y="21339"/>
                  </a:cubicBezTo>
                  <a:cubicBezTo>
                    <a:pt x="8567" y="21339"/>
                    <a:pt x="15015" y="20068"/>
                    <a:pt x="21463" y="18798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4" name="Line"/>
            <p:cNvSpPr/>
            <p:nvPr/>
          </p:nvSpPr>
          <p:spPr>
            <a:xfrm>
              <a:off x="5211414" y="5805637"/>
              <a:ext cx="122650" cy="228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2" h="21427" fill="norm" stroke="1" extrusionOk="0">
                  <a:moveTo>
                    <a:pt x="17192" y="2707"/>
                  </a:moveTo>
                  <a:cubicBezTo>
                    <a:pt x="15896" y="1747"/>
                    <a:pt x="14600" y="787"/>
                    <a:pt x="12872" y="307"/>
                  </a:cubicBezTo>
                  <a:cubicBezTo>
                    <a:pt x="11144" y="-173"/>
                    <a:pt x="8984" y="-173"/>
                    <a:pt x="6608" y="907"/>
                  </a:cubicBezTo>
                  <a:cubicBezTo>
                    <a:pt x="4232" y="1987"/>
                    <a:pt x="1640" y="4147"/>
                    <a:pt x="560" y="5827"/>
                  </a:cubicBezTo>
                  <a:cubicBezTo>
                    <a:pt x="-520" y="7507"/>
                    <a:pt x="-88" y="8707"/>
                    <a:pt x="2288" y="9907"/>
                  </a:cubicBezTo>
                  <a:cubicBezTo>
                    <a:pt x="4664" y="11107"/>
                    <a:pt x="8984" y="12307"/>
                    <a:pt x="12008" y="13267"/>
                  </a:cubicBezTo>
                  <a:cubicBezTo>
                    <a:pt x="15032" y="14227"/>
                    <a:pt x="16760" y="14947"/>
                    <a:pt x="18272" y="15787"/>
                  </a:cubicBezTo>
                  <a:cubicBezTo>
                    <a:pt x="19784" y="16627"/>
                    <a:pt x="21080" y="17587"/>
                    <a:pt x="20648" y="18427"/>
                  </a:cubicBezTo>
                  <a:cubicBezTo>
                    <a:pt x="20216" y="19267"/>
                    <a:pt x="18056" y="19987"/>
                    <a:pt x="15032" y="20467"/>
                  </a:cubicBezTo>
                  <a:cubicBezTo>
                    <a:pt x="12008" y="20947"/>
                    <a:pt x="8120" y="21187"/>
                    <a:pt x="4232" y="21427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5" name="Line"/>
            <p:cNvSpPr/>
            <p:nvPr/>
          </p:nvSpPr>
          <p:spPr>
            <a:xfrm>
              <a:off x="5848432" y="5658127"/>
              <a:ext cx="522712" cy="45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314" fill="norm" stroke="1" extrusionOk="0">
                  <a:moveTo>
                    <a:pt x="1005" y="18000"/>
                  </a:moveTo>
                  <a:cubicBezTo>
                    <a:pt x="478" y="19200"/>
                    <a:pt x="-49" y="20400"/>
                    <a:pt x="4" y="21000"/>
                  </a:cubicBezTo>
                  <a:cubicBezTo>
                    <a:pt x="56" y="21600"/>
                    <a:pt x="689" y="21600"/>
                    <a:pt x="2796" y="18600"/>
                  </a:cubicBezTo>
                  <a:cubicBezTo>
                    <a:pt x="4903" y="15600"/>
                    <a:pt x="8486" y="9600"/>
                    <a:pt x="11857" y="6000"/>
                  </a:cubicBezTo>
                  <a:cubicBezTo>
                    <a:pt x="15229" y="2400"/>
                    <a:pt x="18390" y="1200"/>
                    <a:pt x="21551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6" name="Line"/>
            <p:cNvSpPr/>
            <p:nvPr/>
          </p:nvSpPr>
          <p:spPr>
            <a:xfrm>
              <a:off x="6133472" y="5520124"/>
              <a:ext cx="46002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268"/>
                    <a:pt x="0" y="10537"/>
                    <a:pt x="3600" y="14137"/>
                  </a:cubicBezTo>
                  <a:cubicBezTo>
                    <a:pt x="7200" y="17737"/>
                    <a:pt x="14400" y="1966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7" name="Line"/>
            <p:cNvSpPr/>
            <p:nvPr/>
          </p:nvSpPr>
          <p:spPr>
            <a:xfrm>
              <a:off x="5320786" y="5262160"/>
              <a:ext cx="290169" cy="91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477" fill="norm" stroke="1" extrusionOk="0">
                  <a:moveTo>
                    <a:pt x="0" y="116"/>
                  </a:moveTo>
                  <a:cubicBezTo>
                    <a:pt x="931" y="-3"/>
                    <a:pt x="1862" y="-123"/>
                    <a:pt x="3817" y="266"/>
                  </a:cubicBezTo>
                  <a:cubicBezTo>
                    <a:pt x="5772" y="655"/>
                    <a:pt x="8752" y="1552"/>
                    <a:pt x="11638" y="2869"/>
                  </a:cubicBezTo>
                  <a:cubicBezTo>
                    <a:pt x="14524" y="4185"/>
                    <a:pt x="17317" y="5920"/>
                    <a:pt x="19086" y="7835"/>
                  </a:cubicBezTo>
                  <a:cubicBezTo>
                    <a:pt x="20855" y="9750"/>
                    <a:pt x="21600" y="11844"/>
                    <a:pt x="20855" y="13758"/>
                  </a:cubicBezTo>
                  <a:cubicBezTo>
                    <a:pt x="20110" y="15673"/>
                    <a:pt x="17876" y="17408"/>
                    <a:pt x="15362" y="18665"/>
                  </a:cubicBezTo>
                  <a:cubicBezTo>
                    <a:pt x="12848" y="19921"/>
                    <a:pt x="10055" y="20699"/>
                    <a:pt x="7262" y="21477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8" name="Line"/>
            <p:cNvSpPr/>
            <p:nvPr/>
          </p:nvSpPr>
          <p:spPr>
            <a:xfrm>
              <a:off x="3371839" y="5203500"/>
              <a:ext cx="338912" cy="914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533" fill="norm" stroke="1" extrusionOk="0">
                  <a:moveTo>
                    <a:pt x="14498" y="595"/>
                  </a:moveTo>
                  <a:cubicBezTo>
                    <a:pt x="13858" y="414"/>
                    <a:pt x="13218" y="234"/>
                    <a:pt x="12418" y="114"/>
                  </a:cubicBezTo>
                  <a:cubicBezTo>
                    <a:pt x="11618" y="-7"/>
                    <a:pt x="10658" y="-67"/>
                    <a:pt x="9618" y="114"/>
                  </a:cubicBezTo>
                  <a:cubicBezTo>
                    <a:pt x="8578" y="294"/>
                    <a:pt x="7458" y="715"/>
                    <a:pt x="5938" y="1858"/>
                  </a:cubicBezTo>
                  <a:cubicBezTo>
                    <a:pt x="4418" y="3002"/>
                    <a:pt x="2498" y="4867"/>
                    <a:pt x="1298" y="6882"/>
                  </a:cubicBezTo>
                  <a:cubicBezTo>
                    <a:pt x="98" y="8898"/>
                    <a:pt x="-382" y="11064"/>
                    <a:pt x="338" y="13080"/>
                  </a:cubicBezTo>
                  <a:cubicBezTo>
                    <a:pt x="1058" y="15095"/>
                    <a:pt x="2978" y="16960"/>
                    <a:pt x="6658" y="18344"/>
                  </a:cubicBezTo>
                  <a:cubicBezTo>
                    <a:pt x="10338" y="19728"/>
                    <a:pt x="15778" y="20630"/>
                    <a:pt x="21218" y="21533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9" name="Line"/>
            <p:cNvSpPr/>
            <p:nvPr/>
          </p:nvSpPr>
          <p:spPr>
            <a:xfrm>
              <a:off x="6861821" y="5378809"/>
              <a:ext cx="230006" cy="60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fill="norm" stroke="1" extrusionOk="0">
                  <a:moveTo>
                    <a:pt x="21600" y="4238"/>
                  </a:moveTo>
                  <a:cubicBezTo>
                    <a:pt x="21360" y="3048"/>
                    <a:pt x="21120" y="1858"/>
                    <a:pt x="20520" y="1126"/>
                  </a:cubicBezTo>
                  <a:cubicBezTo>
                    <a:pt x="19920" y="394"/>
                    <a:pt x="18960" y="119"/>
                    <a:pt x="17760" y="28"/>
                  </a:cubicBezTo>
                  <a:cubicBezTo>
                    <a:pt x="16560" y="-64"/>
                    <a:pt x="15120" y="28"/>
                    <a:pt x="12600" y="1080"/>
                  </a:cubicBezTo>
                  <a:cubicBezTo>
                    <a:pt x="10080" y="2133"/>
                    <a:pt x="6480" y="4146"/>
                    <a:pt x="3960" y="6709"/>
                  </a:cubicBezTo>
                  <a:cubicBezTo>
                    <a:pt x="1440" y="9272"/>
                    <a:pt x="0" y="12383"/>
                    <a:pt x="0" y="14809"/>
                  </a:cubicBezTo>
                  <a:cubicBezTo>
                    <a:pt x="0" y="17234"/>
                    <a:pt x="1440" y="18973"/>
                    <a:pt x="3840" y="19980"/>
                  </a:cubicBezTo>
                  <a:cubicBezTo>
                    <a:pt x="6240" y="20987"/>
                    <a:pt x="9600" y="21261"/>
                    <a:pt x="12960" y="2153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0" name="Line"/>
            <p:cNvSpPr/>
            <p:nvPr/>
          </p:nvSpPr>
          <p:spPr>
            <a:xfrm>
              <a:off x="7169371" y="5425730"/>
              <a:ext cx="171473" cy="565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4" h="21340" fill="norm" stroke="1" extrusionOk="0">
                  <a:moveTo>
                    <a:pt x="3597" y="8479"/>
                  </a:moveTo>
                  <a:cubicBezTo>
                    <a:pt x="2363" y="11565"/>
                    <a:pt x="1128" y="14651"/>
                    <a:pt x="511" y="16434"/>
                  </a:cubicBezTo>
                  <a:cubicBezTo>
                    <a:pt x="-106" y="18218"/>
                    <a:pt x="-106" y="18701"/>
                    <a:pt x="203" y="19424"/>
                  </a:cubicBezTo>
                  <a:cubicBezTo>
                    <a:pt x="511" y="20147"/>
                    <a:pt x="1128" y="21111"/>
                    <a:pt x="1437" y="21304"/>
                  </a:cubicBezTo>
                  <a:cubicBezTo>
                    <a:pt x="1745" y="21497"/>
                    <a:pt x="1745" y="20918"/>
                    <a:pt x="2054" y="19038"/>
                  </a:cubicBezTo>
                  <a:cubicBezTo>
                    <a:pt x="2363" y="17158"/>
                    <a:pt x="2980" y="13976"/>
                    <a:pt x="3751" y="10793"/>
                  </a:cubicBezTo>
                  <a:cubicBezTo>
                    <a:pt x="4523" y="7611"/>
                    <a:pt x="5448" y="4429"/>
                    <a:pt x="6528" y="2597"/>
                  </a:cubicBezTo>
                  <a:cubicBezTo>
                    <a:pt x="7608" y="765"/>
                    <a:pt x="8843" y="283"/>
                    <a:pt x="10231" y="90"/>
                  </a:cubicBezTo>
                  <a:cubicBezTo>
                    <a:pt x="11620" y="-103"/>
                    <a:pt x="13163" y="-7"/>
                    <a:pt x="14860" y="572"/>
                  </a:cubicBezTo>
                  <a:cubicBezTo>
                    <a:pt x="16557" y="1151"/>
                    <a:pt x="18408" y="2211"/>
                    <a:pt x="19643" y="3417"/>
                  </a:cubicBezTo>
                  <a:cubicBezTo>
                    <a:pt x="20877" y="4622"/>
                    <a:pt x="21494" y="5972"/>
                    <a:pt x="18871" y="7322"/>
                  </a:cubicBezTo>
                  <a:cubicBezTo>
                    <a:pt x="16248" y="8672"/>
                    <a:pt x="10385" y="10022"/>
                    <a:pt x="4523" y="11372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1" name="Line"/>
            <p:cNvSpPr/>
            <p:nvPr/>
          </p:nvSpPr>
          <p:spPr>
            <a:xfrm>
              <a:off x="7266705" y="5858444"/>
              <a:ext cx="139463" cy="162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0871" fill="norm" stroke="1" extrusionOk="0">
                  <a:moveTo>
                    <a:pt x="17896" y="5765"/>
                  </a:moveTo>
                  <a:cubicBezTo>
                    <a:pt x="17896" y="4129"/>
                    <a:pt x="17896" y="2492"/>
                    <a:pt x="16915" y="1347"/>
                  </a:cubicBezTo>
                  <a:cubicBezTo>
                    <a:pt x="15933" y="202"/>
                    <a:pt x="13969" y="-453"/>
                    <a:pt x="11416" y="365"/>
                  </a:cubicBezTo>
                  <a:cubicBezTo>
                    <a:pt x="8864" y="1183"/>
                    <a:pt x="5722" y="3474"/>
                    <a:pt x="3562" y="6420"/>
                  </a:cubicBezTo>
                  <a:cubicBezTo>
                    <a:pt x="1402" y="9365"/>
                    <a:pt x="224" y="12965"/>
                    <a:pt x="27" y="15583"/>
                  </a:cubicBezTo>
                  <a:cubicBezTo>
                    <a:pt x="-169" y="18202"/>
                    <a:pt x="616" y="19838"/>
                    <a:pt x="4347" y="20492"/>
                  </a:cubicBezTo>
                  <a:cubicBezTo>
                    <a:pt x="8078" y="21147"/>
                    <a:pt x="14755" y="20820"/>
                    <a:pt x="21431" y="20492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2" name="Line"/>
            <p:cNvSpPr/>
            <p:nvPr/>
          </p:nvSpPr>
          <p:spPr>
            <a:xfrm>
              <a:off x="7467501" y="5871328"/>
              <a:ext cx="130337" cy="17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9" fill="norm" stroke="1" extrusionOk="0">
                  <a:moveTo>
                    <a:pt x="21600" y="2089"/>
                  </a:moveTo>
                  <a:cubicBezTo>
                    <a:pt x="16941" y="1136"/>
                    <a:pt x="12282" y="183"/>
                    <a:pt x="8894" y="24"/>
                  </a:cubicBezTo>
                  <a:cubicBezTo>
                    <a:pt x="5506" y="-135"/>
                    <a:pt x="3388" y="500"/>
                    <a:pt x="2329" y="1771"/>
                  </a:cubicBezTo>
                  <a:cubicBezTo>
                    <a:pt x="1271" y="3041"/>
                    <a:pt x="1271" y="4947"/>
                    <a:pt x="4024" y="7330"/>
                  </a:cubicBezTo>
                  <a:cubicBezTo>
                    <a:pt x="6777" y="9712"/>
                    <a:pt x="12282" y="12571"/>
                    <a:pt x="15459" y="14794"/>
                  </a:cubicBezTo>
                  <a:cubicBezTo>
                    <a:pt x="18635" y="17018"/>
                    <a:pt x="19482" y="18606"/>
                    <a:pt x="18847" y="19718"/>
                  </a:cubicBezTo>
                  <a:cubicBezTo>
                    <a:pt x="18212" y="20830"/>
                    <a:pt x="16094" y="21465"/>
                    <a:pt x="12706" y="21147"/>
                  </a:cubicBezTo>
                  <a:cubicBezTo>
                    <a:pt x="9318" y="20830"/>
                    <a:pt x="4659" y="19559"/>
                    <a:pt x="0" y="18289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3" name="Line"/>
            <p:cNvSpPr/>
            <p:nvPr/>
          </p:nvSpPr>
          <p:spPr>
            <a:xfrm>
              <a:off x="7720507" y="5750129"/>
              <a:ext cx="176339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4" name="Line"/>
            <p:cNvSpPr/>
            <p:nvPr/>
          </p:nvSpPr>
          <p:spPr>
            <a:xfrm>
              <a:off x="7762950" y="5765463"/>
              <a:ext cx="118562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600" fill="norm" stroke="1" extrusionOk="0">
                  <a:moveTo>
                    <a:pt x="21321" y="0"/>
                  </a:moveTo>
                  <a:cubicBezTo>
                    <a:pt x="15347" y="3120"/>
                    <a:pt x="9372" y="6240"/>
                    <a:pt x="5695" y="9120"/>
                  </a:cubicBezTo>
                  <a:cubicBezTo>
                    <a:pt x="2019" y="12000"/>
                    <a:pt x="640" y="14640"/>
                    <a:pt x="181" y="16560"/>
                  </a:cubicBezTo>
                  <a:cubicBezTo>
                    <a:pt x="-279" y="18480"/>
                    <a:pt x="181" y="19680"/>
                    <a:pt x="1100" y="20400"/>
                  </a:cubicBezTo>
                  <a:cubicBezTo>
                    <a:pt x="2019" y="21120"/>
                    <a:pt x="3398" y="21360"/>
                    <a:pt x="4776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5" name="Line"/>
            <p:cNvSpPr/>
            <p:nvPr/>
          </p:nvSpPr>
          <p:spPr>
            <a:xfrm>
              <a:off x="8042514" y="5494286"/>
              <a:ext cx="144897" cy="319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0585" fill="norm" stroke="1" extrusionOk="0">
                  <a:moveTo>
                    <a:pt x="4469" y="10076"/>
                  </a:moveTo>
                  <a:cubicBezTo>
                    <a:pt x="2979" y="14528"/>
                    <a:pt x="1490" y="18980"/>
                    <a:pt x="745" y="20216"/>
                  </a:cubicBezTo>
                  <a:cubicBezTo>
                    <a:pt x="0" y="21453"/>
                    <a:pt x="0" y="19474"/>
                    <a:pt x="931" y="15847"/>
                  </a:cubicBezTo>
                  <a:cubicBezTo>
                    <a:pt x="1862" y="12219"/>
                    <a:pt x="3724" y="6943"/>
                    <a:pt x="5400" y="3975"/>
                  </a:cubicBezTo>
                  <a:cubicBezTo>
                    <a:pt x="7076" y="1007"/>
                    <a:pt x="8566" y="348"/>
                    <a:pt x="10241" y="100"/>
                  </a:cubicBezTo>
                  <a:cubicBezTo>
                    <a:pt x="11917" y="-147"/>
                    <a:pt x="13779" y="18"/>
                    <a:pt x="15828" y="1090"/>
                  </a:cubicBezTo>
                  <a:cubicBezTo>
                    <a:pt x="17876" y="2161"/>
                    <a:pt x="20110" y="4140"/>
                    <a:pt x="20855" y="5954"/>
                  </a:cubicBezTo>
                  <a:cubicBezTo>
                    <a:pt x="21600" y="7768"/>
                    <a:pt x="20855" y="9416"/>
                    <a:pt x="17131" y="11148"/>
                  </a:cubicBezTo>
                  <a:cubicBezTo>
                    <a:pt x="13407" y="12879"/>
                    <a:pt x="6703" y="14693"/>
                    <a:pt x="0" y="1650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6" name="Line"/>
            <p:cNvSpPr/>
            <p:nvPr/>
          </p:nvSpPr>
          <p:spPr>
            <a:xfrm>
              <a:off x="8202713" y="5865132"/>
              <a:ext cx="123475" cy="197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2" h="21433" fill="norm" stroke="1" extrusionOk="0">
                  <a:moveTo>
                    <a:pt x="20872" y="1662"/>
                  </a:moveTo>
                  <a:cubicBezTo>
                    <a:pt x="16552" y="831"/>
                    <a:pt x="12232" y="0"/>
                    <a:pt x="8776" y="0"/>
                  </a:cubicBezTo>
                  <a:cubicBezTo>
                    <a:pt x="5320" y="0"/>
                    <a:pt x="2728" y="831"/>
                    <a:pt x="1216" y="1938"/>
                  </a:cubicBezTo>
                  <a:cubicBezTo>
                    <a:pt x="-296" y="3046"/>
                    <a:pt x="-728" y="4431"/>
                    <a:pt x="1864" y="6646"/>
                  </a:cubicBezTo>
                  <a:cubicBezTo>
                    <a:pt x="4456" y="8862"/>
                    <a:pt x="10072" y="11908"/>
                    <a:pt x="13528" y="14123"/>
                  </a:cubicBezTo>
                  <a:cubicBezTo>
                    <a:pt x="16984" y="16338"/>
                    <a:pt x="18280" y="17723"/>
                    <a:pt x="18064" y="18831"/>
                  </a:cubicBezTo>
                  <a:cubicBezTo>
                    <a:pt x="17848" y="19938"/>
                    <a:pt x="16120" y="20769"/>
                    <a:pt x="14176" y="21185"/>
                  </a:cubicBezTo>
                  <a:cubicBezTo>
                    <a:pt x="12232" y="21600"/>
                    <a:pt x="10072" y="21600"/>
                    <a:pt x="8128" y="20354"/>
                  </a:cubicBezTo>
                  <a:cubicBezTo>
                    <a:pt x="6184" y="19108"/>
                    <a:pt x="4456" y="16615"/>
                    <a:pt x="2728" y="14123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7" name="Line"/>
            <p:cNvSpPr/>
            <p:nvPr/>
          </p:nvSpPr>
          <p:spPr>
            <a:xfrm>
              <a:off x="8310853" y="5843606"/>
              <a:ext cx="136867" cy="277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342" fill="norm" stroke="1" extrusionOk="0">
                  <a:moveTo>
                    <a:pt x="19200" y="4011"/>
                  </a:moveTo>
                  <a:cubicBezTo>
                    <a:pt x="20400" y="3225"/>
                    <a:pt x="21600" y="2440"/>
                    <a:pt x="21400" y="1752"/>
                  </a:cubicBezTo>
                  <a:cubicBezTo>
                    <a:pt x="21200" y="1065"/>
                    <a:pt x="19600" y="476"/>
                    <a:pt x="17800" y="182"/>
                  </a:cubicBezTo>
                  <a:cubicBezTo>
                    <a:pt x="16000" y="-113"/>
                    <a:pt x="14000" y="-113"/>
                    <a:pt x="11800" y="672"/>
                  </a:cubicBezTo>
                  <a:cubicBezTo>
                    <a:pt x="9600" y="1458"/>
                    <a:pt x="7200" y="3029"/>
                    <a:pt x="7600" y="5091"/>
                  </a:cubicBezTo>
                  <a:cubicBezTo>
                    <a:pt x="8000" y="7152"/>
                    <a:pt x="11200" y="9705"/>
                    <a:pt x="13400" y="12160"/>
                  </a:cubicBezTo>
                  <a:cubicBezTo>
                    <a:pt x="15600" y="14614"/>
                    <a:pt x="16800" y="16971"/>
                    <a:pt x="15600" y="18542"/>
                  </a:cubicBezTo>
                  <a:cubicBezTo>
                    <a:pt x="14400" y="20112"/>
                    <a:pt x="10800" y="20898"/>
                    <a:pt x="7800" y="21192"/>
                  </a:cubicBezTo>
                  <a:cubicBezTo>
                    <a:pt x="4800" y="21487"/>
                    <a:pt x="2400" y="21291"/>
                    <a:pt x="0" y="2109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8" name="Line"/>
            <p:cNvSpPr/>
            <p:nvPr/>
          </p:nvSpPr>
          <p:spPr>
            <a:xfrm>
              <a:off x="8027181" y="5780797"/>
              <a:ext cx="30668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6048"/>
                    <a:pt x="3600" y="12096"/>
                    <a:pt x="7200" y="15696"/>
                  </a:cubicBezTo>
                  <a:cubicBezTo>
                    <a:pt x="10800" y="19296"/>
                    <a:pt x="16200" y="2044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9" name="Line"/>
            <p:cNvSpPr/>
            <p:nvPr/>
          </p:nvSpPr>
          <p:spPr>
            <a:xfrm>
              <a:off x="8494858" y="5438870"/>
              <a:ext cx="208773" cy="702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506" fill="norm" stroke="1" extrusionOk="0">
                  <a:moveTo>
                    <a:pt x="0" y="1315"/>
                  </a:moveTo>
                  <a:cubicBezTo>
                    <a:pt x="0" y="845"/>
                    <a:pt x="0" y="376"/>
                    <a:pt x="643" y="141"/>
                  </a:cubicBezTo>
                  <a:cubicBezTo>
                    <a:pt x="1286" y="-94"/>
                    <a:pt x="2571" y="-94"/>
                    <a:pt x="4886" y="610"/>
                  </a:cubicBezTo>
                  <a:cubicBezTo>
                    <a:pt x="7200" y="1315"/>
                    <a:pt x="10543" y="2723"/>
                    <a:pt x="13629" y="4876"/>
                  </a:cubicBezTo>
                  <a:cubicBezTo>
                    <a:pt x="16714" y="7028"/>
                    <a:pt x="19543" y="9923"/>
                    <a:pt x="20571" y="12349"/>
                  </a:cubicBezTo>
                  <a:cubicBezTo>
                    <a:pt x="21600" y="14776"/>
                    <a:pt x="20829" y="16732"/>
                    <a:pt x="18000" y="18180"/>
                  </a:cubicBezTo>
                  <a:cubicBezTo>
                    <a:pt x="15171" y="19628"/>
                    <a:pt x="10286" y="20567"/>
                    <a:pt x="5400" y="2150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0" name="Line"/>
            <p:cNvSpPr/>
            <p:nvPr/>
          </p:nvSpPr>
          <p:spPr>
            <a:xfrm>
              <a:off x="3441048" y="6332809"/>
              <a:ext cx="1033134" cy="145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524" fill="norm" stroke="1" extrusionOk="0">
                  <a:moveTo>
                    <a:pt x="1784" y="11368"/>
                  </a:moveTo>
                  <a:cubicBezTo>
                    <a:pt x="3540" y="10232"/>
                    <a:pt x="5295" y="9095"/>
                    <a:pt x="7077" y="7958"/>
                  </a:cubicBezTo>
                  <a:cubicBezTo>
                    <a:pt x="8860" y="6821"/>
                    <a:pt x="10669" y="5684"/>
                    <a:pt x="12531" y="4547"/>
                  </a:cubicBezTo>
                  <a:cubicBezTo>
                    <a:pt x="14393" y="3410"/>
                    <a:pt x="16308" y="2274"/>
                    <a:pt x="17718" y="1516"/>
                  </a:cubicBezTo>
                  <a:cubicBezTo>
                    <a:pt x="19128" y="758"/>
                    <a:pt x="20032" y="379"/>
                    <a:pt x="20644" y="189"/>
                  </a:cubicBezTo>
                  <a:cubicBezTo>
                    <a:pt x="21256" y="0"/>
                    <a:pt x="21575" y="0"/>
                    <a:pt x="21495" y="0"/>
                  </a:cubicBezTo>
                  <a:cubicBezTo>
                    <a:pt x="21415" y="0"/>
                    <a:pt x="20937" y="0"/>
                    <a:pt x="19713" y="758"/>
                  </a:cubicBezTo>
                  <a:cubicBezTo>
                    <a:pt x="18489" y="1516"/>
                    <a:pt x="16521" y="3032"/>
                    <a:pt x="14446" y="5116"/>
                  </a:cubicBezTo>
                  <a:cubicBezTo>
                    <a:pt x="12371" y="7200"/>
                    <a:pt x="10190" y="9853"/>
                    <a:pt x="8221" y="12126"/>
                  </a:cubicBezTo>
                  <a:cubicBezTo>
                    <a:pt x="6253" y="14400"/>
                    <a:pt x="4497" y="16295"/>
                    <a:pt x="3274" y="17810"/>
                  </a:cubicBezTo>
                  <a:cubicBezTo>
                    <a:pt x="2050" y="19326"/>
                    <a:pt x="1358" y="20463"/>
                    <a:pt x="853" y="21032"/>
                  </a:cubicBezTo>
                  <a:cubicBezTo>
                    <a:pt x="347" y="21600"/>
                    <a:pt x="28" y="21600"/>
                    <a:pt x="2" y="21411"/>
                  </a:cubicBezTo>
                  <a:cubicBezTo>
                    <a:pt x="-25" y="21221"/>
                    <a:pt x="241" y="20842"/>
                    <a:pt x="1411" y="19516"/>
                  </a:cubicBezTo>
                  <a:cubicBezTo>
                    <a:pt x="2582" y="18189"/>
                    <a:pt x="4657" y="15916"/>
                    <a:pt x="6732" y="13832"/>
                  </a:cubicBezTo>
                  <a:cubicBezTo>
                    <a:pt x="8807" y="11747"/>
                    <a:pt x="10881" y="9853"/>
                    <a:pt x="12850" y="8905"/>
                  </a:cubicBezTo>
                  <a:cubicBezTo>
                    <a:pt x="14818" y="7958"/>
                    <a:pt x="16680" y="7958"/>
                    <a:pt x="18542" y="7958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1" name="Line"/>
            <p:cNvSpPr/>
            <p:nvPr/>
          </p:nvSpPr>
          <p:spPr>
            <a:xfrm>
              <a:off x="4760801" y="6153519"/>
              <a:ext cx="920328" cy="71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0971" fill="norm" stroke="1" extrusionOk="0">
                  <a:moveTo>
                    <a:pt x="366" y="12033"/>
                  </a:moveTo>
                  <a:cubicBezTo>
                    <a:pt x="2221" y="10543"/>
                    <a:pt x="4076" y="9054"/>
                    <a:pt x="6050" y="7192"/>
                  </a:cubicBezTo>
                  <a:cubicBezTo>
                    <a:pt x="8025" y="5330"/>
                    <a:pt x="10119" y="3095"/>
                    <a:pt x="11555" y="1978"/>
                  </a:cubicBezTo>
                  <a:cubicBezTo>
                    <a:pt x="12991" y="861"/>
                    <a:pt x="13769" y="861"/>
                    <a:pt x="14337" y="861"/>
                  </a:cubicBezTo>
                  <a:cubicBezTo>
                    <a:pt x="14905" y="861"/>
                    <a:pt x="15264" y="861"/>
                    <a:pt x="15264" y="1978"/>
                  </a:cubicBezTo>
                  <a:cubicBezTo>
                    <a:pt x="15264" y="3095"/>
                    <a:pt x="14905" y="5330"/>
                    <a:pt x="13739" y="7564"/>
                  </a:cubicBezTo>
                  <a:cubicBezTo>
                    <a:pt x="12572" y="9799"/>
                    <a:pt x="10597" y="12033"/>
                    <a:pt x="8862" y="13523"/>
                  </a:cubicBezTo>
                  <a:cubicBezTo>
                    <a:pt x="7127" y="15012"/>
                    <a:pt x="5631" y="15757"/>
                    <a:pt x="4345" y="16874"/>
                  </a:cubicBezTo>
                  <a:cubicBezTo>
                    <a:pt x="3058" y="17992"/>
                    <a:pt x="1981" y="19481"/>
                    <a:pt x="1233" y="20226"/>
                  </a:cubicBezTo>
                  <a:cubicBezTo>
                    <a:pt x="486" y="20971"/>
                    <a:pt x="67" y="20971"/>
                    <a:pt x="7" y="20971"/>
                  </a:cubicBezTo>
                  <a:cubicBezTo>
                    <a:pt x="-53" y="20971"/>
                    <a:pt x="246" y="20971"/>
                    <a:pt x="1503" y="19109"/>
                  </a:cubicBezTo>
                  <a:cubicBezTo>
                    <a:pt x="2759" y="17247"/>
                    <a:pt x="4973" y="13523"/>
                    <a:pt x="7277" y="9426"/>
                  </a:cubicBezTo>
                  <a:cubicBezTo>
                    <a:pt x="9580" y="5330"/>
                    <a:pt x="11974" y="861"/>
                    <a:pt x="14367" y="116"/>
                  </a:cubicBezTo>
                  <a:cubicBezTo>
                    <a:pt x="16760" y="-629"/>
                    <a:pt x="19154" y="2350"/>
                    <a:pt x="21547" y="533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2" name="Line"/>
            <p:cNvSpPr/>
            <p:nvPr/>
          </p:nvSpPr>
          <p:spPr>
            <a:xfrm>
              <a:off x="3588080" y="6686585"/>
              <a:ext cx="136255" cy="493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499" fill="norm" stroke="1" extrusionOk="0">
                  <a:moveTo>
                    <a:pt x="0" y="7300"/>
                  </a:moveTo>
                  <a:cubicBezTo>
                    <a:pt x="0" y="11420"/>
                    <a:pt x="0" y="15540"/>
                    <a:pt x="196" y="18045"/>
                  </a:cubicBezTo>
                  <a:cubicBezTo>
                    <a:pt x="392" y="20550"/>
                    <a:pt x="785" y="21441"/>
                    <a:pt x="982" y="21496"/>
                  </a:cubicBezTo>
                  <a:cubicBezTo>
                    <a:pt x="1178" y="21552"/>
                    <a:pt x="1178" y="20773"/>
                    <a:pt x="785" y="18267"/>
                  </a:cubicBezTo>
                  <a:cubicBezTo>
                    <a:pt x="392" y="15762"/>
                    <a:pt x="-393" y="11531"/>
                    <a:pt x="392" y="8358"/>
                  </a:cubicBezTo>
                  <a:cubicBezTo>
                    <a:pt x="1178" y="5185"/>
                    <a:pt x="3534" y="3070"/>
                    <a:pt x="5498" y="1845"/>
                  </a:cubicBezTo>
                  <a:cubicBezTo>
                    <a:pt x="7462" y="620"/>
                    <a:pt x="9032" y="286"/>
                    <a:pt x="10996" y="119"/>
                  </a:cubicBezTo>
                  <a:cubicBezTo>
                    <a:pt x="12960" y="-48"/>
                    <a:pt x="15316" y="-48"/>
                    <a:pt x="17083" y="175"/>
                  </a:cubicBezTo>
                  <a:cubicBezTo>
                    <a:pt x="18851" y="397"/>
                    <a:pt x="20029" y="843"/>
                    <a:pt x="20618" y="1622"/>
                  </a:cubicBezTo>
                  <a:cubicBezTo>
                    <a:pt x="21207" y="2401"/>
                    <a:pt x="21207" y="3515"/>
                    <a:pt x="18654" y="4740"/>
                  </a:cubicBezTo>
                  <a:cubicBezTo>
                    <a:pt x="16102" y="5964"/>
                    <a:pt x="10996" y="7300"/>
                    <a:pt x="5891" y="8637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3" name="Line"/>
            <p:cNvSpPr/>
            <p:nvPr/>
          </p:nvSpPr>
          <p:spPr>
            <a:xfrm>
              <a:off x="3664749" y="6923156"/>
              <a:ext cx="230006" cy="242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6" fill="norm" stroke="1" extrusionOk="0">
                  <a:moveTo>
                    <a:pt x="0" y="7425"/>
                  </a:moveTo>
                  <a:cubicBezTo>
                    <a:pt x="720" y="6525"/>
                    <a:pt x="1440" y="5625"/>
                    <a:pt x="2400" y="5287"/>
                  </a:cubicBezTo>
                  <a:cubicBezTo>
                    <a:pt x="3360" y="4950"/>
                    <a:pt x="4560" y="5175"/>
                    <a:pt x="5760" y="6300"/>
                  </a:cubicBezTo>
                  <a:cubicBezTo>
                    <a:pt x="6960" y="7425"/>
                    <a:pt x="8160" y="9450"/>
                    <a:pt x="8760" y="11925"/>
                  </a:cubicBezTo>
                  <a:cubicBezTo>
                    <a:pt x="9360" y="14400"/>
                    <a:pt x="9360" y="17325"/>
                    <a:pt x="8760" y="19125"/>
                  </a:cubicBezTo>
                  <a:cubicBezTo>
                    <a:pt x="8160" y="20925"/>
                    <a:pt x="6960" y="21600"/>
                    <a:pt x="6240" y="21263"/>
                  </a:cubicBezTo>
                  <a:cubicBezTo>
                    <a:pt x="5520" y="20925"/>
                    <a:pt x="5280" y="19575"/>
                    <a:pt x="6600" y="16425"/>
                  </a:cubicBezTo>
                  <a:cubicBezTo>
                    <a:pt x="7920" y="13275"/>
                    <a:pt x="10800" y="8325"/>
                    <a:pt x="13560" y="5287"/>
                  </a:cubicBezTo>
                  <a:cubicBezTo>
                    <a:pt x="16320" y="2250"/>
                    <a:pt x="18960" y="112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4" name="Line"/>
            <p:cNvSpPr/>
            <p:nvPr/>
          </p:nvSpPr>
          <p:spPr>
            <a:xfrm>
              <a:off x="3966095" y="6782490"/>
              <a:ext cx="212333" cy="370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458" fill="norm" stroke="1" extrusionOk="0">
                  <a:moveTo>
                    <a:pt x="21113" y="1485"/>
                  </a:moveTo>
                  <a:cubicBezTo>
                    <a:pt x="20351" y="894"/>
                    <a:pt x="19588" y="302"/>
                    <a:pt x="18572" y="80"/>
                  </a:cubicBezTo>
                  <a:cubicBezTo>
                    <a:pt x="17555" y="-142"/>
                    <a:pt x="16285" y="6"/>
                    <a:pt x="13235" y="1707"/>
                  </a:cubicBezTo>
                  <a:cubicBezTo>
                    <a:pt x="10186" y="3409"/>
                    <a:pt x="5358" y="6663"/>
                    <a:pt x="2689" y="9696"/>
                  </a:cubicBezTo>
                  <a:cubicBezTo>
                    <a:pt x="21" y="12729"/>
                    <a:pt x="-487" y="15540"/>
                    <a:pt x="402" y="17464"/>
                  </a:cubicBezTo>
                  <a:cubicBezTo>
                    <a:pt x="1292" y="19387"/>
                    <a:pt x="3579" y="20422"/>
                    <a:pt x="7009" y="20940"/>
                  </a:cubicBezTo>
                  <a:cubicBezTo>
                    <a:pt x="10440" y="21458"/>
                    <a:pt x="15014" y="21458"/>
                    <a:pt x="19588" y="21458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5" name="Line"/>
            <p:cNvSpPr/>
            <p:nvPr/>
          </p:nvSpPr>
          <p:spPr>
            <a:xfrm>
              <a:off x="4227936" y="6946156"/>
              <a:ext cx="188164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600" fill="norm" stroke="1" extrusionOk="0">
                  <a:moveTo>
                    <a:pt x="16021" y="0"/>
                  </a:moveTo>
                  <a:cubicBezTo>
                    <a:pt x="12853" y="0"/>
                    <a:pt x="9685" y="0"/>
                    <a:pt x="6949" y="1200"/>
                  </a:cubicBezTo>
                  <a:cubicBezTo>
                    <a:pt x="4213" y="2400"/>
                    <a:pt x="1909" y="4800"/>
                    <a:pt x="757" y="7886"/>
                  </a:cubicBezTo>
                  <a:cubicBezTo>
                    <a:pt x="-395" y="10971"/>
                    <a:pt x="-395" y="14743"/>
                    <a:pt x="1909" y="17143"/>
                  </a:cubicBezTo>
                  <a:cubicBezTo>
                    <a:pt x="4213" y="19543"/>
                    <a:pt x="8821" y="20571"/>
                    <a:pt x="12421" y="21086"/>
                  </a:cubicBezTo>
                  <a:cubicBezTo>
                    <a:pt x="16021" y="21600"/>
                    <a:pt x="18613" y="21600"/>
                    <a:pt x="21205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6" name="Line"/>
            <p:cNvSpPr/>
            <p:nvPr/>
          </p:nvSpPr>
          <p:spPr>
            <a:xfrm>
              <a:off x="4538768" y="6992157"/>
              <a:ext cx="383344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88" y="15429"/>
                    <a:pt x="7776" y="9257"/>
                    <a:pt x="11376" y="5657"/>
                  </a:cubicBezTo>
                  <a:cubicBezTo>
                    <a:pt x="14976" y="2057"/>
                    <a:pt x="18288" y="10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7" name="Line"/>
            <p:cNvSpPr/>
            <p:nvPr/>
          </p:nvSpPr>
          <p:spPr>
            <a:xfrm>
              <a:off x="4784107" y="6934279"/>
              <a:ext cx="147091" cy="126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027" fill="norm" stroke="1" extrusionOk="0">
                  <a:moveTo>
                    <a:pt x="0" y="1968"/>
                  </a:moveTo>
                  <a:cubicBezTo>
                    <a:pt x="1464" y="698"/>
                    <a:pt x="2929" y="-573"/>
                    <a:pt x="6407" y="274"/>
                  </a:cubicBezTo>
                  <a:cubicBezTo>
                    <a:pt x="9885" y="1121"/>
                    <a:pt x="15376" y="4086"/>
                    <a:pt x="18305" y="6839"/>
                  </a:cubicBezTo>
                  <a:cubicBezTo>
                    <a:pt x="21234" y="9592"/>
                    <a:pt x="21600" y="12133"/>
                    <a:pt x="20502" y="14462"/>
                  </a:cubicBezTo>
                  <a:cubicBezTo>
                    <a:pt x="19403" y="16792"/>
                    <a:pt x="16841" y="18909"/>
                    <a:pt x="14278" y="21027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8" name="Line"/>
            <p:cNvSpPr/>
            <p:nvPr/>
          </p:nvSpPr>
          <p:spPr>
            <a:xfrm>
              <a:off x="5037113" y="6905266"/>
              <a:ext cx="110132" cy="186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6200" y="1184"/>
                  </a:moveTo>
                  <a:cubicBezTo>
                    <a:pt x="13255" y="592"/>
                    <a:pt x="10309" y="0"/>
                    <a:pt x="7609" y="0"/>
                  </a:cubicBezTo>
                  <a:cubicBezTo>
                    <a:pt x="4909" y="0"/>
                    <a:pt x="2455" y="592"/>
                    <a:pt x="1227" y="1627"/>
                  </a:cubicBezTo>
                  <a:cubicBezTo>
                    <a:pt x="0" y="2663"/>
                    <a:pt x="0" y="4142"/>
                    <a:pt x="2700" y="6066"/>
                  </a:cubicBezTo>
                  <a:cubicBezTo>
                    <a:pt x="5400" y="7989"/>
                    <a:pt x="10800" y="10356"/>
                    <a:pt x="14482" y="12131"/>
                  </a:cubicBezTo>
                  <a:cubicBezTo>
                    <a:pt x="18164" y="13907"/>
                    <a:pt x="20127" y="15090"/>
                    <a:pt x="20864" y="16422"/>
                  </a:cubicBezTo>
                  <a:cubicBezTo>
                    <a:pt x="21600" y="17753"/>
                    <a:pt x="21109" y="19233"/>
                    <a:pt x="17427" y="20121"/>
                  </a:cubicBezTo>
                  <a:cubicBezTo>
                    <a:pt x="13745" y="21008"/>
                    <a:pt x="6873" y="2130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9" name="Line"/>
            <p:cNvSpPr/>
            <p:nvPr/>
          </p:nvSpPr>
          <p:spPr>
            <a:xfrm>
              <a:off x="5527791" y="6946156"/>
              <a:ext cx="30668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0" name="Line"/>
            <p:cNvSpPr/>
            <p:nvPr/>
          </p:nvSpPr>
          <p:spPr>
            <a:xfrm>
              <a:off x="5527791" y="6846487"/>
              <a:ext cx="1533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1" name="Line"/>
            <p:cNvSpPr/>
            <p:nvPr/>
          </p:nvSpPr>
          <p:spPr>
            <a:xfrm>
              <a:off x="5620403" y="6891876"/>
              <a:ext cx="137394" cy="133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290" fill="norm" stroke="1" extrusionOk="0">
                  <a:moveTo>
                    <a:pt x="1105" y="4988"/>
                  </a:moveTo>
                  <a:cubicBezTo>
                    <a:pt x="1105" y="9064"/>
                    <a:pt x="1105" y="13139"/>
                    <a:pt x="905" y="16196"/>
                  </a:cubicBezTo>
                  <a:cubicBezTo>
                    <a:pt x="705" y="19252"/>
                    <a:pt x="305" y="21290"/>
                    <a:pt x="105" y="21290"/>
                  </a:cubicBezTo>
                  <a:cubicBezTo>
                    <a:pt x="-95" y="21290"/>
                    <a:pt x="-95" y="19252"/>
                    <a:pt x="905" y="15584"/>
                  </a:cubicBezTo>
                  <a:cubicBezTo>
                    <a:pt x="1905" y="11916"/>
                    <a:pt x="3905" y="6618"/>
                    <a:pt x="5905" y="3562"/>
                  </a:cubicBezTo>
                  <a:cubicBezTo>
                    <a:pt x="7905" y="505"/>
                    <a:pt x="9905" y="-310"/>
                    <a:pt x="11705" y="98"/>
                  </a:cubicBezTo>
                  <a:cubicBezTo>
                    <a:pt x="13505" y="505"/>
                    <a:pt x="15105" y="2135"/>
                    <a:pt x="16705" y="5803"/>
                  </a:cubicBezTo>
                  <a:cubicBezTo>
                    <a:pt x="18305" y="9471"/>
                    <a:pt x="19905" y="15177"/>
                    <a:pt x="21505" y="20882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2" name="Line"/>
            <p:cNvSpPr/>
            <p:nvPr/>
          </p:nvSpPr>
          <p:spPr>
            <a:xfrm>
              <a:off x="4301097" y="7360166"/>
              <a:ext cx="299007" cy="188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1" fill="norm" stroke="1" extrusionOk="0">
                  <a:moveTo>
                    <a:pt x="0" y="1751"/>
                  </a:moveTo>
                  <a:cubicBezTo>
                    <a:pt x="2215" y="876"/>
                    <a:pt x="4431" y="0"/>
                    <a:pt x="6369" y="0"/>
                  </a:cubicBezTo>
                  <a:cubicBezTo>
                    <a:pt x="8308" y="0"/>
                    <a:pt x="9969" y="876"/>
                    <a:pt x="10708" y="2773"/>
                  </a:cubicBezTo>
                  <a:cubicBezTo>
                    <a:pt x="11446" y="4670"/>
                    <a:pt x="11262" y="7589"/>
                    <a:pt x="10338" y="10216"/>
                  </a:cubicBezTo>
                  <a:cubicBezTo>
                    <a:pt x="9415" y="12843"/>
                    <a:pt x="7754" y="15178"/>
                    <a:pt x="6185" y="16930"/>
                  </a:cubicBezTo>
                  <a:cubicBezTo>
                    <a:pt x="4615" y="18681"/>
                    <a:pt x="3138" y="19849"/>
                    <a:pt x="2954" y="20578"/>
                  </a:cubicBezTo>
                  <a:cubicBezTo>
                    <a:pt x="2769" y="21308"/>
                    <a:pt x="3877" y="21600"/>
                    <a:pt x="7200" y="21454"/>
                  </a:cubicBezTo>
                  <a:cubicBezTo>
                    <a:pt x="10523" y="21308"/>
                    <a:pt x="16062" y="20724"/>
                    <a:pt x="21600" y="20141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3" name="Line"/>
            <p:cNvSpPr/>
            <p:nvPr/>
          </p:nvSpPr>
          <p:spPr>
            <a:xfrm>
              <a:off x="4724197" y="7461051"/>
              <a:ext cx="67578" cy="142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1093" fill="norm" stroke="1" extrusionOk="0">
                  <a:moveTo>
                    <a:pt x="21154" y="3230"/>
                  </a:moveTo>
                  <a:cubicBezTo>
                    <a:pt x="17954" y="2093"/>
                    <a:pt x="14754" y="956"/>
                    <a:pt x="11154" y="387"/>
                  </a:cubicBezTo>
                  <a:cubicBezTo>
                    <a:pt x="7554" y="-181"/>
                    <a:pt x="3554" y="-181"/>
                    <a:pt x="1554" y="766"/>
                  </a:cubicBezTo>
                  <a:cubicBezTo>
                    <a:pt x="-446" y="1714"/>
                    <a:pt x="-446" y="3609"/>
                    <a:pt x="1154" y="5124"/>
                  </a:cubicBezTo>
                  <a:cubicBezTo>
                    <a:pt x="2754" y="6640"/>
                    <a:pt x="5954" y="7777"/>
                    <a:pt x="9554" y="9293"/>
                  </a:cubicBezTo>
                  <a:cubicBezTo>
                    <a:pt x="13154" y="10808"/>
                    <a:pt x="17154" y="12703"/>
                    <a:pt x="18754" y="14787"/>
                  </a:cubicBezTo>
                  <a:cubicBezTo>
                    <a:pt x="20354" y="16872"/>
                    <a:pt x="19554" y="19145"/>
                    <a:pt x="16754" y="20282"/>
                  </a:cubicBezTo>
                  <a:cubicBezTo>
                    <a:pt x="13954" y="21419"/>
                    <a:pt x="9154" y="21419"/>
                    <a:pt x="6354" y="19903"/>
                  </a:cubicBezTo>
                  <a:cubicBezTo>
                    <a:pt x="3554" y="18387"/>
                    <a:pt x="2754" y="15356"/>
                    <a:pt x="1954" y="1232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4" name="Line"/>
            <p:cNvSpPr/>
            <p:nvPr/>
          </p:nvSpPr>
          <p:spPr>
            <a:xfrm>
              <a:off x="4876623" y="7268164"/>
              <a:ext cx="60822" cy="279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510" fill="norm" stroke="1" extrusionOk="0">
                  <a:moveTo>
                    <a:pt x="7919" y="0"/>
                  </a:moveTo>
                  <a:cubicBezTo>
                    <a:pt x="5219" y="5498"/>
                    <a:pt x="2519" y="10996"/>
                    <a:pt x="1169" y="14236"/>
                  </a:cubicBezTo>
                  <a:cubicBezTo>
                    <a:pt x="-181" y="17476"/>
                    <a:pt x="-181" y="18458"/>
                    <a:pt x="269" y="19440"/>
                  </a:cubicBezTo>
                  <a:cubicBezTo>
                    <a:pt x="719" y="20422"/>
                    <a:pt x="1619" y="21404"/>
                    <a:pt x="5219" y="21502"/>
                  </a:cubicBezTo>
                  <a:cubicBezTo>
                    <a:pt x="8819" y="21600"/>
                    <a:pt x="15119" y="20815"/>
                    <a:pt x="21419" y="20029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5" name="Line"/>
            <p:cNvSpPr/>
            <p:nvPr/>
          </p:nvSpPr>
          <p:spPr>
            <a:xfrm>
              <a:off x="4822441" y="7360664"/>
              <a:ext cx="330334" cy="442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394" fill="norm" stroke="1" extrusionOk="0">
                  <a:moveTo>
                    <a:pt x="0" y="5901"/>
                  </a:moveTo>
                  <a:cubicBezTo>
                    <a:pt x="2658" y="5901"/>
                    <a:pt x="5317" y="5901"/>
                    <a:pt x="7062" y="5901"/>
                  </a:cubicBezTo>
                  <a:cubicBezTo>
                    <a:pt x="8806" y="5901"/>
                    <a:pt x="9637" y="5901"/>
                    <a:pt x="10302" y="5654"/>
                  </a:cubicBezTo>
                  <a:cubicBezTo>
                    <a:pt x="10966" y="5407"/>
                    <a:pt x="11465" y="4914"/>
                    <a:pt x="11714" y="4358"/>
                  </a:cubicBezTo>
                  <a:cubicBezTo>
                    <a:pt x="11963" y="3803"/>
                    <a:pt x="11963" y="3186"/>
                    <a:pt x="11548" y="2815"/>
                  </a:cubicBezTo>
                  <a:cubicBezTo>
                    <a:pt x="11132" y="2445"/>
                    <a:pt x="10302" y="2322"/>
                    <a:pt x="9637" y="2507"/>
                  </a:cubicBezTo>
                  <a:cubicBezTo>
                    <a:pt x="8972" y="2692"/>
                    <a:pt x="8474" y="3186"/>
                    <a:pt x="8225" y="3741"/>
                  </a:cubicBezTo>
                  <a:cubicBezTo>
                    <a:pt x="7975" y="4296"/>
                    <a:pt x="7975" y="4914"/>
                    <a:pt x="8391" y="5346"/>
                  </a:cubicBezTo>
                  <a:cubicBezTo>
                    <a:pt x="8806" y="5778"/>
                    <a:pt x="9637" y="6024"/>
                    <a:pt x="10468" y="6148"/>
                  </a:cubicBezTo>
                  <a:cubicBezTo>
                    <a:pt x="11298" y="6271"/>
                    <a:pt x="12129" y="6271"/>
                    <a:pt x="12877" y="6086"/>
                  </a:cubicBezTo>
                  <a:cubicBezTo>
                    <a:pt x="13625" y="5901"/>
                    <a:pt x="14289" y="5531"/>
                    <a:pt x="14622" y="5654"/>
                  </a:cubicBezTo>
                  <a:cubicBezTo>
                    <a:pt x="14954" y="5778"/>
                    <a:pt x="14954" y="6395"/>
                    <a:pt x="14871" y="8863"/>
                  </a:cubicBezTo>
                  <a:cubicBezTo>
                    <a:pt x="14788" y="11332"/>
                    <a:pt x="14622" y="15652"/>
                    <a:pt x="14455" y="18182"/>
                  </a:cubicBezTo>
                  <a:cubicBezTo>
                    <a:pt x="14289" y="20712"/>
                    <a:pt x="14123" y="21453"/>
                    <a:pt x="14040" y="21391"/>
                  </a:cubicBezTo>
                  <a:cubicBezTo>
                    <a:pt x="13957" y="21330"/>
                    <a:pt x="13957" y="20466"/>
                    <a:pt x="13957" y="18244"/>
                  </a:cubicBezTo>
                  <a:cubicBezTo>
                    <a:pt x="13957" y="16022"/>
                    <a:pt x="13957" y="12443"/>
                    <a:pt x="14372" y="9480"/>
                  </a:cubicBezTo>
                  <a:cubicBezTo>
                    <a:pt x="14788" y="6518"/>
                    <a:pt x="15618" y="4173"/>
                    <a:pt x="16366" y="2754"/>
                  </a:cubicBezTo>
                  <a:cubicBezTo>
                    <a:pt x="17114" y="1334"/>
                    <a:pt x="17778" y="840"/>
                    <a:pt x="18526" y="470"/>
                  </a:cubicBezTo>
                  <a:cubicBezTo>
                    <a:pt x="19274" y="100"/>
                    <a:pt x="20105" y="-147"/>
                    <a:pt x="20686" y="100"/>
                  </a:cubicBezTo>
                  <a:cubicBezTo>
                    <a:pt x="21268" y="347"/>
                    <a:pt x="21600" y="1087"/>
                    <a:pt x="21434" y="2198"/>
                  </a:cubicBezTo>
                  <a:cubicBezTo>
                    <a:pt x="21268" y="3309"/>
                    <a:pt x="20603" y="4790"/>
                    <a:pt x="19357" y="5716"/>
                  </a:cubicBezTo>
                  <a:cubicBezTo>
                    <a:pt x="18111" y="6642"/>
                    <a:pt x="16283" y="7012"/>
                    <a:pt x="14455" y="7382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6" name="Line"/>
            <p:cNvSpPr/>
            <p:nvPr/>
          </p:nvSpPr>
          <p:spPr>
            <a:xfrm>
              <a:off x="5159783" y="7364600"/>
              <a:ext cx="76669" cy="17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6" fill="norm" stroke="1" extrusionOk="0">
                  <a:moveTo>
                    <a:pt x="21600" y="384"/>
                  </a:moveTo>
                  <a:cubicBezTo>
                    <a:pt x="18000" y="80"/>
                    <a:pt x="14400" y="-224"/>
                    <a:pt x="10440" y="232"/>
                  </a:cubicBezTo>
                  <a:cubicBezTo>
                    <a:pt x="6480" y="689"/>
                    <a:pt x="2160" y="1906"/>
                    <a:pt x="1440" y="3883"/>
                  </a:cubicBezTo>
                  <a:cubicBezTo>
                    <a:pt x="720" y="5861"/>
                    <a:pt x="3600" y="8599"/>
                    <a:pt x="6120" y="10576"/>
                  </a:cubicBezTo>
                  <a:cubicBezTo>
                    <a:pt x="8640" y="12553"/>
                    <a:pt x="10800" y="13770"/>
                    <a:pt x="12240" y="15139"/>
                  </a:cubicBezTo>
                  <a:cubicBezTo>
                    <a:pt x="13680" y="16508"/>
                    <a:pt x="14400" y="18030"/>
                    <a:pt x="12240" y="19094"/>
                  </a:cubicBezTo>
                  <a:cubicBezTo>
                    <a:pt x="10080" y="20159"/>
                    <a:pt x="5040" y="20768"/>
                    <a:pt x="0" y="2137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7" name="Line"/>
            <p:cNvSpPr/>
            <p:nvPr/>
          </p:nvSpPr>
          <p:spPr>
            <a:xfrm>
              <a:off x="5550791" y="7421500"/>
              <a:ext cx="191672" cy="157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fill="norm" stroke="1" extrusionOk="0">
                  <a:moveTo>
                    <a:pt x="0" y="1045"/>
                  </a:moveTo>
                  <a:cubicBezTo>
                    <a:pt x="1440" y="2439"/>
                    <a:pt x="2880" y="3832"/>
                    <a:pt x="4032" y="6619"/>
                  </a:cubicBezTo>
                  <a:cubicBezTo>
                    <a:pt x="5184" y="9406"/>
                    <a:pt x="6048" y="13587"/>
                    <a:pt x="7056" y="16548"/>
                  </a:cubicBezTo>
                  <a:cubicBezTo>
                    <a:pt x="8064" y="19510"/>
                    <a:pt x="9216" y="21252"/>
                    <a:pt x="10512" y="21426"/>
                  </a:cubicBezTo>
                  <a:cubicBezTo>
                    <a:pt x="11808" y="21600"/>
                    <a:pt x="13248" y="20206"/>
                    <a:pt x="15120" y="16374"/>
                  </a:cubicBezTo>
                  <a:cubicBezTo>
                    <a:pt x="16992" y="12542"/>
                    <a:pt x="19296" y="627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8" name="Line"/>
            <p:cNvSpPr/>
            <p:nvPr/>
          </p:nvSpPr>
          <p:spPr>
            <a:xfrm>
              <a:off x="5773130" y="7444501"/>
              <a:ext cx="23001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9" name="Line"/>
            <p:cNvSpPr/>
            <p:nvPr/>
          </p:nvSpPr>
          <p:spPr>
            <a:xfrm>
              <a:off x="5819131" y="7383166"/>
              <a:ext cx="61335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0" name="Line"/>
            <p:cNvSpPr/>
            <p:nvPr/>
          </p:nvSpPr>
          <p:spPr>
            <a:xfrm>
              <a:off x="5874675" y="7423377"/>
              <a:ext cx="243464" cy="120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270" fill="norm" stroke="1" extrusionOk="0">
                  <a:moveTo>
                    <a:pt x="11310" y="6420"/>
                  </a:moveTo>
                  <a:cubicBezTo>
                    <a:pt x="10860" y="4170"/>
                    <a:pt x="10410" y="1920"/>
                    <a:pt x="9285" y="795"/>
                  </a:cubicBezTo>
                  <a:cubicBezTo>
                    <a:pt x="8160" y="-330"/>
                    <a:pt x="6360" y="-330"/>
                    <a:pt x="4673" y="1245"/>
                  </a:cubicBezTo>
                  <a:cubicBezTo>
                    <a:pt x="2985" y="2820"/>
                    <a:pt x="1410" y="5970"/>
                    <a:pt x="623" y="8670"/>
                  </a:cubicBezTo>
                  <a:cubicBezTo>
                    <a:pt x="-165" y="11370"/>
                    <a:pt x="-165" y="13620"/>
                    <a:pt x="398" y="15195"/>
                  </a:cubicBezTo>
                  <a:cubicBezTo>
                    <a:pt x="960" y="16770"/>
                    <a:pt x="2085" y="17670"/>
                    <a:pt x="3660" y="17445"/>
                  </a:cubicBezTo>
                  <a:cubicBezTo>
                    <a:pt x="5235" y="17220"/>
                    <a:pt x="7260" y="15870"/>
                    <a:pt x="8835" y="13395"/>
                  </a:cubicBezTo>
                  <a:cubicBezTo>
                    <a:pt x="10410" y="10920"/>
                    <a:pt x="11535" y="7320"/>
                    <a:pt x="12323" y="6645"/>
                  </a:cubicBezTo>
                  <a:cubicBezTo>
                    <a:pt x="13110" y="5970"/>
                    <a:pt x="13560" y="8220"/>
                    <a:pt x="15023" y="11145"/>
                  </a:cubicBezTo>
                  <a:cubicBezTo>
                    <a:pt x="16485" y="14070"/>
                    <a:pt x="18960" y="17670"/>
                    <a:pt x="21435" y="2127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1" name="Line"/>
            <p:cNvSpPr/>
            <p:nvPr/>
          </p:nvSpPr>
          <p:spPr>
            <a:xfrm>
              <a:off x="6420913" y="7388082"/>
              <a:ext cx="256905" cy="236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075" fill="norm" stroke="1" extrusionOk="0">
                  <a:moveTo>
                    <a:pt x="17007" y="927"/>
                  </a:moveTo>
                  <a:cubicBezTo>
                    <a:pt x="16151" y="245"/>
                    <a:pt x="15296" y="-437"/>
                    <a:pt x="13050" y="359"/>
                  </a:cubicBezTo>
                  <a:cubicBezTo>
                    <a:pt x="10805" y="1155"/>
                    <a:pt x="7169" y="3428"/>
                    <a:pt x="4496" y="6043"/>
                  </a:cubicBezTo>
                  <a:cubicBezTo>
                    <a:pt x="1823" y="8658"/>
                    <a:pt x="112" y="11614"/>
                    <a:pt x="5" y="14115"/>
                  </a:cubicBezTo>
                  <a:cubicBezTo>
                    <a:pt x="-102" y="16616"/>
                    <a:pt x="1395" y="18662"/>
                    <a:pt x="4282" y="19799"/>
                  </a:cubicBezTo>
                  <a:cubicBezTo>
                    <a:pt x="7169" y="20936"/>
                    <a:pt x="11447" y="21163"/>
                    <a:pt x="14548" y="21049"/>
                  </a:cubicBezTo>
                  <a:cubicBezTo>
                    <a:pt x="17649" y="20936"/>
                    <a:pt x="19573" y="20481"/>
                    <a:pt x="21498" y="2002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2" name="Line"/>
            <p:cNvSpPr/>
            <p:nvPr/>
          </p:nvSpPr>
          <p:spPr>
            <a:xfrm>
              <a:off x="6785153" y="7229830"/>
              <a:ext cx="177009" cy="582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9" h="21600" fill="norm" stroke="1" extrusionOk="0">
                  <a:moveTo>
                    <a:pt x="0" y="0"/>
                  </a:moveTo>
                  <a:cubicBezTo>
                    <a:pt x="3600" y="284"/>
                    <a:pt x="7200" y="568"/>
                    <a:pt x="11100" y="2037"/>
                  </a:cubicBezTo>
                  <a:cubicBezTo>
                    <a:pt x="15000" y="3505"/>
                    <a:pt x="19200" y="6158"/>
                    <a:pt x="20400" y="8858"/>
                  </a:cubicBezTo>
                  <a:cubicBezTo>
                    <a:pt x="21600" y="11558"/>
                    <a:pt x="19800" y="14305"/>
                    <a:pt x="17100" y="16437"/>
                  </a:cubicBezTo>
                  <a:cubicBezTo>
                    <a:pt x="14400" y="18568"/>
                    <a:pt x="10800" y="20084"/>
                    <a:pt x="72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3" name="Line"/>
            <p:cNvSpPr/>
            <p:nvPr/>
          </p:nvSpPr>
          <p:spPr>
            <a:xfrm>
              <a:off x="7145494" y="6248474"/>
              <a:ext cx="2008713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5" y="939"/>
                    <a:pt x="550" y="1878"/>
                    <a:pt x="1058" y="3130"/>
                  </a:cubicBezTo>
                  <a:cubicBezTo>
                    <a:pt x="1566" y="4383"/>
                    <a:pt x="2308" y="5948"/>
                    <a:pt x="3174" y="6417"/>
                  </a:cubicBezTo>
                  <a:cubicBezTo>
                    <a:pt x="4040" y="6887"/>
                    <a:pt x="5029" y="6261"/>
                    <a:pt x="5785" y="6887"/>
                  </a:cubicBezTo>
                  <a:cubicBezTo>
                    <a:pt x="6540" y="7513"/>
                    <a:pt x="7063" y="9391"/>
                    <a:pt x="7708" y="11426"/>
                  </a:cubicBezTo>
                  <a:cubicBezTo>
                    <a:pt x="8354" y="13461"/>
                    <a:pt x="9124" y="15652"/>
                    <a:pt x="10085" y="16748"/>
                  </a:cubicBezTo>
                  <a:cubicBezTo>
                    <a:pt x="11047" y="17843"/>
                    <a:pt x="12202" y="17843"/>
                    <a:pt x="13273" y="18000"/>
                  </a:cubicBezTo>
                  <a:cubicBezTo>
                    <a:pt x="14345" y="18157"/>
                    <a:pt x="15334" y="18470"/>
                    <a:pt x="16282" y="18783"/>
                  </a:cubicBezTo>
                  <a:cubicBezTo>
                    <a:pt x="17231" y="19096"/>
                    <a:pt x="18137" y="19409"/>
                    <a:pt x="19017" y="19878"/>
                  </a:cubicBezTo>
                  <a:cubicBezTo>
                    <a:pt x="19896" y="20348"/>
                    <a:pt x="20748" y="2097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4" name="Line"/>
            <p:cNvSpPr/>
            <p:nvPr/>
          </p:nvSpPr>
          <p:spPr>
            <a:xfrm>
              <a:off x="7927512" y="6361133"/>
              <a:ext cx="105917" cy="413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9" h="21329" fill="norm" stroke="1" extrusionOk="0">
                  <a:moveTo>
                    <a:pt x="3014" y="12764"/>
                  </a:moveTo>
                  <a:cubicBezTo>
                    <a:pt x="3014" y="16979"/>
                    <a:pt x="3014" y="21194"/>
                    <a:pt x="2763" y="21325"/>
                  </a:cubicBezTo>
                  <a:cubicBezTo>
                    <a:pt x="2512" y="21457"/>
                    <a:pt x="2009" y="17506"/>
                    <a:pt x="2261" y="13620"/>
                  </a:cubicBezTo>
                  <a:cubicBezTo>
                    <a:pt x="2512" y="9735"/>
                    <a:pt x="3516" y="5916"/>
                    <a:pt x="5023" y="3677"/>
                  </a:cubicBezTo>
                  <a:cubicBezTo>
                    <a:pt x="6530" y="1437"/>
                    <a:pt x="8540" y="779"/>
                    <a:pt x="11051" y="384"/>
                  </a:cubicBezTo>
                  <a:cubicBezTo>
                    <a:pt x="13563" y="-11"/>
                    <a:pt x="16577" y="-143"/>
                    <a:pt x="18586" y="186"/>
                  </a:cubicBezTo>
                  <a:cubicBezTo>
                    <a:pt x="20595" y="516"/>
                    <a:pt x="21600" y="1306"/>
                    <a:pt x="20093" y="3150"/>
                  </a:cubicBezTo>
                  <a:cubicBezTo>
                    <a:pt x="18586" y="4994"/>
                    <a:pt x="14567" y="7891"/>
                    <a:pt x="10800" y="9867"/>
                  </a:cubicBezTo>
                  <a:cubicBezTo>
                    <a:pt x="7033" y="11842"/>
                    <a:pt x="3516" y="12896"/>
                    <a:pt x="0" y="1395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5" name="Line"/>
            <p:cNvSpPr/>
            <p:nvPr/>
          </p:nvSpPr>
          <p:spPr>
            <a:xfrm>
              <a:off x="8057848" y="6608816"/>
              <a:ext cx="199339" cy="186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4" fill="norm" stroke="1" extrusionOk="0">
                  <a:moveTo>
                    <a:pt x="0" y="3503"/>
                  </a:moveTo>
                  <a:cubicBezTo>
                    <a:pt x="1108" y="2627"/>
                    <a:pt x="2215" y="1751"/>
                    <a:pt x="3462" y="1459"/>
                  </a:cubicBezTo>
                  <a:cubicBezTo>
                    <a:pt x="4708" y="1168"/>
                    <a:pt x="6092" y="1459"/>
                    <a:pt x="7754" y="4086"/>
                  </a:cubicBezTo>
                  <a:cubicBezTo>
                    <a:pt x="9415" y="6713"/>
                    <a:pt x="11354" y="11676"/>
                    <a:pt x="12046" y="15032"/>
                  </a:cubicBezTo>
                  <a:cubicBezTo>
                    <a:pt x="12738" y="18389"/>
                    <a:pt x="12185" y="20141"/>
                    <a:pt x="11215" y="20870"/>
                  </a:cubicBezTo>
                  <a:cubicBezTo>
                    <a:pt x="10246" y="21600"/>
                    <a:pt x="8862" y="21308"/>
                    <a:pt x="8169" y="20432"/>
                  </a:cubicBezTo>
                  <a:cubicBezTo>
                    <a:pt x="7477" y="19557"/>
                    <a:pt x="7477" y="18097"/>
                    <a:pt x="8031" y="15178"/>
                  </a:cubicBezTo>
                  <a:cubicBezTo>
                    <a:pt x="8585" y="12259"/>
                    <a:pt x="9692" y="7881"/>
                    <a:pt x="12046" y="5108"/>
                  </a:cubicBezTo>
                  <a:cubicBezTo>
                    <a:pt x="14400" y="2335"/>
                    <a:pt x="18000" y="116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6" name="Line"/>
            <p:cNvSpPr/>
            <p:nvPr/>
          </p:nvSpPr>
          <p:spPr>
            <a:xfrm>
              <a:off x="8389882" y="6588722"/>
              <a:ext cx="173979" cy="273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372" fill="norm" stroke="1" extrusionOk="0">
                  <a:moveTo>
                    <a:pt x="21311" y="2772"/>
                  </a:moveTo>
                  <a:cubicBezTo>
                    <a:pt x="20372" y="1572"/>
                    <a:pt x="19433" y="372"/>
                    <a:pt x="17085" y="72"/>
                  </a:cubicBezTo>
                  <a:cubicBezTo>
                    <a:pt x="14737" y="-228"/>
                    <a:pt x="10981" y="372"/>
                    <a:pt x="7381" y="2472"/>
                  </a:cubicBezTo>
                  <a:cubicBezTo>
                    <a:pt x="3781" y="4572"/>
                    <a:pt x="337" y="8172"/>
                    <a:pt x="24" y="11372"/>
                  </a:cubicBezTo>
                  <a:cubicBezTo>
                    <a:pt x="-289" y="14572"/>
                    <a:pt x="2528" y="17372"/>
                    <a:pt x="4720" y="18972"/>
                  </a:cubicBezTo>
                  <a:cubicBezTo>
                    <a:pt x="6911" y="20572"/>
                    <a:pt x="8476" y="20972"/>
                    <a:pt x="10041" y="21372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7" name="Line"/>
            <p:cNvSpPr/>
            <p:nvPr/>
          </p:nvSpPr>
          <p:spPr>
            <a:xfrm>
              <a:off x="8627449" y="6684779"/>
              <a:ext cx="166416" cy="200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4" h="21134" fill="norm" stroke="1" extrusionOk="0">
                  <a:moveTo>
                    <a:pt x="19731" y="1694"/>
                  </a:moveTo>
                  <a:cubicBezTo>
                    <a:pt x="18461" y="614"/>
                    <a:pt x="17190" y="-466"/>
                    <a:pt x="13696" y="209"/>
                  </a:cubicBezTo>
                  <a:cubicBezTo>
                    <a:pt x="10202" y="884"/>
                    <a:pt x="4484" y="3314"/>
                    <a:pt x="1784" y="6014"/>
                  </a:cubicBezTo>
                  <a:cubicBezTo>
                    <a:pt x="-916" y="8714"/>
                    <a:pt x="-598" y="11684"/>
                    <a:pt x="3055" y="14249"/>
                  </a:cubicBezTo>
                  <a:cubicBezTo>
                    <a:pt x="6708" y="16814"/>
                    <a:pt x="13696" y="18974"/>
                    <a:pt x="20684" y="2113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8" name="Line"/>
            <p:cNvSpPr/>
            <p:nvPr/>
          </p:nvSpPr>
          <p:spPr>
            <a:xfrm>
              <a:off x="8933864" y="6810709"/>
              <a:ext cx="258677" cy="43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600" fill="norm" stroke="1" extrusionOk="0">
                  <a:moveTo>
                    <a:pt x="465" y="21600"/>
                  </a:moveTo>
                  <a:cubicBezTo>
                    <a:pt x="45" y="15247"/>
                    <a:pt x="-374" y="8894"/>
                    <a:pt x="570" y="5082"/>
                  </a:cubicBezTo>
                  <a:cubicBezTo>
                    <a:pt x="1513" y="1271"/>
                    <a:pt x="3820" y="0"/>
                    <a:pt x="7490" y="0"/>
                  </a:cubicBezTo>
                  <a:cubicBezTo>
                    <a:pt x="11160" y="0"/>
                    <a:pt x="16193" y="1271"/>
                    <a:pt x="21226" y="2541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9" name="Line"/>
            <p:cNvSpPr/>
            <p:nvPr/>
          </p:nvSpPr>
          <p:spPr>
            <a:xfrm>
              <a:off x="9177207" y="6777486"/>
              <a:ext cx="32034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0" y="0"/>
                  </a:moveTo>
                  <a:cubicBezTo>
                    <a:pt x="9969" y="2400"/>
                    <a:pt x="19938" y="4800"/>
                    <a:pt x="20769" y="8400"/>
                  </a:cubicBezTo>
                  <a:cubicBezTo>
                    <a:pt x="21600" y="12000"/>
                    <a:pt x="13292" y="16800"/>
                    <a:pt x="4985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0" name="Line"/>
            <p:cNvSpPr/>
            <p:nvPr/>
          </p:nvSpPr>
          <p:spPr>
            <a:xfrm>
              <a:off x="9376544" y="6697585"/>
              <a:ext cx="115004" cy="214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0" fill="norm" stroke="1" extrusionOk="0">
                  <a:moveTo>
                    <a:pt x="21600" y="321"/>
                  </a:moveTo>
                  <a:cubicBezTo>
                    <a:pt x="16800" y="67"/>
                    <a:pt x="12000" y="-187"/>
                    <a:pt x="8640" y="194"/>
                  </a:cubicBezTo>
                  <a:cubicBezTo>
                    <a:pt x="5280" y="575"/>
                    <a:pt x="3360" y="1592"/>
                    <a:pt x="3840" y="3625"/>
                  </a:cubicBezTo>
                  <a:cubicBezTo>
                    <a:pt x="4320" y="5658"/>
                    <a:pt x="7200" y="8707"/>
                    <a:pt x="9600" y="10994"/>
                  </a:cubicBezTo>
                  <a:cubicBezTo>
                    <a:pt x="12000" y="13281"/>
                    <a:pt x="13920" y="14806"/>
                    <a:pt x="15360" y="16204"/>
                  </a:cubicBezTo>
                  <a:cubicBezTo>
                    <a:pt x="16800" y="17601"/>
                    <a:pt x="17760" y="18872"/>
                    <a:pt x="17040" y="19761"/>
                  </a:cubicBezTo>
                  <a:cubicBezTo>
                    <a:pt x="16320" y="20651"/>
                    <a:pt x="13920" y="21159"/>
                    <a:pt x="10800" y="21286"/>
                  </a:cubicBezTo>
                  <a:cubicBezTo>
                    <a:pt x="7680" y="21413"/>
                    <a:pt x="3840" y="21159"/>
                    <a:pt x="0" y="20905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1" name="Line"/>
            <p:cNvSpPr/>
            <p:nvPr/>
          </p:nvSpPr>
          <p:spPr>
            <a:xfrm>
              <a:off x="9997558" y="6869488"/>
              <a:ext cx="23002" cy="10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2" name="Line"/>
            <p:cNvSpPr/>
            <p:nvPr/>
          </p:nvSpPr>
          <p:spPr>
            <a:xfrm>
              <a:off x="9956273" y="6781495"/>
              <a:ext cx="33619" cy="49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19986" fill="norm" stroke="1" extrusionOk="0">
                  <a:moveTo>
                    <a:pt x="1782" y="19986"/>
                  </a:moveTo>
                  <a:cubicBezTo>
                    <a:pt x="239" y="11757"/>
                    <a:pt x="-1304" y="3529"/>
                    <a:pt x="1782" y="957"/>
                  </a:cubicBezTo>
                  <a:cubicBezTo>
                    <a:pt x="4867" y="-1614"/>
                    <a:pt x="12582" y="1472"/>
                    <a:pt x="20296" y="4557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3" name="Line"/>
            <p:cNvSpPr/>
            <p:nvPr/>
          </p:nvSpPr>
          <p:spPr>
            <a:xfrm>
              <a:off x="10055474" y="6789924"/>
              <a:ext cx="175042" cy="202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102" fill="norm" stroke="1" extrusionOk="0">
                  <a:moveTo>
                    <a:pt x="2265" y="8302"/>
                  </a:moveTo>
                  <a:cubicBezTo>
                    <a:pt x="2265" y="9635"/>
                    <a:pt x="2265" y="10969"/>
                    <a:pt x="1802" y="12435"/>
                  </a:cubicBezTo>
                  <a:cubicBezTo>
                    <a:pt x="1339" y="13902"/>
                    <a:pt x="413" y="15502"/>
                    <a:pt x="105" y="15502"/>
                  </a:cubicBezTo>
                  <a:cubicBezTo>
                    <a:pt x="-204" y="15502"/>
                    <a:pt x="105" y="13902"/>
                    <a:pt x="1956" y="11235"/>
                  </a:cubicBezTo>
                  <a:cubicBezTo>
                    <a:pt x="3807" y="8569"/>
                    <a:pt x="7202" y="4835"/>
                    <a:pt x="9979" y="2569"/>
                  </a:cubicBezTo>
                  <a:cubicBezTo>
                    <a:pt x="12756" y="302"/>
                    <a:pt x="14916" y="-498"/>
                    <a:pt x="16767" y="302"/>
                  </a:cubicBezTo>
                  <a:cubicBezTo>
                    <a:pt x="18619" y="1102"/>
                    <a:pt x="20162" y="3502"/>
                    <a:pt x="20779" y="7235"/>
                  </a:cubicBezTo>
                  <a:cubicBezTo>
                    <a:pt x="21396" y="10969"/>
                    <a:pt x="21087" y="16035"/>
                    <a:pt x="20779" y="21102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4" name="Line"/>
            <p:cNvSpPr/>
            <p:nvPr/>
          </p:nvSpPr>
          <p:spPr>
            <a:xfrm>
              <a:off x="10396234" y="6756919"/>
              <a:ext cx="276007" cy="212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0" y="4384"/>
                  </a:moveTo>
                  <a:cubicBezTo>
                    <a:pt x="1600" y="2841"/>
                    <a:pt x="3200" y="1298"/>
                    <a:pt x="4500" y="526"/>
                  </a:cubicBezTo>
                  <a:cubicBezTo>
                    <a:pt x="5800" y="-245"/>
                    <a:pt x="6800" y="-245"/>
                    <a:pt x="7700" y="1041"/>
                  </a:cubicBezTo>
                  <a:cubicBezTo>
                    <a:pt x="8600" y="2326"/>
                    <a:pt x="9400" y="4898"/>
                    <a:pt x="9400" y="7341"/>
                  </a:cubicBezTo>
                  <a:cubicBezTo>
                    <a:pt x="9400" y="9784"/>
                    <a:pt x="8600" y="12098"/>
                    <a:pt x="7800" y="13898"/>
                  </a:cubicBezTo>
                  <a:cubicBezTo>
                    <a:pt x="7000" y="15698"/>
                    <a:pt x="6200" y="16984"/>
                    <a:pt x="6700" y="17755"/>
                  </a:cubicBezTo>
                  <a:cubicBezTo>
                    <a:pt x="7200" y="18526"/>
                    <a:pt x="9000" y="18784"/>
                    <a:pt x="11700" y="19298"/>
                  </a:cubicBezTo>
                  <a:cubicBezTo>
                    <a:pt x="14400" y="19812"/>
                    <a:pt x="18000" y="20584"/>
                    <a:pt x="21600" y="21355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5" name="Line"/>
            <p:cNvSpPr/>
            <p:nvPr/>
          </p:nvSpPr>
          <p:spPr>
            <a:xfrm>
              <a:off x="8717093" y="7081080"/>
              <a:ext cx="99223" cy="190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7" h="21144" fill="norm" stroke="1" extrusionOk="0">
                  <a:moveTo>
                    <a:pt x="15449" y="3753"/>
                  </a:moveTo>
                  <a:cubicBezTo>
                    <a:pt x="13906" y="2616"/>
                    <a:pt x="12363" y="1479"/>
                    <a:pt x="10306" y="769"/>
                  </a:cubicBezTo>
                  <a:cubicBezTo>
                    <a:pt x="8249" y="58"/>
                    <a:pt x="5678" y="-226"/>
                    <a:pt x="3363" y="200"/>
                  </a:cubicBezTo>
                  <a:cubicBezTo>
                    <a:pt x="1049" y="627"/>
                    <a:pt x="-1008" y="1763"/>
                    <a:pt x="535" y="3895"/>
                  </a:cubicBezTo>
                  <a:cubicBezTo>
                    <a:pt x="2078" y="6027"/>
                    <a:pt x="7221" y="9153"/>
                    <a:pt x="11335" y="11427"/>
                  </a:cubicBezTo>
                  <a:cubicBezTo>
                    <a:pt x="15449" y="13700"/>
                    <a:pt x="18535" y="15121"/>
                    <a:pt x="19563" y="16542"/>
                  </a:cubicBezTo>
                  <a:cubicBezTo>
                    <a:pt x="20592" y="17963"/>
                    <a:pt x="19563" y="19385"/>
                    <a:pt x="17506" y="20237"/>
                  </a:cubicBezTo>
                  <a:cubicBezTo>
                    <a:pt x="15449" y="21090"/>
                    <a:pt x="12363" y="21374"/>
                    <a:pt x="10049" y="20948"/>
                  </a:cubicBezTo>
                  <a:cubicBezTo>
                    <a:pt x="7735" y="20521"/>
                    <a:pt x="6192" y="19384"/>
                    <a:pt x="4649" y="18248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6" name="Line"/>
            <p:cNvSpPr/>
            <p:nvPr/>
          </p:nvSpPr>
          <p:spPr>
            <a:xfrm>
              <a:off x="8866590" y="7022824"/>
              <a:ext cx="248732" cy="457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374" fill="norm" stroke="1" extrusionOk="0">
                  <a:moveTo>
                    <a:pt x="4264" y="0"/>
                  </a:moveTo>
                  <a:cubicBezTo>
                    <a:pt x="4264" y="1313"/>
                    <a:pt x="4264" y="2625"/>
                    <a:pt x="3936" y="4296"/>
                  </a:cubicBezTo>
                  <a:cubicBezTo>
                    <a:pt x="3609" y="5967"/>
                    <a:pt x="2955" y="7996"/>
                    <a:pt x="2736" y="9308"/>
                  </a:cubicBezTo>
                  <a:cubicBezTo>
                    <a:pt x="2518" y="10621"/>
                    <a:pt x="2736" y="11218"/>
                    <a:pt x="2627" y="11218"/>
                  </a:cubicBezTo>
                  <a:cubicBezTo>
                    <a:pt x="2518" y="11218"/>
                    <a:pt x="2082" y="10621"/>
                    <a:pt x="1427" y="10084"/>
                  </a:cubicBezTo>
                  <a:cubicBezTo>
                    <a:pt x="773" y="9547"/>
                    <a:pt x="-100" y="9070"/>
                    <a:pt x="9" y="8712"/>
                  </a:cubicBezTo>
                  <a:cubicBezTo>
                    <a:pt x="118" y="8354"/>
                    <a:pt x="1209" y="8115"/>
                    <a:pt x="2845" y="7996"/>
                  </a:cubicBezTo>
                  <a:cubicBezTo>
                    <a:pt x="4482" y="7876"/>
                    <a:pt x="6664" y="7876"/>
                    <a:pt x="8409" y="7817"/>
                  </a:cubicBezTo>
                  <a:cubicBezTo>
                    <a:pt x="10155" y="7757"/>
                    <a:pt x="11464" y="7638"/>
                    <a:pt x="11573" y="7518"/>
                  </a:cubicBezTo>
                  <a:cubicBezTo>
                    <a:pt x="11682" y="7399"/>
                    <a:pt x="10591" y="7280"/>
                    <a:pt x="9609" y="7399"/>
                  </a:cubicBezTo>
                  <a:cubicBezTo>
                    <a:pt x="8627" y="7518"/>
                    <a:pt x="7755" y="7876"/>
                    <a:pt x="7645" y="8294"/>
                  </a:cubicBezTo>
                  <a:cubicBezTo>
                    <a:pt x="7536" y="8712"/>
                    <a:pt x="8191" y="9189"/>
                    <a:pt x="9064" y="9428"/>
                  </a:cubicBezTo>
                  <a:cubicBezTo>
                    <a:pt x="9936" y="9666"/>
                    <a:pt x="11027" y="9666"/>
                    <a:pt x="12555" y="9666"/>
                  </a:cubicBezTo>
                  <a:cubicBezTo>
                    <a:pt x="14082" y="9666"/>
                    <a:pt x="16045" y="9666"/>
                    <a:pt x="17136" y="9965"/>
                  </a:cubicBezTo>
                  <a:cubicBezTo>
                    <a:pt x="18227" y="10263"/>
                    <a:pt x="18445" y="10860"/>
                    <a:pt x="18118" y="12351"/>
                  </a:cubicBezTo>
                  <a:cubicBezTo>
                    <a:pt x="17791" y="13843"/>
                    <a:pt x="16918" y="16230"/>
                    <a:pt x="16155" y="18020"/>
                  </a:cubicBezTo>
                  <a:cubicBezTo>
                    <a:pt x="15391" y="19810"/>
                    <a:pt x="14736" y="21003"/>
                    <a:pt x="14300" y="21302"/>
                  </a:cubicBezTo>
                  <a:cubicBezTo>
                    <a:pt x="13864" y="21600"/>
                    <a:pt x="13645" y="21003"/>
                    <a:pt x="13864" y="19094"/>
                  </a:cubicBezTo>
                  <a:cubicBezTo>
                    <a:pt x="14082" y="17185"/>
                    <a:pt x="14736" y="13962"/>
                    <a:pt x="15500" y="11755"/>
                  </a:cubicBezTo>
                  <a:cubicBezTo>
                    <a:pt x="16264" y="9547"/>
                    <a:pt x="17136" y="8354"/>
                    <a:pt x="18227" y="7518"/>
                  </a:cubicBezTo>
                  <a:cubicBezTo>
                    <a:pt x="19318" y="6683"/>
                    <a:pt x="20627" y="6206"/>
                    <a:pt x="21064" y="6325"/>
                  </a:cubicBezTo>
                  <a:cubicBezTo>
                    <a:pt x="21500" y="6444"/>
                    <a:pt x="21064" y="7160"/>
                    <a:pt x="20191" y="7996"/>
                  </a:cubicBezTo>
                  <a:cubicBezTo>
                    <a:pt x="19318" y="8831"/>
                    <a:pt x="18009" y="9786"/>
                    <a:pt x="16700" y="1074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7" name="Line"/>
            <p:cNvSpPr/>
            <p:nvPr/>
          </p:nvSpPr>
          <p:spPr>
            <a:xfrm>
              <a:off x="9146539" y="7121021"/>
              <a:ext cx="92003" cy="193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0" fill="norm" stroke="1" extrusionOk="0">
                  <a:moveTo>
                    <a:pt x="21600" y="1870"/>
                  </a:moveTo>
                  <a:cubicBezTo>
                    <a:pt x="18600" y="1017"/>
                    <a:pt x="15600" y="164"/>
                    <a:pt x="12600" y="22"/>
                  </a:cubicBezTo>
                  <a:cubicBezTo>
                    <a:pt x="9600" y="-120"/>
                    <a:pt x="6600" y="448"/>
                    <a:pt x="4800" y="1443"/>
                  </a:cubicBezTo>
                  <a:cubicBezTo>
                    <a:pt x="3000" y="2438"/>
                    <a:pt x="2400" y="3859"/>
                    <a:pt x="4500" y="5848"/>
                  </a:cubicBezTo>
                  <a:cubicBezTo>
                    <a:pt x="6600" y="7838"/>
                    <a:pt x="11400" y="10396"/>
                    <a:pt x="14100" y="12385"/>
                  </a:cubicBezTo>
                  <a:cubicBezTo>
                    <a:pt x="16800" y="14375"/>
                    <a:pt x="17400" y="15796"/>
                    <a:pt x="14700" y="17217"/>
                  </a:cubicBezTo>
                  <a:cubicBezTo>
                    <a:pt x="12000" y="18638"/>
                    <a:pt x="6000" y="20059"/>
                    <a:pt x="0" y="2148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8" name="Line"/>
            <p:cNvSpPr/>
            <p:nvPr/>
          </p:nvSpPr>
          <p:spPr>
            <a:xfrm>
              <a:off x="9602376" y="7206829"/>
              <a:ext cx="80843" cy="149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432" fill="norm" stroke="1" extrusionOk="0">
                  <a:moveTo>
                    <a:pt x="1102" y="0"/>
                  </a:moveTo>
                  <a:cubicBezTo>
                    <a:pt x="427" y="5858"/>
                    <a:pt x="-248" y="11715"/>
                    <a:pt x="90" y="15559"/>
                  </a:cubicBezTo>
                  <a:cubicBezTo>
                    <a:pt x="427" y="19403"/>
                    <a:pt x="1777" y="21234"/>
                    <a:pt x="3465" y="21417"/>
                  </a:cubicBezTo>
                  <a:cubicBezTo>
                    <a:pt x="5152" y="21600"/>
                    <a:pt x="7177" y="20136"/>
                    <a:pt x="10214" y="16841"/>
                  </a:cubicBezTo>
                  <a:cubicBezTo>
                    <a:pt x="13252" y="13546"/>
                    <a:pt x="17302" y="8420"/>
                    <a:pt x="21352" y="3295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9" name="Line"/>
            <p:cNvSpPr/>
            <p:nvPr/>
          </p:nvSpPr>
          <p:spPr>
            <a:xfrm>
              <a:off x="9706219" y="7245163"/>
              <a:ext cx="30668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0" name="Line"/>
            <p:cNvSpPr/>
            <p:nvPr/>
          </p:nvSpPr>
          <p:spPr>
            <a:xfrm>
              <a:off x="9766918" y="7176161"/>
              <a:ext cx="1271" cy="1"/>
            </a:xfrm>
            <a:prstGeom prst="ellipse">
              <a:avLst/>
            </a:pr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1" name="Line"/>
            <p:cNvSpPr/>
            <p:nvPr/>
          </p:nvSpPr>
          <p:spPr>
            <a:xfrm>
              <a:off x="9788409" y="7252178"/>
              <a:ext cx="216817" cy="138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307" fill="norm" stroke="1" extrusionOk="0">
                  <a:moveTo>
                    <a:pt x="13020" y="3634"/>
                  </a:moveTo>
                  <a:cubicBezTo>
                    <a:pt x="10759" y="2063"/>
                    <a:pt x="8499" y="492"/>
                    <a:pt x="6364" y="100"/>
                  </a:cubicBezTo>
                  <a:cubicBezTo>
                    <a:pt x="4229" y="-293"/>
                    <a:pt x="2220" y="492"/>
                    <a:pt x="1089" y="2063"/>
                  </a:cubicBezTo>
                  <a:cubicBezTo>
                    <a:pt x="-41" y="3634"/>
                    <a:pt x="-292" y="5991"/>
                    <a:pt x="336" y="7169"/>
                  </a:cubicBezTo>
                  <a:cubicBezTo>
                    <a:pt x="964" y="8347"/>
                    <a:pt x="2471" y="8347"/>
                    <a:pt x="3852" y="8151"/>
                  </a:cubicBezTo>
                  <a:cubicBezTo>
                    <a:pt x="5234" y="7954"/>
                    <a:pt x="6489" y="7562"/>
                    <a:pt x="7871" y="6972"/>
                  </a:cubicBezTo>
                  <a:cubicBezTo>
                    <a:pt x="9252" y="6383"/>
                    <a:pt x="10759" y="5598"/>
                    <a:pt x="11513" y="6383"/>
                  </a:cubicBezTo>
                  <a:cubicBezTo>
                    <a:pt x="12266" y="7169"/>
                    <a:pt x="12266" y="9525"/>
                    <a:pt x="13773" y="12274"/>
                  </a:cubicBezTo>
                  <a:cubicBezTo>
                    <a:pt x="15280" y="15023"/>
                    <a:pt x="18294" y="18165"/>
                    <a:pt x="21308" y="21307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2" name="Line"/>
            <p:cNvSpPr/>
            <p:nvPr/>
          </p:nvSpPr>
          <p:spPr>
            <a:xfrm>
              <a:off x="10227563" y="7238632"/>
              <a:ext cx="222340" cy="263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8" fill="norm" stroke="1" extrusionOk="0">
                  <a:moveTo>
                    <a:pt x="21600" y="4893"/>
                  </a:moveTo>
                  <a:cubicBezTo>
                    <a:pt x="19614" y="3231"/>
                    <a:pt x="17628" y="1570"/>
                    <a:pt x="15145" y="739"/>
                  </a:cubicBezTo>
                  <a:cubicBezTo>
                    <a:pt x="12662" y="-92"/>
                    <a:pt x="9683" y="-92"/>
                    <a:pt x="7572" y="116"/>
                  </a:cubicBezTo>
                  <a:cubicBezTo>
                    <a:pt x="5462" y="323"/>
                    <a:pt x="4221" y="739"/>
                    <a:pt x="3848" y="2089"/>
                  </a:cubicBezTo>
                  <a:cubicBezTo>
                    <a:pt x="3476" y="3439"/>
                    <a:pt x="3972" y="5723"/>
                    <a:pt x="5710" y="8527"/>
                  </a:cubicBezTo>
                  <a:cubicBezTo>
                    <a:pt x="7448" y="11331"/>
                    <a:pt x="10428" y="14654"/>
                    <a:pt x="12041" y="16835"/>
                  </a:cubicBezTo>
                  <a:cubicBezTo>
                    <a:pt x="13655" y="19016"/>
                    <a:pt x="13903" y="20054"/>
                    <a:pt x="13283" y="20677"/>
                  </a:cubicBezTo>
                  <a:cubicBezTo>
                    <a:pt x="12662" y="21300"/>
                    <a:pt x="11172" y="21508"/>
                    <a:pt x="9186" y="21300"/>
                  </a:cubicBezTo>
                  <a:cubicBezTo>
                    <a:pt x="7200" y="21093"/>
                    <a:pt x="4717" y="20470"/>
                    <a:pt x="3103" y="19639"/>
                  </a:cubicBezTo>
                  <a:cubicBezTo>
                    <a:pt x="1490" y="18808"/>
                    <a:pt x="745" y="17770"/>
                    <a:pt x="0" y="16731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3" name="Line"/>
            <p:cNvSpPr/>
            <p:nvPr/>
          </p:nvSpPr>
          <p:spPr>
            <a:xfrm>
              <a:off x="10357900" y="7222163"/>
              <a:ext cx="265244" cy="421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600" fill="norm" stroke="1" extrusionOk="0">
                  <a:moveTo>
                    <a:pt x="11507" y="0"/>
                  </a:moveTo>
                  <a:cubicBezTo>
                    <a:pt x="14736" y="785"/>
                    <a:pt x="17966" y="1571"/>
                    <a:pt x="19682" y="3600"/>
                  </a:cubicBezTo>
                  <a:cubicBezTo>
                    <a:pt x="21398" y="5629"/>
                    <a:pt x="21600" y="8902"/>
                    <a:pt x="18875" y="11978"/>
                  </a:cubicBezTo>
                  <a:cubicBezTo>
                    <a:pt x="16150" y="15055"/>
                    <a:pt x="10497" y="17935"/>
                    <a:pt x="6864" y="19505"/>
                  </a:cubicBezTo>
                  <a:cubicBezTo>
                    <a:pt x="3230" y="21076"/>
                    <a:pt x="1615" y="2133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4" name="Line"/>
            <p:cNvSpPr/>
            <p:nvPr/>
          </p:nvSpPr>
          <p:spPr>
            <a:xfrm>
              <a:off x="329674" y="6578148"/>
              <a:ext cx="1433700" cy="163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9" fill="norm" stroke="1" extrusionOk="0">
                  <a:moveTo>
                    <a:pt x="0" y="0"/>
                  </a:moveTo>
                  <a:cubicBezTo>
                    <a:pt x="424" y="2991"/>
                    <a:pt x="847" y="5982"/>
                    <a:pt x="1829" y="7643"/>
                  </a:cubicBezTo>
                  <a:cubicBezTo>
                    <a:pt x="2811" y="9305"/>
                    <a:pt x="4351" y="9637"/>
                    <a:pt x="5795" y="9471"/>
                  </a:cubicBezTo>
                  <a:cubicBezTo>
                    <a:pt x="7239" y="9305"/>
                    <a:pt x="8586" y="8640"/>
                    <a:pt x="9722" y="9803"/>
                  </a:cubicBezTo>
                  <a:cubicBezTo>
                    <a:pt x="10858" y="10966"/>
                    <a:pt x="11782" y="13957"/>
                    <a:pt x="12552" y="16615"/>
                  </a:cubicBezTo>
                  <a:cubicBezTo>
                    <a:pt x="13322" y="19274"/>
                    <a:pt x="13938" y="21600"/>
                    <a:pt x="14901" y="21268"/>
                  </a:cubicBezTo>
                  <a:cubicBezTo>
                    <a:pt x="15863" y="20935"/>
                    <a:pt x="17172" y="17945"/>
                    <a:pt x="18135" y="15951"/>
                  </a:cubicBezTo>
                  <a:cubicBezTo>
                    <a:pt x="19097" y="13957"/>
                    <a:pt x="19713" y="12960"/>
                    <a:pt x="20233" y="13458"/>
                  </a:cubicBezTo>
                  <a:cubicBezTo>
                    <a:pt x="20753" y="13957"/>
                    <a:pt x="21176" y="15951"/>
                    <a:pt x="21600" y="17945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5" name="Line"/>
            <p:cNvSpPr/>
            <p:nvPr/>
          </p:nvSpPr>
          <p:spPr>
            <a:xfrm>
              <a:off x="0" y="6833214"/>
              <a:ext cx="126205" cy="514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514" fill="norm" stroke="1" extrusionOk="0">
                  <a:moveTo>
                    <a:pt x="6480" y="5367"/>
                  </a:moveTo>
                  <a:cubicBezTo>
                    <a:pt x="5616" y="8148"/>
                    <a:pt x="4752" y="10928"/>
                    <a:pt x="4320" y="13441"/>
                  </a:cubicBezTo>
                  <a:cubicBezTo>
                    <a:pt x="3888" y="15954"/>
                    <a:pt x="3888" y="18199"/>
                    <a:pt x="3888" y="19589"/>
                  </a:cubicBezTo>
                  <a:cubicBezTo>
                    <a:pt x="3888" y="20979"/>
                    <a:pt x="3888" y="21514"/>
                    <a:pt x="3888" y="21514"/>
                  </a:cubicBezTo>
                  <a:cubicBezTo>
                    <a:pt x="3888" y="21514"/>
                    <a:pt x="3888" y="20979"/>
                    <a:pt x="3672" y="18734"/>
                  </a:cubicBezTo>
                  <a:cubicBezTo>
                    <a:pt x="3456" y="16488"/>
                    <a:pt x="3024" y="12532"/>
                    <a:pt x="4320" y="9484"/>
                  </a:cubicBezTo>
                  <a:cubicBezTo>
                    <a:pt x="5616" y="6437"/>
                    <a:pt x="8640" y="4298"/>
                    <a:pt x="10800" y="2962"/>
                  </a:cubicBezTo>
                  <a:cubicBezTo>
                    <a:pt x="12960" y="1625"/>
                    <a:pt x="14256" y="1090"/>
                    <a:pt x="15768" y="663"/>
                  </a:cubicBezTo>
                  <a:cubicBezTo>
                    <a:pt x="17280" y="235"/>
                    <a:pt x="19008" y="-86"/>
                    <a:pt x="20088" y="21"/>
                  </a:cubicBezTo>
                  <a:cubicBezTo>
                    <a:pt x="21168" y="128"/>
                    <a:pt x="21600" y="663"/>
                    <a:pt x="21168" y="1518"/>
                  </a:cubicBezTo>
                  <a:cubicBezTo>
                    <a:pt x="20736" y="2373"/>
                    <a:pt x="19440" y="3550"/>
                    <a:pt x="15768" y="4779"/>
                  </a:cubicBezTo>
                  <a:cubicBezTo>
                    <a:pt x="12096" y="6009"/>
                    <a:pt x="6048" y="7292"/>
                    <a:pt x="0" y="8575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6" name="Line"/>
            <p:cNvSpPr/>
            <p:nvPr/>
          </p:nvSpPr>
          <p:spPr>
            <a:xfrm>
              <a:off x="107335" y="7056038"/>
              <a:ext cx="253007" cy="20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7" fill="norm" stroke="1" extrusionOk="0">
                  <a:moveTo>
                    <a:pt x="0" y="2971"/>
                  </a:moveTo>
                  <a:cubicBezTo>
                    <a:pt x="655" y="1891"/>
                    <a:pt x="1309" y="811"/>
                    <a:pt x="2291" y="271"/>
                  </a:cubicBezTo>
                  <a:cubicBezTo>
                    <a:pt x="3273" y="-269"/>
                    <a:pt x="4582" y="-269"/>
                    <a:pt x="6218" y="2836"/>
                  </a:cubicBezTo>
                  <a:cubicBezTo>
                    <a:pt x="7855" y="5941"/>
                    <a:pt x="9818" y="12151"/>
                    <a:pt x="10691" y="15931"/>
                  </a:cubicBezTo>
                  <a:cubicBezTo>
                    <a:pt x="11564" y="19711"/>
                    <a:pt x="11345" y="21061"/>
                    <a:pt x="10691" y="21196"/>
                  </a:cubicBezTo>
                  <a:cubicBezTo>
                    <a:pt x="10036" y="21331"/>
                    <a:pt x="8945" y="20251"/>
                    <a:pt x="8291" y="17821"/>
                  </a:cubicBezTo>
                  <a:cubicBezTo>
                    <a:pt x="7636" y="15391"/>
                    <a:pt x="7418" y="11611"/>
                    <a:pt x="8400" y="8506"/>
                  </a:cubicBezTo>
                  <a:cubicBezTo>
                    <a:pt x="9382" y="5401"/>
                    <a:pt x="11564" y="2971"/>
                    <a:pt x="13964" y="1756"/>
                  </a:cubicBezTo>
                  <a:cubicBezTo>
                    <a:pt x="16364" y="541"/>
                    <a:pt x="18982" y="541"/>
                    <a:pt x="21600" y="541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7" name="Line"/>
            <p:cNvSpPr/>
            <p:nvPr/>
          </p:nvSpPr>
          <p:spPr>
            <a:xfrm>
              <a:off x="410471" y="6986583"/>
              <a:ext cx="164542" cy="273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436" fill="norm" stroke="1" extrusionOk="0">
                  <a:moveTo>
                    <a:pt x="21071" y="2236"/>
                  </a:moveTo>
                  <a:cubicBezTo>
                    <a:pt x="20089" y="1236"/>
                    <a:pt x="19107" y="236"/>
                    <a:pt x="16816" y="36"/>
                  </a:cubicBezTo>
                  <a:cubicBezTo>
                    <a:pt x="14526" y="-164"/>
                    <a:pt x="10926" y="436"/>
                    <a:pt x="7489" y="2536"/>
                  </a:cubicBezTo>
                  <a:cubicBezTo>
                    <a:pt x="4053" y="4636"/>
                    <a:pt x="780" y="8236"/>
                    <a:pt x="126" y="11636"/>
                  </a:cubicBezTo>
                  <a:cubicBezTo>
                    <a:pt x="-529" y="15036"/>
                    <a:pt x="1435" y="18236"/>
                    <a:pt x="4544" y="19836"/>
                  </a:cubicBezTo>
                  <a:cubicBezTo>
                    <a:pt x="7653" y="21436"/>
                    <a:pt x="11907" y="21436"/>
                    <a:pt x="16162" y="2143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8" name="Line"/>
            <p:cNvSpPr/>
            <p:nvPr/>
          </p:nvSpPr>
          <p:spPr>
            <a:xfrm>
              <a:off x="1985711" y="7183828"/>
              <a:ext cx="7668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9" name="Line"/>
            <p:cNvSpPr/>
            <p:nvPr/>
          </p:nvSpPr>
          <p:spPr>
            <a:xfrm>
              <a:off x="2016378" y="7137827"/>
              <a:ext cx="1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0" name="Line"/>
            <p:cNvSpPr/>
            <p:nvPr/>
          </p:nvSpPr>
          <p:spPr>
            <a:xfrm>
              <a:off x="2050571" y="7156706"/>
              <a:ext cx="136888" cy="134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1045" fill="norm" stroke="1" extrusionOk="0">
                  <a:moveTo>
                    <a:pt x="1815" y="10245"/>
                  </a:moveTo>
                  <a:cubicBezTo>
                    <a:pt x="1029" y="13445"/>
                    <a:pt x="244" y="16645"/>
                    <a:pt x="47" y="17245"/>
                  </a:cubicBezTo>
                  <a:cubicBezTo>
                    <a:pt x="-149" y="17845"/>
                    <a:pt x="244" y="15845"/>
                    <a:pt x="1618" y="12845"/>
                  </a:cubicBezTo>
                  <a:cubicBezTo>
                    <a:pt x="2993" y="9845"/>
                    <a:pt x="5349" y="5845"/>
                    <a:pt x="7313" y="3245"/>
                  </a:cubicBezTo>
                  <a:cubicBezTo>
                    <a:pt x="9276" y="645"/>
                    <a:pt x="10847" y="-555"/>
                    <a:pt x="13204" y="245"/>
                  </a:cubicBezTo>
                  <a:cubicBezTo>
                    <a:pt x="15560" y="1045"/>
                    <a:pt x="18702" y="3845"/>
                    <a:pt x="20076" y="7645"/>
                  </a:cubicBezTo>
                  <a:cubicBezTo>
                    <a:pt x="21451" y="11445"/>
                    <a:pt x="21058" y="16245"/>
                    <a:pt x="20666" y="21045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1" name="Line"/>
            <p:cNvSpPr/>
            <p:nvPr/>
          </p:nvSpPr>
          <p:spPr>
            <a:xfrm>
              <a:off x="621452" y="7429167"/>
              <a:ext cx="221901" cy="183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497" fill="norm" stroke="1" extrusionOk="0">
                  <a:moveTo>
                    <a:pt x="694" y="9000"/>
                  </a:moveTo>
                  <a:cubicBezTo>
                    <a:pt x="203" y="6600"/>
                    <a:pt x="-288" y="4200"/>
                    <a:pt x="203" y="2550"/>
                  </a:cubicBezTo>
                  <a:cubicBezTo>
                    <a:pt x="694" y="900"/>
                    <a:pt x="2167" y="0"/>
                    <a:pt x="4744" y="0"/>
                  </a:cubicBezTo>
                  <a:cubicBezTo>
                    <a:pt x="7321" y="0"/>
                    <a:pt x="11003" y="900"/>
                    <a:pt x="13335" y="2850"/>
                  </a:cubicBezTo>
                  <a:cubicBezTo>
                    <a:pt x="15667" y="4800"/>
                    <a:pt x="16648" y="7800"/>
                    <a:pt x="16280" y="10500"/>
                  </a:cubicBezTo>
                  <a:cubicBezTo>
                    <a:pt x="15912" y="13200"/>
                    <a:pt x="14194" y="15600"/>
                    <a:pt x="12598" y="17400"/>
                  </a:cubicBezTo>
                  <a:cubicBezTo>
                    <a:pt x="11003" y="19200"/>
                    <a:pt x="9530" y="20400"/>
                    <a:pt x="9530" y="21000"/>
                  </a:cubicBezTo>
                  <a:cubicBezTo>
                    <a:pt x="9530" y="21600"/>
                    <a:pt x="11003" y="21600"/>
                    <a:pt x="13212" y="21300"/>
                  </a:cubicBezTo>
                  <a:cubicBezTo>
                    <a:pt x="15421" y="21000"/>
                    <a:pt x="18367" y="20400"/>
                    <a:pt x="21312" y="198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2" name="Line"/>
            <p:cNvSpPr/>
            <p:nvPr/>
          </p:nvSpPr>
          <p:spPr>
            <a:xfrm>
              <a:off x="971083" y="7513502"/>
              <a:ext cx="71608" cy="10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0" h="20902" fill="norm" stroke="1" extrusionOk="0">
                  <a:moveTo>
                    <a:pt x="20870" y="0"/>
                  </a:moveTo>
                  <a:cubicBezTo>
                    <a:pt x="17146" y="0"/>
                    <a:pt x="13422" y="0"/>
                    <a:pt x="9698" y="0"/>
                  </a:cubicBezTo>
                  <a:cubicBezTo>
                    <a:pt x="5973" y="0"/>
                    <a:pt x="2249" y="0"/>
                    <a:pt x="760" y="1286"/>
                  </a:cubicBezTo>
                  <a:cubicBezTo>
                    <a:pt x="-730" y="2571"/>
                    <a:pt x="15" y="5143"/>
                    <a:pt x="2622" y="7200"/>
                  </a:cubicBezTo>
                  <a:cubicBezTo>
                    <a:pt x="5229" y="9257"/>
                    <a:pt x="9698" y="10800"/>
                    <a:pt x="13049" y="12600"/>
                  </a:cubicBezTo>
                  <a:cubicBezTo>
                    <a:pt x="16401" y="14400"/>
                    <a:pt x="18636" y="16457"/>
                    <a:pt x="18263" y="18257"/>
                  </a:cubicBezTo>
                  <a:cubicBezTo>
                    <a:pt x="17891" y="20057"/>
                    <a:pt x="14911" y="21600"/>
                    <a:pt x="12677" y="20571"/>
                  </a:cubicBezTo>
                  <a:cubicBezTo>
                    <a:pt x="10442" y="19543"/>
                    <a:pt x="8953" y="15943"/>
                    <a:pt x="7463" y="12343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3" name="Line"/>
            <p:cNvSpPr/>
            <p:nvPr/>
          </p:nvSpPr>
          <p:spPr>
            <a:xfrm>
              <a:off x="1150026" y="7383166"/>
              <a:ext cx="293513" cy="368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600" fill="norm" stroke="1" extrusionOk="0">
                  <a:moveTo>
                    <a:pt x="0" y="0"/>
                  </a:moveTo>
                  <a:cubicBezTo>
                    <a:pt x="745" y="600"/>
                    <a:pt x="1490" y="1200"/>
                    <a:pt x="1955" y="3000"/>
                  </a:cubicBezTo>
                  <a:cubicBezTo>
                    <a:pt x="2421" y="4800"/>
                    <a:pt x="2607" y="7800"/>
                    <a:pt x="2886" y="9675"/>
                  </a:cubicBezTo>
                  <a:cubicBezTo>
                    <a:pt x="3166" y="11550"/>
                    <a:pt x="3538" y="12300"/>
                    <a:pt x="3538" y="12300"/>
                  </a:cubicBezTo>
                  <a:cubicBezTo>
                    <a:pt x="3538" y="12300"/>
                    <a:pt x="3166" y="11550"/>
                    <a:pt x="2514" y="10950"/>
                  </a:cubicBezTo>
                  <a:cubicBezTo>
                    <a:pt x="1862" y="10350"/>
                    <a:pt x="931" y="9900"/>
                    <a:pt x="1024" y="9675"/>
                  </a:cubicBezTo>
                  <a:cubicBezTo>
                    <a:pt x="1117" y="9450"/>
                    <a:pt x="2234" y="9450"/>
                    <a:pt x="3724" y="9450"/>
                  </a:cubicBezTo>
                  <a:cubicBezTo>
                    <a:pt x="5214" y="9450"/>
                    <a:pt x="7076" y="9450"/>
                    <a:pt x="8472" y="9075"/>
                  </a:cubicBezTo>
                  <a:cubicBezTo>
                    <a:pt x="9869" y="8700"/>
                    <a:pt x="10800" y="7950"/>
                    <a:pt x="10800" y="7500"/>
                  </a:cubicBezTo>
                  <a:cubicBezTo>
                    <a:pt x="10800" y="7050"/>
                    <a:pt x="9869" y="6900"/>
                    <a:pt x="9031" y="7050"/>
                  </a:cubicBezTo>
                  <a:cubicBezTo>
                    <a:pt x="8193" y="7200"/>
                    <a:pt x="7448" y="7650"/>
                    <a:pt x="7448" y="8100"/>
                  </a:cubicBezTo>
                  <a:cubicBezTo>
                    <a:pt x="7448" y="8550"/>
                    <a:pt x="8193" y="9000"/>
                    <a:pt x="9031" y="9225"/>
                  </a:cubicBezTo>
                  <a:cubicBezTo>
                    <a:pt x="9869" y="9450"/>
                    <a:pt x="10800" y="9450"/>
                    <a:pt x="11917" y="9450"/>
                  </a:cubicBezTo>
                  <a:cubicBezTo>
                    <a:pt x="13034" y="9450"/>
                    <a:pt x="14338" y="9450"/>
                    <a:pt x="15083" y="9825"/>
                  </a:cubicBezTo>
                  <a:cubicBezTo>
                    <a:pt x="15828" y="10200"/>
                    <a:pt x="16014" y="10950"/>
                    <a:pt x="16293" y="12675"/>
                  </a:cubicBezTo>
                  <a:cubicBezTo>
                    <a:pt x="16572" y="14400"/>
                    <a:pt x="16945" y="17100"/>
                    <a:pt x="17131" y="18900"/>
                  </a:cubicBezTo>
                  <a:cubicBezTo>
                    <a:pt x="17317" y="20700"/>
                    <a:pt x="17317" y="21600"/>
                    <a:pt x="17224" y="21600"/>
                  </a:cubicBezTo>
                  <a:cubicBezTo>
                    <a:pt x="17131" y="21600"/>
                    <a:pt x="16945" y="20700"/>
                    <a:pt x="16945" y="18375"/>
                  </a:cubicBezTo>
                  <a:cubicBezTo>
                    <a:pt x="16945" y="16050"/>
                    <a:pt x="17131" y="12300"/>
                    <a:pt x="17503" y="10050"/>
                  </a:cubicBezTo>
                  <a:cubicBezTo>
                    <a:pt x="17876" y="7800"/>
                    <a:pt x="18434" y="7050"/>
                    <a:pt x="19086" y="6450"/>
                  </a:cubicBezTo>
                  <a:cubicBezTo>
                    <a:pt x="19738" y="5850"/>
                    <a:pt x="20483" y="5400"/>
                    <a:pt x="20948" y="5850"/>
                  </a:cubicBezTo>
                  <a:cubicBezTo>
                    <a:pt x="21414" y="6300"/>
                    <a:pt x="21600" y="7650"/>
                    <a:pt x="21041" y="8925"/>
                  </a:cubicBezTo>
                  <a:cubicBezTo>
                    <a:pt x="20483" y="10200"/>
                    <a:pt x="19179" y="11400"/>
                    <a:pt x="17876" y="12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4" name="Line"/>
            <p:cNvSpPr/>
            <p:nvPr/>
          </p:nvSpPr>
          <p:spPr>
            <a:xfrm>
              <a:off x="1473951" y="7456321"/>
              <a:ext cx="75605" cy="218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9" h="21443" fill="norm" stroke="1" extrusionOk="0">
                  <a:moveTo>
                    <a:pt x="19743" y="4113"/>
                  </a:moveTo>
                  <a:cubicBezTo>
                    <a:pt x="19068" y="2857"/>
                    <a:pt x="18393" y="1601"/>
                    <a:pt x="16368" y="848"/>
                  </a:cubicBezTo>
                  <a:cubicBezTo>
                    <a:pt x="14343" y="94"/>
                    <a:pt x="10968" y="-157"/>
                    <a:pt x="7930" y="94"/>
                  </a:cubicBezTo>
                  <a:cubicBezTo>
                    <a:pt x="4893" y="345"/>
                    <a:pt x="2193" y="1099"/>
                    <a:pt x="843" y="2229"/>
                  </a:cubicBezTo>
                  <a:cubicBezTo>
                    <a:pt x="-507" y="3359"/>
                    <a:pt x="-507" y="4866"/>
                    <a:pt x="2868" y="6750"/>
                  </a:cubicBezTo>
                  <a:cubicBezTo>
                    <a:pt x="6243" y="8634"/>
                    <a:pt x="12993" y="10894"/>
                    <a:pt x="16706" y="12652"/>
                  </a:cubicBezTo>
                  <a:cubicBezTo>
                    <a:pt x="20418" y="14410"/>
                    <a:pt x="21093" y="15666"/>
                    <a:pt x="18055" y="17048"/>
                  </a:cubicBezTo>
                  <a:cubicBezTo>
                    <a:pt x="15018" y="18429"/>
                    <a:pt x="8268" y="19936"/>
                    <a:pt x="1518" y="21443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5" name="Line"/>
            <p:cNvSpPr/>
            <p:nvPr/>
          </p:nvSpPr>
          <p:spPr>
            <a:xfrm>
              <a:off x="1778706" y="7567170"/>
              <a:ext cx="153338" cy="159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7" fill="norm" stroke="1" extrusionOk="0">
                  <a:moveTo>
                    <a:pt x="0" y="2057"/>
                  </a:moveTo>
                  <a:cubicBezTo>
                    <a:pt x="1080" y="7886"/>
                    <a:pt x="2160" y="13714"/>
                    <a:pt x="3420" y="17143"/>
                  </a:cubicBezTo>
                  <a:cubicBezTo>
                    <a:pt x="4680" y="20571"/>
                    <a:pt x="6120" y="21600"/>
                    <a:pt x="7380" y="21429"/>
                  </a:cubicBezTo>
                  <a:cubicBezTo>
                    <a:pt x="8640" y="21257"/>
                    <a:pt x="9720" y="19886"/>
                    <a:pt x="12060" y="16114"/>
                  </a:cubicBezTo>
                  <a:cubicBezTo>
                    <a:pt x="14400" y="12343"/>
                    <a:pt x="18000" y="617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6" name="Line"/>
            <p:cNvSpPr/>
            <p:nvPr/>
          </p:nvSpPr>
          <p:spPr>
            <a:xfrm>
              <a:off x="1993378" y="7605504"/>
              <a:ext cx="7668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7" name="Line"/>
            <p:cNvSpPr/>
            <p:nvPr/>
          </p:nvSpPr>
          <p:spPr>
            <a:xfrm>
              <a:off x="2008711" y="7528836"/>
              <a:ext cx="15335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8" name="Line"/>
            <p:cNvSpPr/>
            <p:nvPr/>
          </p:nvSpPr>
          <p:spPr>
            <a:xfrm>
              <a:off x="2055930" y="7552446"/>
              <a:ext cx="175121" cy="145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10" fill="norm" stroke="1" extrusionOk="0">
                  <a:moveTo>
                    <a:pt x="12999" y="5594"/>
                  </a:moveTo>
                  <a:cubicBezTo>
                    <a:pt x="12686" y="3699"/>
                    <a:pt x="12373" y="1805"/>
                    <a:pt x="11434" y="857"/>
                  </a:cubicBezTo>
                  <a:cubicBezTo>
                    <a:pt x="10494" y="-90"/>
                    <a:pt x="8929" y="-90"/>
                    <a:pt x="7364" y="99"/>
                  </a:cubicBezTo>
                  <a:cubicBezTo>
                    <a:pt x="5799" y="289"/>
                    <a:pt x="4234" y="668"/>
                    <a:pt x="2981" y="1615"/>
                  </a:cubicBezTo>
                  <a:cubicBezTo>
                    <a:pt x="1729" y="2563"/>
                    <a:pt x="790" y="4078"/>
                    <a:pt x="321" y="5973"/>
                  </a:cubicBezTo>
                  <a:cubicBezTo>
                    <a:pt x="-149" y="7868"/>
                    <a:pt x="-149" y="10142"/>
                    <a:pt x="634" y="11278"/>
                  </a:cubicBezTo>
                  <a:cubicBezTo>
                    <a:pt x="1416" y="12415"/>
                    <a:pt x="2981" y="12415"/>
                    <a:pt x="4547" y="12415"/>
                  </a:cubicBezTo>
                  <a:cubicBezTo>
                    <a:pt x="6112" y="12415"/>
                    <a:pt x="7677" y="12415"/>
                    <a:pt x="9399" y="11657"/>
                  </a:cubicBezTo>
                  <a:cubicBezTo>
                    <a:pt x="11121" y="10899"/>
                    <a:pt x="12999" y="9384"/>
                    <a:pt x="13781" y="9573"/>
                  </a:cubicBezTo>
                  <a:cubicBezTo>
                    <a:pt x="14564" y="9763"/>
                    <a:pt x="14251" y="11657"/>
                    <a:pt x="15347" y="13931"/>
                  </a:cubicBezTo>
                  <a:cubicBezTo>
                    <a:pt x="16442" y="16205"/>
                    <a:pt x="18947" y="18857"/>
                    <a:pt x="21451" y="2151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9" name="Line"/>
            <p:cNvSpPr/>
            <p:nvPr/>
          </p:nvSpPr>
          <p:spPr>
            <a:xfrm>
              <a:off x="628650" y="7862235"/>
              <a:ext cx="199369" cy="222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398" fill="norm" stroke="1" extrusionOk="0">
                  <a:moveTo>
                    <a:pt x="14583" y="1852"/>
                  </a:moveTo>
                  <a:cubicBezTo>
                    <a:pt x="13503" y="870"/>
                    <a:pt x="12423" y="-112"/>
                    <a:pt x="11208" y="11"/>
                  </a:cubicBezTo>
                  <a:cubicBezTo>
                    <a:pt x="9993" y="133"/>
                    <a:pt x="8643" y="1361"/>
                    <a:pt x="6618" y="4183"/>
                  </a:cubicBezTo>
                  <a:cubicBezTo>
                    <a:pt x="4593" y="7006"/>
                    <a:pt x="1893" y="11424"/>
                    <a:pt x="678" y="14370"/>
                  </a:cubicBezTo>
                  <a:cubicBezTo>
                    <a:pt x="-537" y="17315"/>
                    <a:pt x="-267" y="18788"/>
                    <a:pt x="2703" y="19770"/>
                  </a:cubicBezTo>
                  <a:cubicBezTo>
                    <a:pt x="5673" y="20752"/>
                    <a:pt x="11343" y="21243"/>
                    <a:pt x="14853" y="21365"/>
                  </a:cubicBezTo>
                  <a:cubicBezTo>
                    <a:pt x="18363" y="21488"/>
                    <a:pt x="19713" y="21243"/>
                    <a:pt x="21063" y="20997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0" name="Line"/>
            <p:cNvSpPr/>
            <p:nvPr/>
          </p:nvSpPr>
          <p:spPr>
            <a:xfrm>
              <a:off x="1176565" y="8011847"/>
              <a:ext cx="86393" cy="129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2" h="21411" fill="norm" stroke="1" extrusionOk="0">
                  <a:moveTo>
                    <a:pt x="17660" y="10165"/>
                  </a:moveTo>
                  <a:cubicBezTo>
                    <a:pt x="15809" y="8471"/>
                    <a:pt x="13957" y="6776"/>
                    <a:pt x="11489" y="6141"/>
                  </a:cubicBezTo>
                  <a:cubicBezTo>
                    <a:pt x="9020" y="5506"/>
                    <a:pt x="5934" y="5929"/>
                    <a:pt x="3774" y="7200"/>
                  </a:cubicBezTo>
                  <a:cubicBezTo>
                    <a:pt x="1614" y="8471"/>
                    <a:pt x="380" y="10588"/>
                    <a:pt x="72" y="12706"/>
                  </a:cubicBezTo>
                  <a:cubicBezTo>
                    <a:pt x="-237" y="14823"/>
                    <a:pt x="380" y="16941"/>
                    <a:pt x="3466" y="18635"/>
                  </a:cubicBezTo>
                  <a:cubicBezTo>
                    <a:pt x="6552" y="20329"/>
                    <a:pt x="12106" y="21600"/>
                    <a:pt x="15809" y="21388"/>
                  </a:cubicBezTo>
                  <a:cubicBezTo>
                    <a:pt x="19512" y="21176"/>
                    <a:pt x="21363" y="19482"/>
                    <a:pt x="20746" y="15671"/>
                  </a:cubicBezTo>
                  <a:cubicBezTo>
                    <a:pt x="20129" y="11859"/>
                    <a:pt x="17043" y="5929"/>
                    <a:pt x="13957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1" name="Line"/>
            <p:cNvSpPr/>
            <p:nvPr/>
          </p:nvSpPr>
          <p:spPr>
            <a:xfrm>
              <a:off x="1357030" y="7919845"/>
              <a:ext cx="184005" cy="202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2" fill="norm" stroke="1" extrusionOk="0">
                  <a:moveTo>
                    <a:pt x="0" y="7200"/>
                  </a:moveTo>
                  <a:cubicBezTo>
                    <a:pt x="1200" y="6400"/>
                    <a:pt x="2400" y="5600"/>
                    <a:pt x="3750" y="5600"/>
                  </a:cubicBezTo>
                  <a:cubicBezTo>
                    <a:pt x="5100" y="5600"/>
                    <a:pt x="6600" y="6400"/>
                    <a:pt x="8100" y="8133"/>
                  </a:cubicBezTo>
                  <a:cubicBezTo>
                    <a:pt x="9600" y="9867"/>
                    <a:pt x="11100" y="12533"/>
                    <a:pt x="11850" y="15067"/>
                  </a:cubicBezTo>
                  <a:cubicBezTo>
                    <a:pt x="12600" y="17600"/>
                    <a:pt x="12600" y="20000"/>
                    <a:pt x="12000" y="20800"/>
                  </a:cubicBezTo>
                  <a:cubicBezTo>
                    <a:pt x="11400" y="21600"/>
                    <a:pt x="10200" y="20800"/>
                    <a:pt x="9150" y="18533"/>
                  </a:cubicBezTo>
                  <a:cubicBezTo>
                    <a:pt x="8100" y="16267"/>
                    <a:pt x="7200" y="12533"/>
                    <a:pt x="8550" y="9333"/>
                  </a:cubicBezTo>
                  <a:cubicBezTo>
                    <a:pt x="9900" y="6133"/>
                    <a:pt x="13500" y="3467"/>
                    <a:pt x="16050" y="2000"/>
                  </a:cubicBezTo>
                  <a:cubicBezTo>
                    <a:pt x="18600" y="533"/>
                    <a:pt x="20100" y="26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2" name="Line"/>
            <p:cNvSpPr/>
            <p:nvPr/>
          </p:nvSpPr>
          <p:spPr>
            <a:xfrm>
              <a:off x="1724959" y="7917743"/>
              <a:ext cx="161084" cy="246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8" h="21252" fill="norm" stroke="1" extrusionOk="0">
                  <a:moveTo>
                    <a:pt x="20629" y="1503"/>
                  </a:moveTo>
                  <a:cubicBezTo>
                    <a:pt x="17356" y="622"/>
                    <a:pt x="14083" y="-260"/>
                    <a:pt x="10647" y="71"/>
                  </a:cubicBezTo>
                  <a:cubicBezTo>
                    <a:pt x="7211" y="401"/>
                    <a:pt x="3611" y="1944"/>
                    <a:pt x="1647" y="3267"/>
                  </a:cubicBezTo>
                  <a:cubicBezTo>
                    <a:pt x="-317" y="4589"/>
                    <a:pt x="-644" y="5691"/>
                    <a:pt x="1320" y="7344"/>
                  </a:cubicBezTo>
                  <a:cubicBezTo>
                    <a:pt x="3283" y="8997"/>
                    <a:pt x="7538" y="11201"/>
                    <a:pt x="10974" y="12854"/>
                  </a:cubicBezTo>
                  <a:cubicBezTo>
                    <a:pt x="14411" y="14507"/>
                    <a:pt x="17029" y="15609"/>
                    <a:pt x="18665" y="16711"/>
                  </a:cubicBezTo>
                  <a:cubicBezTo>
                    <a:pt x="20301" y="17814"/>
                    <a:pt x="20956" y="18916"/>
                    <a:pt x="20301" y="19687"/>
                  </a:cubicBezTo>
                  <a:cubicBezTo>
                    <a:pt x="19647" y="20458"/>
                    <a:pt x="17683" y="20899"/>
                    <a:pt x="15720" y="21120"/>
                  </a:cubicBezTo>
                  <a:cubicBezTo>
                    <a:pt x="13756" y="21340"/>
                    <a:pt x="11792" y="21340"/>
                    <a:pt x="9992" y="20679"/>
                  </a:cubicBezTo>
                  <a:cubicBezTo>
                    <a:pt x="8192" y="20018"/>
                    <a:pt x="6556" y="18695"/>
                    <a:pt x="4920" y="17373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3" name="Line"/>
            <p:cNvSpPr/>
            <p:nvPr/>
          </p:nvSpPr>
          <p:spPr>
            <a:xfrm>
              <a:off x="2008711" y="7874040"/>
              <a:ext cx="232228" cy="52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6" h="21487" fill="norm" stroke="1" extrusionOk="0">
                  <a:moveTo>
                    <a:pt x="0" y="1257"/>
                  </a:moveTo>
                  <a:cubicBezTo>
                    <a:pt x="675" y="730"/>
                    <a:pt x="1350" y="203"/>
                    <a:pt x="2250" y="45"/>
                  </a:cubicBezTo>
                  <a:cubicBezTo>
                    <a:pt x="3150" y="-113"/>
                    <a:pt x="4275" y="98"/>
                    <a:pt x="7088" y="1520"/>
                  </a:cubicBezTo>
                  <a:cubicBezTo>
                    <a:pt x="9900" y="2943"/>
                    <a:pt x="14400" y="5577"/>
                    <a:pt x="17325" y="8106"/>
                  </a:cubicBezTo>
                  <a:cubicBezTo>
                    <a:pt x="20250" y="10634"/>
                    <a:pt x="21600" y="13058"/>
                    <a:pt x="19237" y="15270"/>
                  </a:cubicBezTo>
                  <a:cubicBezTo>
                    <a:pt x="16875" y="17483"/>
                    <a:pt x="10800" y="19485"/>
                    <a:pt x="4725" y="21487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4" name="Line"/>
            <p:cNvSpPr/>
            <p:nvPr/>
          </p:nvSpPr>
          <p:spPr>
            <a:xfrm>
              <a:off x="1686704" y="7617976"/>
              <a:ext cx="559681" cy="33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42" fill="norm" stroke="1" extrusionOk="0">
                  <a:moveTo>
                    <a:pt x="0" y="10985"/>
                  </a:moveTo>
                  <a:cubicBezTo>
                    <a:pt x="3353" y="7899"/>
                    <a:pt x="6707" y="4813"/>
                    <a:pt x="9814" y="2499"/>
                  </a:cubicBezTo>
                  <a:cubicBezTo>
                    <a:pt x="12921" y="185"/>
                    <a:pt x="15781" y="-1358"/>
                    <a:pt x="17704" y="1728"/>
                  </a:cubicBezTo>
                  <a:cubicBezTo>
                    <a:pt x="19627" y="4813"/>
                    <a:pt x="20614" y="12528"/>
                    <a:pt x="21600" y="202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5" name="Line"/>
            <p:cNvSpPr/>
            <p:nvPr/>
          </p:nvSpPr>
          <p:spPr>
            <a:xfrm>
              <a:off x="475344" y="8022070"/>
              <a:ext cx="1533368" cy="66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631"/>
                  </a:moveTo>
                  <a:cubicBezTo>
                    <a:pt x="1332" y="9969"/>
                    <a:pt x="2664" y="8308"/>
                    <a:pt x="3996" y="6646"/>
                  </a:cubicBezTo>
                  <a:cubicBezTo>
                    <a:pt x="5328" y="4985"/>
                    <a:pt x="6660" y="3323"/>
                    <a:pt x="8010" y="2077"/>
                  </a:cubicBezTo>
                  <a:cubicBezTo>
                    <a:pt x="9360" y="831"/>
                    <a:pt x="10728" y="0"/>
                    <a:pt x="12060" y="0"/>
                  </a:cubicBezTo>
                  <a:cubicBezTo>
                    <a:pt x="13392" y="0"/>
                    <a:pt x="14688" y="831"/>
                    <a:pt x="15894" y="2492"/>
                  </a:cubicBezTo>
                  <a:cubicBezTo>
                    <a:pt x="17100" y="4154"/>
                    <a:pt x="18216" y="6646"/>
                    <a:pt x="19152" y="9969"/>
                  </a:cubicBezTo>
                  <a:cubicBezTo>
                    <a:pt x="20088" y="13292"/>
                    <a:pt x="20844" y="1744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6" name="Line"/>
            <p:cNvSpPr/>
            <p:nvPr/>
          </p:nvSpPr>
          <p:spPr>
            <a:xfrm>
              <a:off x="732234" y="6955700"/>
              <a:ext cx="187787" cy="220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3" h="21418" fill="norm" stroke="1" extrusionOk="0">
                  <a:moveTo>
                    <a:pt x="14722" y="3542"/>
                  </a:moveTo>
                  <a:cubicBezTo>
                    <a:pt x="14442" y="2301"/>
                    <a:pt x="14161" y="1059"/>
                    <a:pt x="13039" y="439"/>
                  </a:cubicBezTo>
                  <a:cubicBezTo>
                    <a:pt x="11917" y="-182"/>
                    <a:pt x="9953" y="-182"/>
                    <a:pt x="7849" y="687"/>
                  </a:cubicBezTo>
                  <a:cubicBezTo>
                    <a:pt x="5745" y="1556"/>
                    <a:pt x="3501" y="3294"/>
                    <a:pt x="1818" y="5528"/>
                  </a:cubicBezTo>
                  <a:cubicBezTo>
                    <a:pt x="135" y="7763"/>
                    <a:pt x="-987" y="10494"/>
                    <a:pt x="1257" y="13225"/>
                  </a:cubicBezTo>
                  <a:cubicBezTo>
                    <a:pt x="3501" y="15956"/>
                    <a:pt x="9112" y="18687"/>
                    <a:pt x="12899" y="20052"/>
                  </a:cubicBezTo>
                  <a:cubicBezTo>
                    <a:pt x="16686" y="21418"/>
                    <a:pt x="18649" y="21418"/>
                    <a:pt x="20613" y="21418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7" name="Line"/>
            <p:cNvSpPr/>
            <p:nvPr/>
          </p:nvSpPr>
          <p:spPr>
            <a:xfrm>
              <a:off x="1096358" y="7068825"/>
              <a:ext cx="253006" cy="8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327" y="16364"/>
                    <a:pt x="12655" y="11127"/>
                    <a:pt x="16255" y="7527"/>
                  </a:cubicBezTo>
                  <a:cubicBezTo>
                    <a:pt x="19855" y="3927"/>
                    <a:pt x="20727" y="196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8" name="Line"/>
            <p:cNvSpPr/>
            <p:nvPr/>
          </p:nvSpPr>
          <p:spPr>
            <a:xfrm>
              <a:off x="1249694" y="7045825"/>
              <a:ext cx="231449" cy="13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600" fill="norm" stroke="1" extrusionOk="0">
                  <a:moveTo>
                    <a:pt x="0" y="0"/>
                  </a:moveTo>
                  <a:cubicBezTo>
                    <a:pt x="4181" y="424"/>
                    <a:pt x="8361" y="847"/>
                    <a:pt x="12077" y="2541"/>
                  </a:cubicBezTo>
                  <a:cubicBezTo>
                    <a:pt x="15794" y="4235"/>
                    <a:pt x="19045" y="7200"/>
                    <a:pt x="20323" y="10588"/>
                  </a:cubicBezTo>
                  <a:cubicBezTo>
                    <a:pt x="21600" y="13976"/>
                    <a:pt x="20903" y="17788"/>
                    <a:pt x="20206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9" name="Line"/>
            <p:cNvSpPr/>
            <p:nvPr/>
          </p:nvSpPr>
          <p:spPr>
            <a:xfrm>
              <a:off x="1587035" y="7032089"/>
              <a:ext cx="126610" cy="243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459" fill="norm" stroke="1" extrusionOk="0">
                  <a:moveTo>
                    <a:pt x="15552" y="3234"/>
                  </a:moveTo>
                  <a:cubicBezTo>
                    <a:pt x="15552" y="2109"/>
                    <a:pt x="15552" y="984"/>
                    <a:pt x="14256" y="421"/>
                  </a:cubicBezTo>
                  <a:cubicBezTo>
                    <a:pt x="12960" y="-141"/>
                    <a:pt x="10368" y="-141"/>
                    <a:pt x="7776" y="421"/>
                  </a:cubicBezTo>
                  <a:cubicBezTo>
                    <a:pt x="5184" y="984"/>
                    <a:pt x="2592" y="2109"/>
                    <a:pt x="1296" y="3346"/>
                  </a:cubicBezTo>
                  <a:cubicBezTo>
                    <a:pt x="0" y="4584"/>
                    <a:pt x="0" y="5934"/>
                    <a:pt x="2808" y="7396"/>
                  </a:cubicBezTo>
                  <a:cubicBezTo>
                    <a:pt x="5616" y="8859"/>
                    <a:pt x="11232" y="10434"/>
                    <a:pt x="15120" y="11784"/>
                  </a:cubicBezTo>
                  <a:cubicBezTo>
                    <a:pt x="19008" y="13134"/>
                    <a:pt x="21168" y="14259"/>
                    <a:pt x="21384" y="15271"/>
                  </a:cubicBezTo>
                  <a:cubicBezTo>
                    <a:pt x="21600" y="16284"/>
                    <a:pt x="19872" y="17184"/>
                    <a:pt x="15984" y="18196"/>
                  </a:cubicBezTo>
                  <a:cubicBezTo>
                    <a:pt x="12096" y="19209"/>
                    <a:pt x="6048" y="20334"/>
                    <a:pt x="0" y="21459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0" name="Line"/>
            <p:cNvSpPr/>
            <p:nvPr/>
          </p:nvSpPr>
          <p:spPr>
            <a:xfrm>
              <a:off x="1395364" y="7162899"/>
              <a:ext cx="66447" cy="82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0" fill="norm" stroke="1" extrusionOk="0">
                  <a:moveTo>
                    <a:pt x="14954" y="7324"/>
                  </a:moveTo>
                  <a:cubicBezTo>
                    <a:pt x="18277" y="4052"/>
                    <a:pt x="21600" y="779"/>
                    <a:pt x="21600" y="125"/>
                  </a:cubicBezTo>
                  <a:cubicBezTo>
                    <a:pt x="21600" y="-530"/>
                    <a:pt x="18277" y="1434"/>
                    <a:pt x="14123" y="5361"/>
                  </a:cubicBezTo>
                  <a:cubicBezTo>
                    <a:pt x="9969" y="9288"/>
                    <a:pt x="4985" y="15179"/>
                    <a:pt x="0" y="2107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3" name="Drawing"/>
          <p:cNvGrpSpPr/>
          <p:nvPr/>
        </p:nvGrpSpPr>
        <p:grpSpPr>
          <a:xfrm>
            <a:off x="1961403" y="342682"/>
            <a:ext cx="9799529" cy="4357091"/>
            <a:chOff x="0" y="0"/>
            <a:chExt cx="9799528" cy="4357090"/>
          </a:xfrm>
        </p:grpSpPr>
        <p:sp>
          <p:nvSpPr>
            <p:cNvPr id="3683" name="Line"/>
            <p:cNvSpPr/>
            <p:nvPr/>
          </p:nvSpPr>
          <p:spPr>
            <a:xfrm>
              <a:off x="0" y="37296"/>
              <a:ext cx="185530" cy="748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8" h="21515" fill="norm" stroke="1" extrusionOk="0">
                  <a:moveTo>
                    <a:pt x="1875" y="6489"/>
                  </a:moveTo>
                  <a:cubicBezTo>
                    <a:pt x="3027" y="8766"/>
                    <a:pt x="4179" y="11044"/>
                    <a:pt x="5187" y="13395"/>
                  </a:cubicBezTo>
                  <a:cubicBezTo>
                    <a:pt x="6195" y="15746"/>
                    <a:pt x="7059" y="18170"/>
                    <a:pt x="7491" y="19603"/>
                  </a:cubicBezTo>
                  <a:cubicBezTo>
                    <a:pt x="7923" y="21036"/>
                    <a:pt x="7923" y="21477"/>
                    <a:pt x="7491" y="21513"/>
                  </a:cubicBezTo>
                  <a:cubicBezTo>
                    <a:pt x="7059" y="21550"/>
                    <a:pt x="6195" y="21183"/>
                    <a:pt x="4899" y="19750"/>
                  </a:cubicBezTo>
                  <a:cubicBezTo>
                    <a:pt x="3603" y="18317"/>
                    <a:pt x="1875" y="15819"/>
                    <a:pt x="867" y="13321"/>
                  </a:cubicBezTo>
                  <a:cubicBezTo>
                    <a:pt x="-141" y="10823"/>
                    <a:pt x="-429" y="8326"/>
                    <a:pt x="867" y="6195"/>
                  </a:cubicBezTo>
                  <a:cubicBezTo>
                    <a:pt x="2163" y="4064"/>
                    <a:pt x="5043" y="2301"/>
                    <a:pt x="7203" y="1309"/>
                  </a:cubicBezTo>
                  <a:cubicBezTo>
                    <a:pt x="9363" y="317"/>
                    <a:pt x="10803" y="97"/>
                    <a:pt x="12243" y="23"/>
                  </a:cubicBezTo>
                  <a:cubicBezTo>
                    <a:pt x="13683" y="-50"/>
                    <a:pt x="15123" y="23"/>
                    <a:pt x="16995" y="648"/>
                  </a:cubicBezTo>
                  <a:cubicBezTo>
                    <a:pt x="18867" y="1272"/>
                    <a:pt x="21171" y="2448"/>
                    <a:pt x="20883" y="3770"/>
                  </a:cubicBezTo>
                  <a:cubicBezTo>
                    <a:pt x="20595" y="5093"/>
                    <a:pt x="17715" y="6562"/>
                    <a:pt x="15699" y="7444"/>
                  </a:cubicBezTo>
                  <a:cubicBezTo>
                    <a:pt x="13683" y="8326"/>
                    <a:pt x="12531" y="8619"/>
                    <a:pt x="10659" y="8987"/>
                  </a:cubicBezTo>
                  <a:cubicBezTo>
                    <a:pt x="8787" y="9354"/>
                    <a:pt x="6195" y="9795"/>
                    <a:pt x="5619" y="10015"/>
                  </a:cubicBezTo>
                  <a:cubicBezTo>
                    <a:pt x="5043" y="10236"/>
                    <a:pt x="6483" y="10236"/>
                    <a:pt x="7635" y="10236"/>
                  </a:cubicBezTo>
                  <a:cubicBezTo>
                    <a:pt x="8787" y="10236"/>
                    <a:pt x="9651" y="10236"/>
                    <a:pt x="10515" y="102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4" name="Line"/>
            <p:cNvSpPr/>
            <p:nvPr/>
          </p:nvSpPr>
          <p:spPr>
            <a:xfrm>
              <a:off x="244659" y="480172"/>
              <a:ext cx="162992" cy="273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174" fill="norm" stroke="1" extrusionOk="0">
                  <a:moveTo>
                    <a:pt x="19891" y="5751"/>
                  </a:moveTo>
                  <a:cubicBezTo>
                    <a:pt x="20218" y="4760"/>
                    <a:pt x="20546" y="3769"/>
                    <a:pt x="20709" y="2778"/>
                  </a:cubicBezTo>
                  <a:cubicBezTo>
                    <a:pt x="20873" y="1788"/>
                    <a:pt x="20873" y="797"/>
                    <a:pt x="19564" y="301"/>
                  </a:cubicBezTo>
                  <a:cubicBezTo>
                    <a:pt x="18255" y="-194"/>
                    <a:pt x="15637" y="-194"/>
                    <a:pt x="12364" y="1193"/>
                  </a:cubicBezTo>
                  <a:cubicBezTo>
                    <a:pt x="9091" y="2580"/>
                    <a:pt x="5164" y="5355"/>
                    <a:pt x="2709" y="8426"/>
                  </a:cubicBezTo>
                  <a:cubicBezTo>
                    <a:pt x="255" y="11498"/>
                    <a:pt x="-727" y="14867"/>
                    <a:pt x="582" y="17145"/>
                  </a:cubicBezTo>
                  <a:cubicBezTo>
                    <a:pt x="1891" y="19424"/>
                    <a:pt x="5491" y="20613"/>
                    <a:pt x="9255" y="21010"/>
                  </a:cubicBezTo>
                  <a:cubicBezTo>
                    <a:pt x="13018" y="21406"/>
                    <a:pt x="16946" y="21010"/>
                    <a:pt x="20873" y="206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5" name="Line"/>
            <p:cNvSpPr/>
            <p:nvPr/>
          </p:nvSpPr>
          <p:spPr>
            <a:xfrm>
              <a:off x="544785" y="526518"/>
              <a:ext cx="200206" cy="18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0991" fill="norm" stroke="1" extrusionOk="0">
                  <a:moveTo>
                    <a:pt x="14672" y="543"/>
                  </a:moveTo>
                  <a:cubicBezTo>
                    <a:pt x="13322" y="-33"/>
                    <a:pt x="11972" y="-609"/>
                    <a:pt x="9542" y="1407"/>
                  </a:cubicBezTo>
                  <a:cubicBezTo>
                    <a:pt x="7112" y="3423"/>
                    <a:pt x="3602" y="8031"/>
                    <a:pt x="1712" y="11343"/>
                  </a:cubicBezTo>
                  <a:cubicBezTo>
                    <a:pt x="-178" y="14655"/>
                    <a:pt x="-448" y="16671"/>
                    <a:pt x="632" y="18255"/>
                  </a:cubicBezTo>
                  <a:cubicBezTo>
                    <a:pt x="1712" y="19839"/>
                    <a:pt x="4142" y="20991"/>
                    <a:pt x="7787" y="20991"/>
                  </a:cubicBezTo>
                  <a:cubicBezTo>
                    <a:pt x="11432" y="20991"/>
                    <a:pt x="16292" y="19839"/>
                    <a:pt x="21152" y="186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6" name="Line"/>
            <p:cNvSpPr/>
            <p:nvPr/>
          </p:nvSpPr>
          <p:spPr>
            <a:xfrm>
              <a:off x="1066998" y="378000"/>
              <a:ext cx="145671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16" y="15840"/>
                    <a:pt x="3032" y="10080"/>
                    <a:pt x="6632" y="6480"/>
                  </a:cubicBezTo>
                  <a:cubicBezTo>
                    <a:pt x="10232" y="2880"/>
                    <a:pt x="15916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7" name="Line"/>
            <p:cNvSpPr/>
            <p:nvPr/>
          </p:nvSpPr>
          <p:spPr>
            <a:xfrm>
              <a:off x="1105332" y="516003"/>
              <a:ext cx="161005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8" name="Line"/>
            <p:cNvSpPr/>
            <p:nvPr/>
          </p:nvSpPr>
          <p:spPr>
            <a:xfrm>
              <a:off x="1401501" y="317803"/>
              <a:ext cx="217047" cy="215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6" h="21214" fill="norm" stroke="1" extrusionOk="0">
                  <a:moveTo>
                    <a:pt x="13527" y="5162"/>
                  </a:moveTo>
                  <a:cubicBezTo>
                    <a:pt x="9846" y="7674"/>
                    <a:pt x="6164" y="10186"/>
                    <a:pt x="3832" y="12321"/>
                  </a:cubicBezTo>
                  <a:cubicBezTo>
                    <a:pt x="1500" y="14455"/>
                    <a:pt x="518" y="16214"/>
                    <a:pt x="150" y="17721"/>
                  </a:cubicBezTo>
                  <a:cubicBezTo>
                    <a:pt x="-218" y="19228"/>
                    <a:pt x="27" y="20483"/>
                    <a:pt x="1623" y="20986"/>
                  </a:cubicBezTo>
                  <a:cubicBezTo>
                    <a:pt x="3218" y="21488"/>
                    <a:pt x="6164" y="21237"/>
                    <a:pt x="9600" y="19479"/>
                  </a:cubicBezTo>
                  <a:cubicBezTo>
                    <a:pt x="13037" y="17721"/>
                    <a:pt x="16964" y="14455"/>
                    <a:pt x="19050" y="11316"/>
                  </a:cubicBezTo>
                  <a:cubicBezTo>
                    <a:pt x="21137" y="8176"/>
                    <a:pt x="21382" y="5162"/>
                    <a:pt x="19909" y="3153"/>
                  </a:cubicBezTo>
                  <a:cubicBezTo>
                    <a:pt x="18437" y="1144"/>
                    <a:pt x="15246" y="139"/>
                    <a:pt x="13282" y="14"/>
                  </a:cubicBezTo>
                  <a:cubicBezTo>
                    <a:pt x="11318" y="-112"/>
                    <a:pt x="10582" y="641"/>
                    <a:pt x="9846" y="13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9" name="Line"/>
            <p:cNvSpPr/>
            <p:nvPr/>
          </p:nvSpPr>
          <p:spPr>
            <a:xfrm>
              <a:off x="1734013" y="385667"/>
              <a:ext cx="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0" name="Line"/>
            <p:cNvSpPr/>
            <p:nvPr/>
          </p:nvSpPr>
          <p:spPr>
            <a:xfrm>
              <a:off x="1961752" y="171591"/>
              <a:ext cx="209272" cy="436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445" fill="norm" stroke="1" extrusionOk="0">
                  <a:moveTo>
                    <a:pt x="14283" y="4115"/>
                  </a:moveTo>
                  <a:cubicBezTo>
                    <a:pt x="14544" y="3487"/>
                    <a:pt x="14804" y="2859"/>
                    <a:pt x="14804" y="2043"/>
                  </a:cubicBezTo>
                  <a:cubicBezTo>
                    <a:pt x="14804" y="1226"/>
                    <a:pt x="14544" y="222"/>
                    <a:pt x="12592" y="33"/>
                  </a:cubicBezTo>
                  <a:cubicBezTo>
                    <a:pt x="10640" y="-155"/>
                    <a:pt x="6997" y="473"/>
                    <a:pt x="4524" y="1352"/>
                  </a:cubicBezTo>
                  <a:cubicBezTo>
                    <a:pt x="2052" y="2231"/>
                    <a:pt x="751" y="3361"/>
                    <a:pt x="230" y="4240"/>
                  </a:cubicBezTo>
                  <a:cubicBezTo>
                    <a:pt x="-290" y="5119"/>
                    <a:pt x="-30" y="5747"/>
                    <a:pt x="2052" y="5936"/>
                  </a:cubicBezTo>
                  <a:cubicBezTo>
                    <a:pt x="4134" y="6124"/>
                    <a:pt x="8038" y="5873"/>
                    <a:pt x="10510" y="5559"/>
                  </a:cubicBezTo>
                  <a:cubicBezTo>
                    <a:pt x="12982" y="5245"/>
                    <a:pt x="14023" y="4868"/>
                    <a:pt x="15455" y="4554"/>
                  </a:cubicBezTo>
                  <a:cubicBezTo>
                    <a:pt x="16886" y="4240"/>
                    <a:pt x="18708" y="3989"/>
                    <a:pt x="19618" y="4178"/>
                  </a:cubicBezTo>
                  <a:cubicBezTo>
                    <a:pt x="20529" y="4366"/>
                    <a:pt x="20529" y="4994"/>
                    <a:pt x="20399" y="7631"/>
                  </a:cubicBezTo>
                  <a:cubicBezTo>
                    <a:pt x="20269" y="10268"/>
                    <a:pt x="20009" y="14915"/>
                    <a:pt x="20139" y="17552"/>
                  </a:cubicBezTo>
                  <a:cubicBezTo>
                    <a:pt x="20269" y="20189"/>
                    <a:pt x="20790" y="20817"/>
                    <a:pt x="21310" y="214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1" name="Line"/>
            <p:cNvSpPr/>
            <p:nvPr/>
          </p:nvSpPr>
          <p:spPr>
            <a:xfrm>
              <a:off x="3305715" y="-1"/>
              <a:ext cx="150897" cy="663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471" fill="norm" stroke="1" extrusionOk="0">
                  <a:moveTo>
                    <a:pt x="0" y="8020"/>
                  </a:moveTo>
                  <a:cubicBezTo>
                    <a:pt x="1080" y="10503"/>
                    <a:pt x="2160" y="12986"/>
                    <a:pt x="2700" y="15055"/>
                  </a:cubicBezTo>
                  <a:cubicBezTo>
                    <a:pt x="3240" y="17124"/>
                    <a:pt x="3240" y="18779"/>
                    <a:pt x="3060" y="19855"/>
                  </a:cubicBezTo>
                  <a:cubicBezTo>
                    <a:pt x="2880" y="20931"/>
                    <a:pt x="2520" y="21427"/>
                    <a:pt x="2160" y="21469"/>
                  </a:cubicBezTo>
                  <a:cubicBezTo>
                    <a:pt x="1800" y="21510"/>
                    <a:pt x="1440" y="21096"/>
                    <a:pt x="1080" y="19524"/>
                  </a:cubicBezTo>
                  <a:cubicBezTo>
                    <a:pt x="720" y="17951"/>
                    <a:pt x="360" y="15220"/>
                    <a:pt x="900" y="12324"/>
                  </a:cubicBezTo>
                  <a:cubicBezTo>
                    <a:pt x="1440" y="9427"/>
                    <a:pt x="2880" y="6365"/>
                    <a:pt x="4860" y="4296"/>
                  </a:cubicBezTo>
                  <a:cubicBezTo>
                    <a:pt x="6840" y="2227"/>
                    <a:pt x="9360" y="1151"/>
                    <a:pt x="11520" y="572"/>
                  </a:cubicBezTo>
                  <a:cubicBezTo>
                    <a:pt x="13680" y="-7"/>
                    <a:pt x="15480" y="-90"/>
                    <a:pt x="17100" y="76"/>
                  </a:cubicBezTo>
                  <a:cubicBezTo>
                    <a:pt x="18720" y="241"/>
                    <a:pt x="20160" y="655"/>
                    <a:pt x="20880" y="1813"/>
                  </a:cubicBezTo>
                  <a:cubicBezTo>
                    <a:pt x="21600" y="2972"/>
                    <a:pt x="21600" y="4876"/>
                    <a:pt x="18000" y="6613"/>
                  </a:cubicBezTo>
                  <a:cubicBezTo>
                    <a:pt x="14400" y="8351"/>
                    <a:pt x="7200" y="9924"/>
                    <a:pt x="0" y="114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2" name="Line"/>
            <p:cNvSpPr/>
            <p:nvPr/>
          </p:nvSpPr>
          <p:spPr>
            <a:xfrm>
              <a:off x="3388948" y="462335"/>
              <a:ext cx="177440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600" fill="norm" stroke="1" extrusionOk="0">
                  <a:moveTo>
                    <a:pt x="18385" y="0"/>
                  </a:moveTo>
                  <a:cubicBezTo>
                    <a:pt x="14126" y="576"/>
                    <a:pt x="9867" y="1152"/>
                    <a:pt x="6672" y="3744"/>
                  </a:cubicBezTo>
                  <a:cubicBezTo>
                    <a:pt x="3478" y="6336"/>
                    <a:pt x="1348" y="10944"/>
                    <a:pt x="436" y="14112"/>
                  </a:cubicBezTo>
                  <a:cubicBezTo>
                    <a:pt x="-477" y="17280"/>
                    <a:pt x="-173" y="19008"/>
                    <a:pt x="3478" y="20016"/>
                  </a:cubicBezTo>
                  <a:cubicBezTo>
                    <a:pt x="7129" y="21024"/>
                    <a:pt x="14126" y="21312"/>
                    <a:pt x="2112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3" name="Line"/>
            <p:cNvSpPr/>
            <p:nvPr/>
          </p:nvSpPr>
          <p:spPr>
            <a:xfrm>
              <a:off x="3645045" y="455806"/>
              <a:ext cx="108134" cy="219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1" h="21371" fill="norm" stroke="1" extrusionOk="0">
                  <a:moveTo>
                    <a:pt x="14345" y="5848"/>
                  </a:moveTo>
                  <a:cubicBezTo>
                    <a:pt x="15327" y="4606"/>
                    <a:pt x="16309" y="3365"/>
                    <a:pt x="16063" y="2248"/>
                  </a:cubicBezTo>
                  <a:cubicBezTo>
                    <a:pt x="15818" y="1130"/>
                    <a:pt x="14345" y="137"/>
                    <a:pt x="12382" y="13"/>
                  </a:cubicBezTo>
                  <a:cubicBezTo>
                    <a:pt x="10418" y="-111"/>
                    <a:pt x="7963" y="634"/>
                    <a:pt x="5754" y="1503"/>
                  </a:cubicBezTo>
                  <a:cubicBezTo>
                    <a:pt x="3545" y="2372"/>
                    <a:pt x="1582" y="3365"/>
                    <a:pt x="600" y="4482"/>
                  </a:cubicBezTo>
                  <a:cubicBezTo>
                    <a:pt x="-382" y="5599"/>
                    <a:pt x="-382" y="6841"/>
                    <a:pt x="2318" y="8206"/>
                  </a:cubicBezTo>
                  <a:cubicBezTo>
                    <a:pt x="5018" y="9572"/>
                    <a:pt x="10418" y="11061"/>
                    <a:pt x="13854" y="12303"/>
                  </a:cubicBezTo>
                  <a:cubicBezTo>
                    <a:pt x="17291" y="13544"/>
                    <a:pt x="18763" y="14537"/>
                    <a:pt x="19745" y="15655"/>
                  </a:cubicBezTo>
                  <a:cubicBezTo>
                    <a:pt x="20727" y="16772"/>
                    <a:pt x="21218" y="18013"/>
                    <a:pt x="20236" y="19006"/>
                  </a:cubicBezTo>
                  <a:cubicBezTo>
                    <a:pt x="19254" y="19999"/>
                    <a:pt x="16800" y="20744"/>
                    <a:pt x="14345" y="21117"/>
                  </a:cubicBezTo>
                  <a:cubicBezTo>
                    <a:pt x="11891" y="21489"/>
                    <a:pt x="9436" y="21489"/>
                    <a:pt x="7963" y="20868"/>
                  </a:cubicBezTo>
                  <a:cubicBezTo>
                    <a:pt x="6491" y="20248"/>
                    <a:pt x="6000" y="19006"/>
                    <a:pt x="5509" y="177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4" name="Line"/>
            <p:cNvSpPr/>
            <p:nvPr/>
          </p:nvSpPr>
          <p:spPr>
            <a:xfrm>
              <a:off x="4057065" y="331999"/>
              <a:ext cx="107337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4" y="14400"/>
                    <a:pt x="1029" y="7200"/>
                    <a:pt x="3086" y="3600"/>
                  </a:cubicBezTo>
                  <a:cubicBezTo>
                    <a:pt x="5143" y="0"/>
                    <a:pt x="8743" y="0"/>
                    <a:pt x="12086" y="0"/>
                  </a:cubicBezTo>
                  <a:cubicBezTo>
                    <a:pt x="15429" y="0"/>
                    <a:pt x="18514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5" name="Line"/>
            <p:cNvSpPr/>
            <p:nvPr/>
          </p:nvSpPr>
          <p:spPr>
            <a:xfrm>
              <a:off x="4087733" y="424001"/>
              <a:ext cx="176338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6" name="Line"/>
            <p:cNvSpPr/>
            <p:nvPr/>
          </p:nvSpPr>
          <p:spPr>
            <a:xfrm>
              <a:off x="4373479" y="294882"/>
              <a:ext cx="165990" cy="160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181" fill="norm" stroke="1" extrusionOk="0">
                  <a:moveTo>
                    <a:pt x="11344" y="3889"/>
                  </a:moveTo>
                  <a:cubicBezTo>
                    <a:pt x="8120" y="5239"/>
                    <a:pt x="4896" y="6589"/>
                    <a:pt x="2801" y="8952"/>
                  </a:cubicBezTo>
                  <a:cubicBezTo>
                    <a:pt x="705" y="11314"/>
                    <a:pt x="-262" y="14689"/>
                    <a:pt x="60" y="17051"/>
                  </a:cubicBezTo>
                  <a:cubicBezTo>
                    <a:pt x="383" y="19414"/>
                    <a:pt x="1995" y="20764"/>
                    <a:pt x="5219" y="21102"/>
                  </a:cubicBezTo>
                  <a:cubicBezTo>
                    <a:pt x="8442" y="21439"/>
                    <a:pt x="13278" y="20764"/>
                    <a:pt x="16502" y="17895"/>
                  </a:cubicBezTo>
                  <a:cubicBezTo>
                    <a:pt x="19726" y="15026"/>
                    <a:pt x="21338" y="9964"/>
                    <a:pt x="20854" y="6589"/>
                  </a:cubicBezTo>
                  <a:cubicBezTo>
                    <a:pt x="20371" y="3214"/>
                    <a:pt x="17792" y="1527"/>
                    <a:pt x="15696" y="683"/>
                  </a:cubicBezTo>
                  <a:cubicBezTo>
                    <a:pt x="13601" y="-161"/>
                    <a:pt x="11989" y="-161"/>
                    <a:pt x="11022" y="345"/>
                  </a:cubicBezTo>
                  <a:cubicBezTo>
                    <a:pt x="10054" y="852"/>
                    <a:pt x="9732" y="1864"/>
                    <a:pt x="9410" y="28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7" name="Line"/>
            <p:cNvSpPr/>
            <p:nvPr/>
          </p:nvSpPr>
          <p:spPr>
            <a:xfrm>
              <a:off x="4632078" y="378000"/>
              <a:ext cx="766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8" name="Line"/>
            <p:cNvSpPr/>
            <p:nvPr/>
          </p:nvSpPr>
          <p:spPr>
            <a:xfrm>
              <a:off x="4760128" y="224663"/>
              <a:ext cx="63622" cy="276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2" h="21600" fill="norm" stroke="1" extrusionOk="0">
                  <a:moveTo>
                    <a:pt x="20682" y="0"/>
                  </a:moveTo>
                  <a:cubicBezTo>
                    <a:pt x="13205" y="4400"/>
                    <a:pt x="5728" y="8800"/>
                    <a:pt x="2405" y="12400"/>
                  </a:cubicBezTo>
                  <a:cubicBezTo>
                    <a:pt x="-918" y="16000"/>
                    <a:pt x="-87" y="18800"/>
                    <a:pt x="74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9" name="Line"/>
            <p:cNvSpPr/>
            <p:nvPr/>
          </p:nvSpPr>
          <p:spPr>
            <a:xfrm>
              <a:off x="31974" y="1137007"/>
              <a:ext cx="195571" cy="634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353" fill="norm" stroke="1" extrusionOk="0">
                  <a:moveTo>
                    <a:pt x="0" y="9294"/>
                  </a:moveTo>
                  <a:cubicBezTo>
                    <a:pt x="1403" y="11532"/>
                    <a:pt x="2805" y="13769"/>
                    <a:pt x="3787" y="15662"/>
                  </a:cubicBezTo>
                  <a:cubicBezTo>
                    <a:pt x="4769" y="17555"/>
                    <a:pt x="5330" y="19104"/>
                    <a:pt x="5610" y="20094"/>
                  </a:cubicBezTo>
                  <a:cubicBezTo>
                    <a:pt x="5891" y="21084"/>
                    <a:pt x="5891" y="21514"/>
                    <a:pt x="5610" y="21299"/>
                  </a:cubicBezTo>
                  <a:cubicBezTo>
                    <a:pt x="5330" y="21084"/>
                    <a:pt x="4769" y="20223"/>
                    <a:pt x="4629" y="18072"/>
                  </a:cubicBezTo>
                  <a:cubicBezTo>
                    <a:pt x="4488" y="15920"/>
                    <a:pt x="4769" y="12478"/>
                    <a:pt x="5610" y="9509"/>
                  </a:cubicBezTo>
                  <a:cubicBezTo>
                    <a:pt x="6452" y="6540"/>
                    <a:pt x="7855" y="4045"/>
                    <a:pt x="8836" y="2582"/>
                  </a:cubicBezTo>
                  <a:cubicBezTo>
                    <a:pt x="9818" y="1119"/>
                    <a:pt x="10379" y="689"/>
                    <a:pt x="11361" y="387"/>
                  </a:cubicBezTo>
                  <a:cubicBezTo>
                    <a:pt x="12343" y="86"/>
                    <a:pt x="13745" y="-86"/>
                    <a:pt x="14868" y="43"/>
                  </a:cubicBezTo>
                  <a:cubicBezTo>
                    <a:pt x="15990" y="172"/>
                    <a:pt x="16831" y="602"/>
                    <a:pt x="18234" y="1721"/>
                  </a:cubicBezTo>
                  <a:cubicBezTo>
                    <a:pt x="19636" y="2840"/>
                    <a:pt x="21600" y="4647"/>
                    <a:pt x="21460" y="6196"/>
                  </a:cubicBezTo>
                  <a:cubicBezTo>
                    <a:pt x="21319" y="7745"/>
                    <a:pt x="19075" y="9036"/>
                    <a:pt x="16551" y="9810"/>
                  </a:cubicBezTo>
                  <a:cubicBezTo>
                    <a:pt x="14026" y="10585"/>
                    <a:pt x="11221" y="10843"/>
                    <a:pt x="8416" y="111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0" name="Line"/>
            <p:cNvSpPr/>
            <p:nvPr/>
          </p:nvSpPr>
          <p:spPr>
            <a:xfrm>
              <a:off x="213041" y="1553087"/>
              <a:ext cx="169041" cy="271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6" h="21437" fill="norm" stroke="1" extrusionOk="0">
                  <a:moveTo>
                    <a:pt x="16325" y="4076"/>
                  </a:moveTo>
                  <a:cubicBezTo>
                    <a:pt x="16325" y="3067"/>
                    <a:pt x="16325" y="2058"/>
                    <a:pt x="15699" y="1250"/>
                  </a:cubicBezTo>
                  <a:cubicBezTo>
                    <a:pt x="15073" y="443"/>
                    <a:pt x="13821" y="-163"/>
                    <a:pt x="11317" y="39"/>
                  </a:cubicBezTo>
                  <a:cubicBezTo>
                    <a:pt x="8812" y="241"/>
                    <a:pt x="5056" y="1250"/>
                    <a:pt x="2708" y="2865"/>
                  </a:cubicBezTo>
                  <a:cubicBezTo>
                    <a:pt x="360" y="4480"/>
                    <a:pt x="-579" y="6701"/>
                    <a:pt x="360" y="8517"/>
                  </a:cubicBezTo>
                  <a:cubicBezTo>
                    <a:pt x="1299" y="10334"/>
                    <a:pt x="4117" y="11747"/>
                    <a:pt x="7873" y="13059"/>
                  </a:cubicBezTo>
                  <a:cubicBezTo>
                    <a:pt x="11630" y="14372"/>
                    <a:pt x="16325" y="15583"/>
                    <a:pt x="18673" y="16693"/>
                  </a:cubicBezTo>
                  <a:cubicBezTo>
                    <a:pt x="21021" y="17803"/>
                    <a:pt x="21021" y="18813"/>
                    <a:pt x="20238" y="19519"/>
                  </a:cubicBezTo>
                  <a:cubicBezTo>
                    <a:pt x="19456" y="20226"/>
                    <a:pt x="17891" y="20630"/>
                    <a:pt x="16325" y="20932"/>
                  </a:cubicBezTo>
                  <a:cubicBezTo>
                    <a:pt x="14760" y="21235"/>
                    <a:pt x="13195" y="21437"/>
                    <a:pt x="11630" y="21437"/>
                  </a:cubicBezTo>
                  <a:cubicBezTo>
                    <a:pt x="10064" y="21437"/>
                    <a:pt x="8499" y="21235"/>
                    <a:pt x="8499" y="20630"/>
                  </a:cubicBezTo>
                  <a:cubicBezTo>
                    <a:pt x="8499" y="20024"/>
                    <a:pt x="10064" y="19015"/>
                    <a:pt x="11630" y="180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1" name="Line"/>
            <p:cNvSpPr/>
            <p:nvPr/>
          </p:nvSpPr>
          <p:spPr>
            <a:xfrm>
              <a:off x="490252" y="1578180"/>
              <a:ext cx="160946" cy="243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8" h="21252" fill="norm" stroke="1" extrusionOk="0">
                  <a:moveTo>
                    <a:pt x="11192" y="4983"/>
                  </a:moveTo>
                  <a:cubicBezTo>
                    <a:pt x="11192" y="3869"/>
                    <a:pt x="11192" y="2756"/>
                    <a:pt x="10361" y="1865"/>
                  </a:cubicBezTo>
                  <a:cubicBezTo>
                    <a:pt x="9530" y="974"/>
                    <a:pt x="7869" y="306"/>
                    <a:pt x="6041" y="84"/>
                  </a:cubicBezTo>
                  <a:cubicBezTo>
                    <a:pt x="4213" y="-139"/>
                    <a:pt x="2219" y="84"/>
                    <a:pt x="1056" y="752"/>
                  </a:cubicBezTo>
                  <a:cubicBezTo>
                    <a:pt x="-107" y="1420"/>
                    <a:pt x="-439" y="2533"/>
                    <a:pt x="724" y="3758"/>
                  </a:cubicBezTo>
                  <a:cubicBezTo>
                    <a:pt x="1887" y="4983"/>
                    <a:pt x="4546" y="6319"/>
                    <a:pt x="8201" y="8212"/>
                  </a:cubicBezTo>
                  <a:cubicBezTo>
                    <a:pt x="11856" y="10104"/>
                    <a:pt x="16509" y="12554"/>
                    <a:pt x="18835" y="14335"/>
                  </a:cubicBezTo>
                  <a:cubicBezTo>
                    <a:pt x="21161" y="16117"/>
                    <a:pt x="21161" y="17230"/>
                    <a:pt x="20663" y="18232"/>
                  </a:cubicBezTo>
                  <a:cubicBezTo>
                    <a:pt x="20164" y="19234"/>
                    <a:pt x="19167" y="20125"/>
                    <a:pt x="17838" y="20682"/>
                  </a:cubicBezTo>
                  <a:cubicBezTo>
                    <a:pt x="16509" y="21238"/>
                    <a:pt x="14847" y="21461"/>
                    <a:pt x="13850" y="21016"/>
                  </a:cubicBezTo>
                  <a:cubicBezTo>
                    <a:pt x="12853" y="20570"/>
                    <a:pt x="12521" y="19457"/>
                    <a:pt x="12189" y="183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2" name="Line"/>
            <p:cNvSpPr/>
            <p:nvPr/>
          </p:nvSpPr>
          <p:spPr>
            <a:xfrm>
              <a:off x="944328" y="1558693"/>
              <a:ext cx="14567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3" name="Line"/>
            <p:cNvSpPr/>
            <p:nvPr/>
          </p:nvSpPr>
          <p:spPr>
            <a:xfrm>
              <a:off x="1005663" y="1650696"/>
              <a:ext cx="230006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60" y="17280"/>
                    <a:pt x="6720" y="12960"/>
                    <a:pt x="10320" y="9360"/>
                  </a:cubicBezTo>
                  <a:cubicBezTo>
                    <a:pt x="13920" y="5760"/>
                    <a:pt x="17760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4" name="Line"/>
            <p:cNvSpPr/>
            <p:nvPr/>
          </p:nvSpPr>
          <p:spPr>
            <a:xfrm>
              <a:off x="1599518" y="1379457"/>
              <a:ext cx="326167" cy="305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0200" fill="norm" stroke="1" extrusionOk="0">
                  <a:moveTo>
                    <a:pt x="11826" y="4242"/>
                  </a:moveTo>
                  <a:cubicBezTo>
                    <a:pt x="11491" y="3061"/>
                    <a:pt x="11156" y="1879"/>
                    <a:pt x="10068" y="951"/>
                  </a:cubicBezTo>
                  <a:cubicBezTo>
                    <a:pt x="8979" y="23"/>
                    <a:pt x="7137" y="-652"/>
                    <a:pt x="4961" y="1036"/>
                  </a:cubicBezTo>
                  <a:cubicBezTo>
                    <a:pt x="2784" y="2723"/>
                    <a:pt x="272" y="6773"/>
                    <a:pt x="21" y="10654"/>
                  </a:cubicBezTo>
                  <a:cubicBezTo>
                    <a:pt x="-230" y="14536"/>
                    <a:pt x="1779" y="18248"/>
                    <a:pt x="4123" y="19598"/>
                  </a:cubicBezTo>
                  <a:cubicBezTo>
                    <a:pt x="6468" y="20948"/>
                    <a:pt x="9147" y="19936"/>
                    <a:pt x="10989" y="17489"/>
                  </a:cubicBezTo>
                  <a:cubicBezTo>
                    <a:pt x="12830" y="15042"/>
                    <a:pt x="13835" y="11160"/>
                    <a:pt x="14003" y="8376"/>
                  </a:cubicBezTo>
                  <a:cubicBezTo>
                    <a:pt x="14170" y="5592"/>
                    <a:pt x="13500" y="3904"/>
                    <a:pt x="12663" y="2807"/>
                  </a:cubicBezTo>
                  <a:cubicBezTo>
                    <a:pt x="11826" y="1710"/>
                    <a:pt x="10821" y="1204"/>
                    <a:pt x="10068" y="1289"/>
                  </a:cubicBezTo>
                  <a:cubicBezTo>
                    <a:pt x="9314" y="1373"/>
                    <a:pt x="8812" y="2048"/>
                    <a:pt x="8979" y="2639"/>
                  </a:cubicBezTo>
                  <a:cubicBezTo>
                    <a:pt x="9147" y="3229"/>
                    <a:pt x="9984" y="3736"/>
                    <a:pt x="12161" y="4917"/>
                  </a:cubicBezTo>
                  <a:cubicBezTo>
                    <a:pt x="14337" y="6098"/>
                    <a:pt x="17854" y="7954"/>
                    <a:pt x="21370" y="98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5" name="Line"/>
            <p:cNvSpPr/>
            <p:nvPr/>
          </p:nvSpPr>
          <p:spPr>
            <a:xfrm>
              <a:off x="1947980" y="1474358"/>
              <a:ext cx="54373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1" h="21600" fill="norm" stroke="1" extrusionOk="0">
                  <a:moveTo>
                    <a:pt x="5894" y="21600"/>
                  </a:moveTo>
                  <a:cubicBezTo>
                    <a:pt x="2138" y="17280"/>
                    <a:pt x="-1619" y="12960"/>
                    <a:pt x="729" y="9360"/>
                  </a:cubicBezTo>
                  <a:cubicBezTo>
                    <a:pt x="3077" y="5760"/>
                    <a:pt x="11529" y="2880"/>
                    <a:pt x="1998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6" name="Line"/>
            <p:cNvSpPr/>
            <p:nvPr/>
          </p:nvSpPr>
          <p:spPr>
            <a:xfrm>
              <a:off x="2168897" y="1300097"/>
              <a:ext cx="150402" cy="339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7" h="21410" fill="norm" stroke="1" extrusionOk="0">
                  <a:moveTo>
                    <a:pt x="19828" y="1803"/>
                  </a:moveTo>
                  <a:cubicBezTo>
                    <a:pt x="17428" y="997"/>
                    <a:pt x="15028" y="191"/>
                    <a:pt x="12114" y="30"/>
                  </a:cubicBezTo>
                  <a:cubicBezTo>
                    <a:pt x="9200" y="-131"/>
                    <a:pt x="5771" y="353"/>
                    <a:pt x="3200" y="1481"/>
                  </a:cubicBezTo>
                  <a:cubicBezTo>
                    <a:pt x="628" y="2609"/>
                    <a:pt x="-1086" y="4382"/>
                    <a:pt x="800" y="6559"/>
                  </a:cubicBezTo>
                  <a:cubicBezTo>
                    <a:pt x="2685" y="8735"/>
                    <a:pt x="8171" y="11314"/>
                    <a:pt x="11943" y="13329"/>
                  </a:cubicBezTo>
                  <a:cubicBezTo>
                    <a:pt x="15714" y="15344"/>
                    <a:pt x="17771" y="16794"/>
                    <a:pt x="18971" y="17923"/>
                  </a:cubicBezTo>
                  <a:cubicBezTo>
                    <a:pt x="20171" y="19051"/>
                    <a:pt x="20514" y="19857"/>
                    <a:pt x="19828" y="20421"/>
                  </a:cubicBezTo>
                  <a:cubicBezTo>
                    <a:pt x="19143" y="20985"/>
                    <a:pt x="17428" y="21308"/>
                    <a:pt x="15714" y="21388"/>
                  </a:cubicBezTo>
                  <a:cubicBezTo>
                    <a:pt x="14000" y="21469"/>
                    <a:pt x="12285" y="21308"/>
                    <a:pt x="10571" y="211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7" name="Line"/>
            <p:cNvSpPr/>
            <p:nvPr/>
          </p:nvSpPr>
          <p:spPr>
            <a:xfrm>
              <a:off x="2163356" y="1275020"/>
              <a:ext cx="360342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3" y="17550"/>
                    <a:pt x="1226" y="13500"/>
                    <a:pt x="3370" y="10125"/>
                  </a:cubicBezTo>
                  <a:cubicBezTo>
                    <a:pt x="5515" y="6750"/>
                    <a:pt x="9191" y="4050"/>
                    <a:pt x="12485" y="2475"/>
                  </a:cubicBezTo>
                  <a:cubicBezTo>
                    <a:pt x="15779" y="900"/>
                    <a:pt x="18689" y="45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8" name="Line"/>
            <p:cNvSpPr/>
            <p:nvPr/>
          </p:nvSpPr>
          <p:spPr>
            <a:xfrm>
              <a:off x="3436051" y="1222501"/>
              <a:ext cx="128020" cy="535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464" fill="norm" stroke="1" extrusionOk="0">
                  <a:moveTo>
                    <a:pt x="8894" y="9167"/>
                  </a:moveTo>
                  <a:cubicBezTo>
                    <a:pt x="6776" y="8963"/>
                    <a:pt x="4659" y="8758"/>
                    <a:pt x="3600" y="8963"/>
                  </a:cubicBezTo>
                  <a:cubicBezTo>
                    <a:pt x="2541" y="9167"/>
                    <a:pt x="2541" y="9781"/>
                    <a:pt x="2753" y="11778"/>
                  </a:cubicBezTo>
                  <a:cubicBezTo>
                    <a:pt x="2965" y="13774"/>
                    <a:pt x="3388" y="17152"/>
                    <a:pt x="3388" y="19097"/>
                  </a:cubicBezTo>
                  <a:cubicBezTo>
                    <a:pt x="3388" y="21042"/>
                    <a:pt x="2965" y="21554"/>
                    <a:pt x="2329" y="21452"/>
                  </a:cubicBezTo>
                  <a:cubicBezTo>
                    <a:pt x="1694" y="21349"/>
                    <a:pt x="847" y="20633"/>
                    <a:pt x="635" y="18534"/>
                  </a:cubicBezTo>
                  <a:cubicBezTo>
                    <a:pt x="424" y="16436"/>
                    <a:pt x="847" y="12955"/>
                    <a:pt x="2541" y="9730"/>
                  </a:cubicBezTo>
                  <a:cubicBezTo>
                    <a:pt x="4235" y="6506"/>
                    <a:pt x="7200" y="3537"/>
                    <a:pt x="9741" y="1899"/>
                  </a:cubicBezTo>
                  <a:cubicBezTo>
                    <a:pt x="12282" y="261"/>
                    <a:pt x="14400" y="-46"/>
                    <a:pt x="16306" y="5"/>
                  </a:cubicBezTo>
                  <a:cubicBezTo>
                    <a:pt x="18212" y="56"/>
                    <a:pt x="19906" y="466"/>
                    <a:pt x="20753" y="1438"/>
                  </a:cubicBezTo>
                  <a:cubicBezTo>
                    <a:pt x="21600" y="2411"/>
                    <a:pt x="21600" y="3946"/>
                    <a:pt x="18000" y="5891"/>
                  </a:cubicBezTo>
                  <a:cubicBezTo>
                    <a:pt x="14400" y="7836"/>
                    <a:pt x="7200" y="10191"/>
                    <a:pt x="0" y="125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9" name="Line"/>
            <p:cNvSpPr/>
            <p:nvPr/>
          </p:nvSpPr>
          <p:spPr>
            <a:xfrm>
              <a:off x="3545263" y="1561249"/>
              <a:ext cx="107193" cy="203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0" h="21279" fill="norm" stroke="1" extrusionOk="0">
                  <a:moveTo>
                    <a:pt x="17313" y="7733"/>
                  </a:moveTo>
                  <a:cubicBezTo>
                    <a:pt x="18295" y="6400"/>
                    <a:pt x="19276" y="5067"/>
                    <a:pt x="18785" y="3867"/>
                  </a:cubicBezTo>
                  <a:cubicBezTo>
                    <a:pt x="18295" y="2667"/>
                    <a:pt x="16331" y="1600"/>
                    <a:pt x="14122" y="933"/>
                  </a:cubicBezTo>
                  <a:cubicBezTo>
                    <a:pt x="11913" y="267"/>
                    <a:pt x="9458" y="0"/>
                    <a:pt x="7004" y="0"/>
                  </a:cubicBezTo>
                  <a:cubicBezTo>
                    <a:pt x="4549" y="0"/>
                    <a:pt x="2095" y="267"/>
                    <a:pt x="867" y="1067"/>
                  </a:cubicBezTo>
                  <a:cubicBezTo>
                    <a:pt x="-360" y="1867"/>
                    <a:pt x="-360" y="3200"/>
                    <a:pt x="1358" y="4800"/>
                  </a:cubicBezTo>
                  <a:cubicBezTo>
                    <a:pt x="3076" y="6400"/>
                    <a:pt x="6513" y="8267"/>
                    <a:pt x="10195" y="10267"/>
                  </a:cubicBezTo>
                  <a:cubicBezTo>
                    <a:pt x="13876" y="12267"/>
                    <a:pt x="17804" y="14400"/>
                    <a:pt x="19522" y="16133"/>
                  </a:cubicBezTo>
                  <a:cubicBezTo>
                    <a:pt x="21240" y="17867"/>
                    <a:pt x="20749" y="19200"/>
                    <a:pt x="19031" y="20133"/>
                  </a:cubicBezTo>
                  <a:cubicBezTo>
                    <a:pt x="17313" y="21067"/>
                    <a:pt x="14367" y="21600"/>
                    <a:pt x="12158" y="21067"/>
                  </a:cubicBezTo>
                  <a:cubicBezTo>
                    <a:pt x="9949" y="20533"/>
                    <a:pt x="8476" y="18933"/>
                    <a:pt x="7004" y="173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0" name="Line"/>
            <p:cNvSpPr/>
            <p:nvPr/>
          </p:nvSpPr>
          <p:spPr>
            <a:xfrm>
              <a:off x="3747277" y="1585208"/>
              <a:ext cx="105389" cy="215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4" h="21227" fill="norm" stroke="1" extrusionOk="0">
                  <a:moveTo>
                    <a:pt x="15326" y="3422"/>
                  </a:moveTo>
                  <a:cubicBezTo>
                    <a:pt x="16799" y="2418"/>
                    <a:pt x="18271" y="1413"/>
                    <a:pt x="17290" y="785"/>
                  </a:cubicBezTo>
                  <a:cubicBezTo>
                    <a:pt x="16308" y="157"/>
                    <a:pt x="12871" y="-94"/>
                    <a:pt x="9926" y="32"/>
                  </a:cubicBezTo>
                  <a:cubicBezTo>
                    <a:pt x="6981" y="157"/>
                    <a:pt x="4526" y="659"/>
                    <a:pt x="2562" y="1413"/>
                  </a:cubicBezTo>
                  <a:cubicBezTo>
                    <a:pt x="599" y="2166"/>
                    <a:pt x="-874" y="3171"/>
                    <a:pt x="599" y="4804"/>
                  </a:cubicBezTo>
                  <a:cubicBezTo>
                    <a:pt x="2071" y="6436"/>
                    <a:pt x="6490" y="8697"/>
                    <a:pt x="10171" y="10580"/>
                  </a:cubicBezTo>
                  <a:cubicBezTo>
                    <a:pt x="13853" y="12464"/>
                    <a:pt x="16799" y="13971"/>
                    <a:pt x="18517" y="15478"/>
                  </a:cubicBezTo>
                  <a:cubicBezTo>
                    <a:pt x="20235" y="16985"/>
                    <a:pt x="20726" y="18492"/>
                    <a:pt x="19744" y="19622"/>
                  </a:cubicBezTo>
                  <a:cubicBezTo>
                    <a:pt x="18762" y="20753"/>
                    <a:pt x="16308" y="21506"/>
                    <a:pt x="13117" y="21129"/>
                  </a:cubicBezTo>
                  <a:cubicBezTo>
                    <a:pt x="9926" y="20753"/>
                    <a:pt x="5999" y="19246"/>
                    <a:pt x="2071" y="177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1" name="Line"/>
            <p:cNvSpPr/>
            <p:nvPr/>
          </p:nvSpPr>
          <p:spPr>
            <a:xfrm>
              <a:off x="4156734" y="1505026"/>
              <a:ext cx="9967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2" name="Line"/>
            <p:cNvSpPr/>
            <p:nvPr/>
          </p:nvSpPr>
          <p:spPr>
            <a:xfrm>
              <a:off x="4087733" y="1650696"/>
              <a:ext cx="253006" cy="5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3" name="Line"/>
            <p:cNvSpPr/>
            <p:nvPr/>
          </p:nvSpPr>
          <p:spPr>
            <a:xfrm>
              <a:off x="4464579" y="1484228"/>
              <a:ext cx="167500" cy="178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7" h="20424" fill="norm" stroke="1" extrusionOk="0">
                  <a:moveTo>
                    <a:pt x="20517" y="625"/>
                  </a:moveTo>
                  <a:cubicBezTo>
                    <a:pt x="15508" y="1500"/>
                    <a:pt x="10500" y="2376"/>
                    <a:pt x="6900" y="4857"/>
                  </a:cubicBezTo>
                  <a:cubicBezTo>
                    <a:pt x="3300" y="7338"/>
                    <a:pt x="1108" y="11425"/>
                    <a:pt x="326" y="14198"/>
                  </a:cubicBezTo>
                  <a:cubicBezTo>
                    <a:pt x="-457" y="16971"/>
                    <a:pt x="169" y="18430"/>
                    <a:pt x="2204" y="19452"/>
                  </a:cubicBezTo>
                  <a:cubicBezTo>
                    <a:pt x="4239" y="20473"/>
                    <a:pt x="7682" y="21057"/>
                    <a:pt x="11282" y="19306"/>
                  </a:cubicBezTo>
                  <a:cubicBezTo>
                    <a:pt x="14882" y="17554"/>
                    <a:pt x="18639" y="13468"/>
                    <a:pt x="19891" y="9673"/>
                  </a:cubicBezTo>
                  <a:cubicBezTo>
                    <a:pt x="21143" y="5879"/>
                    <a:pt x="19891" y="2376"/>
                    <a:pt x="17386" y="916"/>
                  </a:cubicBezTo>
                  <a:cubicBezTo>
                    <a:pt x="14882" y="-543"/>
                    <a:pt x="11126" y="41"/>
                    <a:pt x="7369" y="6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4" name="Line"/>
            <p:cNvSpPr/>
            <p:nvPr/>
          </p:nvSpPr>
          <p:spPr>
            <a:xfrm>
              <a:off x="4678079" y="1604694"/>
              <a:ext cx="84336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5" name="Line"/>
            <p:cNvSpPr/>
            <p:nvPr/>
          </p:nvSpPr>
          <p:spPr>
            <a:xfrm>
              <a:off x="4823749" y="1413662"/>
              <a:ext cx="191672" cy="313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4" fill="norm" stroke="1" extrusionOk="0">
                  <a:moveTo>
                    <a:pt x="21600" y="2549"/>
                  </a:moveTo>
                  <a:cubicBezTo>
                    <a:pt x="19008" y="1512"/>
                    <a:pt x="16416" y="475"/>
                    <a:pt x="13536" y="130"/>
                  </a:cubicBezTo>
                  <a:cubicBezTo>
                    <a:pt x="10656" y="-216"/>
                    <a:pt x="7488" y="130"/>
                    <a:pt x="5616" y="1166"/>
                  </a:cubicBezTo>
                  <a:cubicBezTo>
                    <a:pt x="3744" y="2203"/>
                    <a:pt x="3168" y="3931"/>
                    <a:pt x="4896" y="6350"/>
                  </a:cubicBezTo>
                  <a:cubicBezTo>
                    <a:pt x="6624" y="8770"/>
                    <a:pt x="10656" y="11880"/>
                    <a:pt x="13104" y="13867"/>
                  </a:cubicBezTo>
                  <a:cubicBezTo>
                    <a:pt x="15552" y="15854"/>
                    <a:pt x="16416" y="16718"/>
                    <a:pt x="16848" y="17669"/>
                  </a:cubicBezTo>
                  <a:cubicBezTo>
                    <a:pt x="17280" y="18619"/>
                    <a:pt x="17280" y="19656"/>
                    <a:pt x="16560" y="20347"/>
                  </a:cubicBezTo>
                  <a:cubicBezTo>
                    <a:pt x="15840" y="21038"/>
                    <a:pt x="14400" y="21384"/>
                    <a:pt x="11520" y="21038"/>
                  </a:cubicBezTo>
                  <a:cubicBezTo>
                    <a:pt x="8640" y="20693"/>
                    <a:pt x="4320" y="19656"/>
                    <a:pt x="0" y="186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6" name="Line"/>
            <p:cNvSpPr/>
            <p:nvPr/>
          </p:nvSpPr>
          <p:spPr>
            <a:xfrm>
              <a:off x="4915752" y="1428357"/>
              <a:ext cx="268340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7" name="Line"/>
            <p:cNvSpPr/>
            <p:nvPr/>
          </p:nvSpPr>
          <p:spPr>
            <a:xfrm>
              <a:off x="1079545" y="2706646"/>
              <a:ext cx="355462" cy="663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410" fill="norm" stroke="1" extrusionOk="0">
                  <a:moveTo>
                    <a:pt x="14054" y="2540"/>
                  </a:moveTo>
                  <a:cubicBezTo>
                    <a:pt x="14363" y="2128"/>
                    <a:pt x="14671" y="1716"/>
                    <a:pt x="14826" y="1304"/>
                  </a:cubicBezTo>
                  <a:cubicBezTo>
                    <a:pt x="14980" y="891"/>
                    <a:pt x="14980" y="479"/>
                    <a:pt x="14594" y="232"/>
                  </a:cubicBezTo>
                  <a:cubicBezTo>
                    <a:pt x="14209" y="-16"/>
                    <a:pt x="13437" y="-98"/>
                    <a:pt x="12280" y="149"/>
                  </a:cubicBezTo>
                  <a:cubicBezTo>
                    <a:pt x="11123" y="397"/>
                    <a:pt x="9580" y="974"/>
                    <a:pt x="7960" y="2417"/>
                  </a:cubicBezTo>
                  <a:cubicBezTo>
                    <a:pt x="6340" y="3859"/>
                    <a:pt x="4643" y="6168"/>
                    <a:pt x="3563" y="8723"/>
                  </a:cubicBezTo>
                  <a:cubicBezTo>
                    <a:pt x="2483" y="11279"/>
                    <a:pt x="2020" y="14082"/>
                    <a:pt x="1557" y="15978"/>
                  </a:cubicBezTo>
                  <a:cubicBezTo>
                    <a:pt x="1094" y="17875"/>
                    <a:pt x="631" y="18864"/>
                    <a:pt x="323" y="19606"/>
                  </a:cubicBezTo>
                  <a:cubicBezTo>
                    <a:pt x="14" y="20348"/>
                    <a:pt x="-140" y="20842"/>
                    <a:pt x="169" y="21131"/>
                  </a:cubicBezTo>
                  <a:cubicBezTo>
                    <a:pt x="477" y="21420"/>
                    <a:pt x="1249" y="21502"/>
                    <a:pt x="3949" y="21296"/>
                  </a:cubicBezTo>
                  <a:cubicBezTo>
                    <a:pt x="6649" y="21090"/>
                    <a:pt x="11277" y="20595"/>
                    <a:pt x="14517" y="20100"/>
                  </a:cubicBezTo>
                  <a:cubicBezTo>
                    <a:pt x="17757" y="19606"/>
                    <a:pt x="19609" y="19111"/>
                    <a:pt x="21460" y="186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8" name="Line"/>
            <p:cNvSpPr/>
            <p:nvPr/>
          </p:nvSpPr>
          <p:spPr>
            <a:xfrm>
              <a:off x="1078433" y="3122729"/>
              <a:ext cx="226238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600" fill="norm" stroke="1" extrusionOk="0">
                  <a:moveTo>
                    <a:pt x="3283" y="21600"/>
                  </a:moveTo>
                  <a:cubicBezTo>
                    <a:pt x="1584" y="20880"/>
                    <a:pt x="-115" y="20160"/>
                    <a:pt x="6" y="18360"/>
                  </a:cubicBezTo>
                  <a:cubicBezTo>
                    <a:pt x="128" y="16560"/>
                    <a:pt x="2069" y="13680"/>
                    <a:pt x="5952" y="10440"/>
                  </a:cubicBezTo>
                  <a:cubicBezTo>
                    <a:pt x="9836" y="7200"/>
                    <a:pt x="15660" y="3600"/>
                    <a:pt x="2148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9" name="Line"/>
            <p:cNvSpPr/>
            <p:nvPr/>
          </p:nvSpPr>
          <p:spPr>
            <a:xfrm>
              <a:off x="1537327" y="2696920"/>
              <a:ext cx="380691" cy="701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397" fill="norm" stroke="1" extrusionOk="0">
                  <a:moveTo>
                    <a:pt x="21451" y="2465"/>
                  </a:moveTo>
                  <a:cubicBezTo>
                    <a:pt x="20587" y="1763"/>
                    <a:pt x="19723" y="1062"/>
                    <a:pt x="18067" y="594"/>
                  </a:cubicBezTo>
                  <a:cubicBezTo>
                    <a:pt x="16411" y="126"/>
                    <a:pt x="13963" y="-108"/>
                    <a:pt x="12019" y="48"/>
                  </a:cubicBezTo>
                  <a:cubicBezTo>
                    <a:pt x="10075" y="204"/>
                    <a:pt x="8635" y="750"/>
                    <a:pt x="7339" y="2114"/>
                  </a:cubicBezTo>
                  <a:cubicBezTo>
                    <a:pt x="6043" y="3479"/>
                    <a:pt x="4891" y="5662"/>
                    <a:pt x="4171" y="7924"/>
                  </a:cubicBezTo>
                  <a:cubicBezTo>
                    <a:pt x="3451" y="10185"/>
                    <a:pt x="3163" y="12524"/>
                    <a:pt x="2515" y="14513"/>
                  </a:cubicBezTo>
                  <a:cubicBezTo>
                    <a:pt x="1867" y="16501"/>
                    <a:pt x="859" y="18139"/>
                    <a:pt x="355" y="19192"/>
                  </a:cubicBezTo>
                  <a:cubicBezTo>
                    <a:pt x="-149" y="20244"/>
                    <a:pt x="-149" y="20712"/>
                    <a:pt x="571" y="21024"/>
                  </a:cubicBezTo>
                  <a:cubicBezTo>
                    <a:pt x="1291" y="21336"/>
                    <a:pt x="2731" y="21492"/>
                    <a:pt x="5251" y="21336"/>
                  </a:cubicBezTo>
                  <a:cubicBezTo>
                    <a:pt x="7771" y="21180"/>
                    <a:pt x="11371" y="20712"/>
                    <a:pt x="14971" y="202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0" name="Line"/>
            <p:cNvSpPr/>
            <p:nvPr/>
          </p:nvSpPr>
          <p:spPr>
            <a:xfrm>
              <a:off x="2017686" y="3069061"/>
              <a:ext cx="23001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1" name="Line"/>
            <p:cNvSpPr/>
            <p:nvPr/>
          </p:nvSpPr>
          <p:spPr>
            <a:xfrm>
              <a:off x="2025353" y="2961725"/>
              <a:ext cx="15334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2" name="Line"/>
            <p:cNvSpPr/>
            <p:nvPr/>
          </p:nvSpPr>
          <p:spPr>
            <a:xfrm>
              <a:off x="2118314" y="3040470"/>
              <a:ext cx="98711" cy="135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275" fill="norm" stroke="1" extrusionOk="0">
                  <a:moveTo>
                    <a:pt x="4777" y="10475"/>
                  </a:moveTo>
                  <a:cubicBezTo>
                    <a:pt x="4223" y="12475"/>
                    <a:pt x="3669" y="14475"/>
                    <a:pt x="2838" y="16475"/>
                  </a:cubicBezTo>
                  <a:cubicBezTo>
                    <a:pt x="2007" y="18475"/>
                    <a:pt x="900" y="20475"/>
                    <a:pt x="346" y="20275"/>
                  </a:cubicBezTo>
                  <a:cubicBezTo>
                    <a:pt x="-208" y="20075"/>
                    <a:pt x="-208" y="17675"/>
                    <a:pt x="1177" y="14275"/>
                  </a:cubicBezTo>
                  <a:cubicBezTo>
                    <a:pt x="2561" y="10875"/>
                    <a:pt x="5330" y="6475"/>
                    <a:pt x="7823" y="3675"/>
                  </a:cubicBezTo>
                  <a:cubicBezTo>
                    <a:pt x="10315" y="875"/>
                    <a:pt x="12530" y="-325"/>
                    <a:pt x="14192" y="75"/>
                  </a:cubicBezTo>
                  <a:cubicBezTo>
                    <a:pt x="15854" y="475"/>
                    <a:pt x="16961" y="2475"/>
                    <a:pt x="18069" y="6275"/>
                  </a:cubicBezTo>
                  <a:cubicBezTo>
                    <a:pt x="19177" y="10075"/>
                    <a:pt x="20284" y="15675"/>
                    <a:pt x="21392" y="212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3" name="Line"/>
            <p:cNvSpPr/>
            <p:nvPr/>
          </p:nvSpPr>
          <p:spPr>
            <a:xfrm>
              <a:off x="2270034" y="3021595"/>
              <a:ext cx="169329" cy="159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037" fill="norm" stroke="1" extrusionOk="0">
                  <a:moveTo>
                    <a:pt x="9755" y="2218"/>
                  </a:moveTo>
                  <a:cubicBezTo>
                    <a:pt x="8465" y="1206"/>
                    <a:pt x="7176" y="193"/>
                    <a:pt x="5725" y="25"/>
                  </a:cubicBezTo>
                  <a:cubicBezTo>
                    <a:pt x="4274" y="-144"/>
                    <a:pt x="2662" y="531"/>
                    <a:pt x="1534" y="2725"/>
                  </a:cubicBezTo>
                  <a:cubicBezTo>
                    <a:pt x="406" y="4919"/>
                    <a:pt x="-239" y="8631"/>
                    <a:pt x="83" y="12006"/>
                  </a:cubicBezTo>
                  <a:cubicBezTo>
                    <a:pt x="406" y="15381"/>
                    <a:pt x="1695" y="18419"/>
                    <a:pt x="3952" y="19937"/>
                  </a:cubicBezTo>
                  <a:cubicBezTo>
                    <a:pt x="6209" y="21456"/>
                    <a:pt x="9433" y="21456"/>
                    <a:pt x="12495" y="19600"/>
                  </a:cubicBezTo>
                  <a:cubicBezTo>
                    <a:pt x="15558" y="17743"/>
                    <a:pt x="18460" y="14031"/>
                    <a:pt x="21361" y="103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4" name="Line"/>
            <p:cNvSpPr/>
            <p:nvPr/>
          </p:nvSpPr>
          <p:spPr>
            <a:xfrm>
              <a:off x="2447029" y="2870928"/>
              <a:ext cx="358745" cy="377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531" fill="norm" stroke="1" extrusionOk="0">
                  <a:moveTo>
                    <a:pt x="1379" y="6936"/>
                  </a:moveTo>
                  <a:cubicBezTo>
                    <a:pt x="1685" y="5331"/>
                    <a:pt x="1991" y="3726"/>
                    <a:pt x="2145" y="2412"/>
                  </a:cubicBezTo>
                  <a:cubicBezTo>
                    <a:pt x="2298" y="1099"/>
                    <a:pt x="2298" y="77"/>
                    <a:pt x="2068" y="4"/>
                  </a:cubicBezTo>
                  <a:cubicBezTo>
                    <a:pt x="1838" y="-69"/>
                    <a:pt x="1379" y="807"/>
                    <a:pt x="996" y="3434"/>
                  </a:cubicBezTo>
                  <a:cubicBezTo>
                    <a:pt x="613" y="6061"/>
                    <a:pt x="306" y="10439"/>
                    <a:pt x="153" y="12993"/>
                  </a:cubicBezTo>
                  <a:cubicBezTo>
                    <a:pt x="0" y="15547"/>
                    <a:pt x="0" y="16277"/>
                    <a:pt x="0" y="17372"/>
                  </a:cubicBezTo>
                  <a:cubicBezTo>
                    <a:pt x="0" y="18466"/>
                    <a:pt x="0" y="19926"/>
                    <a:pt x="77" y="20290"/>
                  </a:cubicBezTo>
                  <a:cubicBezTo>
                    <a:pt x="153" y="20655"/>
                    <a:pt x="306" y="19926"/>
                    <a:pt x="613" y="18758"/>
                  </a:cubicBezTo>
                  <a:cubicBezTo>
                    <a:pt x="919" y="17590"/>
                    <a:pt x="1379" y="15985"/>
                    <a:pt x="1762" y="14817"/>
                  </a:cubicBezTo>
                  <a:cubicBezTo>
                    <a:pt x="2145" y="13650"/>
                    <a:pt x="2451" y="12920"/>
                    <a:pt x="2911" y="12920"/>
                  </a:cubicBezTo>
                  <a:cubicBezTo>
                    <a:pt x="3370" y="12920"/>
                    <a:pt x="3983" y="13650"/>
                    <a:pt x="4366" y="14380"/>
                  </a:cubicBezTo>
                  <a:cubicBezTo>
                    <a:pt x="4749" y="15109"/>
                    <a:pt x="4902" y="15839"/>
                    <a:pt x="5209" y="16569"/>
                  </a:cubicBezTo>
                  <a:cubicBezTo>
                    <a:pt x="5515" y="17299"/>
                    <a:pt x="5974" y="18028"/>
                    <a:pt x="6587" y="18247"/>
                  </a:cubicBezTo>
                  <a:cubicBezTo>
                    <a:pt x="7200" y="18466"/>
                    <a:pt x="7966" y="18174"/>
                    <a:pt x="8655" y="17299"/>
                  </a:cubicBezTo>
                  <a:cubicBezTo>
                    <a:pt x="9345" y="16423"/>
                    <a:pt x="9957" y="14963"/>
                    <a:pt x="10340" y="13723"/>
                  </a:cubicBezTo>
                  <a:cubicBezTo>
                    <a:pt x="10723" y="12482"/>
                    <a:pt x="10877" y="11461"/>
                    <a:pt x="10570" y="10950"/>
                  </a:cubicBezTo>
                  <a:cubicBezTo>
                    <a:pt x="10264" y="10439"/>
                    <a:pt x="9498" y="10439"/>
                    <a:pt x="9038" y="10804"/>
                  </a:cubicBezTo>
                  <a:cubicBezTo>
                    <a:pt x="8579" y="11169"/>
                    <a:pt x="8426" y="11899"/>
                    <a:pt x="8349" y="12774"/>
                  </a:cubicBezTo>
                  <a:cubicBezTo>
                    <a:pt x="8272" y="13650"/>
                    <a:pt x="8272" y="14672"/>
                    <a:pt x="8426" y="15547"/>
                  </a:cubicBezTo>
                  <a:cubicBezTo>
                    <a:pt x="8579" y="16423"/>
                    <a:pt x="8885" y="17153"/>
                    <a:pt x="10111" y="17007"/>
                  </a:cubicBezTo>
                  <a:cubicBezTo>
                    <a:pt x="11336" y="16861"/>
                    <a:pt x="13481" y="15839"/>
                    <a:pt x="14860" y="14963"/>
                  </a:cubicBezTo>
                  <a:cubicBezTo>
                    <a:pt x="16238" y="14088"/>
                    <a:pt x="16851" y="13358"/>
                    <a:pt x="17387" y="12701"/>
                  </a:cubicBezTo>
                  <a:cubicBezTo>
                    <a:pt x="17923" y="12045"/>
                    <a:pt x="18383" y="11461"/>
                    <a:pt x="18689" y="11826"/>
                  </a:cubicBezTo>
                  <a:cubicBezTo>
                    <a:pt x="18996" y="12190"/>
                    <a:pt x="19149" y="13504"/>
                    <a:pt x="19609" y="14817"/>
                  </a:cubicBezTo>
                  <a:cubicBezTo>
                    <a:pt x="20068" y="16131"/>
                    <a:pt x="20834" y="17445"/>
                    <a:pt x="21217" y="18466"/>
                  </a:cubicBezTo>
                  <a:cubicBezTo>
                    <a:pt x="21600" y="19488"/>
                    <a:pt x="21600" y="20217"/>
                    <a:pt x="21217" y="20728"/>
                  </a:cubicBezTo>
                  <a:cubicBezTo>
                    <a:pt x="20834" y="21239"/>
                    <a:pt x="20068" y="21531"/>
                    <a:pt x="19532" y="21531"/>
                  </a:cubicBezTo>
                  <a:cubicBezTo>
                    <a:pt x="18996" y="21531"/>
                    <a:pt x="18689" y="21239"/>
                    <a:pt x="18383" y="209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5" name="Line"/>
            <p:cNvSpPr/>
            <p:nvPr/>
          </p:nvSpPr>
          <p:spPr>
            <a:xfrm>
              <a:off x="3075088" y="2802146"/>
              <a:ext cx="468300" cy="696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473" fill="norm" stroke="1" extrusionOk="0">
                  <a:moveTo>
                    <a:pt x="8481" y="7524"/>
                  </a:moveTo>
                  <a:cubicBezTo>
                    <a:pt x="7072" y="7445"/>
                    <a:pt x="5663" y="7366"/>
                    <a:pt x="4313" y="7642"/>
                  </a:cubicBezTo>
                  <a:cubicBezTo>
                    <a:pt x="2963" y="7918"/>
                    <a:pt x="1672" y="8549"/>
                    <a:pt x="909" y="9061"/>
                  </a:cubicBezTo>
                  <a:cubicBezTo>
                    <a:pt x="146" y="9574"/>
                    <a:pt x="-89" y="9968"/>
                    <a:pt x="28" y="10283"/>
                  </a:cubicBezTo>
                  <a:cubicBezTo>
                    <a:pt x="146" y="10598"/>
                    <a:pt x="615" y="10835"/>
                    <a:pt x="1496" y="10835"/>
                  </a:cubicBezTo>
                  <a:cubicBezTo>
                    <a:pt x="2376" y="10835"/>
                    <a:pt x="3668" y="10598"/>
                    <a:pt x="4900" y="9455"/>
                  </a:cubicBezTo>
                  <a:cubicBezTo>
                    <a:pt x="6133" y="8312"/>
                    <a:pt x="7307" y="6263"/>
                    <a:pt x="8481" y="4686"/>
                  </a:cubicBezTo>
                  <a:cubicBezTo>
                    <a:pt x="9654" y="3109"/>
                    <a:pt x="10828" y="2006"/>
                    <a:pt x="11768" y="1296"/>
                  </a:cubicBezTo>
                  <a:cubicBezTo>
                    <a:pt x="12707" y="587"/>
                    <a:pt x="13411" y="271"/>
                    <a:pt x="14057" y="114"/>
                  </a:cubicBezTo>
                  <a:cubicBezTo>
                    <a:pt x="14702" y="-44"/>
                    <a:pt x="15289" y="-44"/>
                    <a:pt x="15641" y="153"/>
                  </a:cubicBezTo>
                  <a:cubicBezTo>
                    <a:pt x="15994" y="350"/>
                    <a:pt x="16111" y="744"/>
                    <a:pt x="15641" y="2163"/>
                  </a:cubicBezTo>
                  <a:cubicBezTo>
                    <a:pt x="15172" y="3582"/>
                    <a:pt x="14115" y="6026"/>
                    <a:pt x="12765" y="8588"/>
                  </a:cubicBezTo>
                  <a:cubicBezTo>
                    <a:pt x="11415" y="11150"/>
                    <a:pt x="9772" y="13830"/>
                    <a:pt x="8833" y="15841"/>
                  </a:cubicBezTo>
                  <a:cubicBezTo>
                    <a:pt x="7894" y="17851"/>
                    <a:pt x="7659" y="19191"/>
                    <a:pt x="7541" y="20058"/>
                  </a:cubicBezTo>
                  <a:cubicBezTo>
                    <a:pt x="7424" y="20925"/>
                    <a:pt x="7424" y="21320"/>
                    <a:pt x="7718" y="21438"/>
                  </a:cubicBezTo>
                  <a:cubicBezTo>
                    <a:pt x="8011" y="21556"/>
                    <a:pt x="8598" y="21398"/>
                    <a:pt x="9302" y="20649"/>
                  </a:cubicBezTo>
                  <a:cubicBezTo>
                    <a:pt x="10007" y="19901"/>
                    <a:pt x="10828" y="18560"/>
                    <a:pt x="11357" y="17417"/>
                  </a:cubicBezTo>
                  <a:cubicBezTo>
                    <a:pt x="11885" y="16274"/>
                    <a:pt x="12120" y="15328"/>
                    <a:pt x="13352" y="14619"/>
                  </a:cubicBezTo>
                  <a:cubicBezTo>
                    <a:pt x="14585" y="13909"/>
                    <a:pt x="16815" y="13436"/>
                    <a:pt x="18341" y="13082"/>
                  </a:cubicBezTo>
                  <a:cubicBezTo>
                    <a:pt x="19868" y="12727"/>
                    <a:pt x="20689" y="12490"/>
                    <a:pt x="21511" y="122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6" name="Line"/>
            <p:cNvSpPr/>
            <p:nvPr/>
          </p:nvSpPr>
          <p:spPr>
            <a:xfrm>
              <a:off x="4108710" y="2985864"/>
              <a:ext cx="129973" cy="270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3" h="21339" fill="norm" stroke="1" extrusionOk="0">
                  <a:moveTo>
                    <a:pt x="19517" y="4149"/>
                  </a:moveTo>
                  <a:cubicBezTo>
                    <a:pt x="19517" y="3140"/>
                    <a:pt x="19517" y="2131"/>
                    <a:pt x="18717" y="1323"/>
                  </a:cubicBezTo>
                  <a:cubicBezTo>
                    <a:pt x="17917" y="516"/>
                    <a:pt x="16317" y="-90"/>
                    <a:pt x="13317" y="11"/>
                  </a:cubicBezTo>
                  <a:cubicBezTo>
                    <a:pt x="10317" y="112"/>
                    <a:pt x="5917" y="919"/>
                    <a:pt x="3117" y="1828"/>
                  </a:cubicBezTo>
                  <a:cubicBezTo>
                    <a:pt x="317" y="2736"/>
                    <a:pt x="-883" y="3746"/>
                    <a:pt x="717" y="5461"/>
                  </a:cubicBezTo>
                  <a:cubicBezTo>
                    <a:pt x="2317" y="7177"/>
                    <a:pt x="6717" y="9600"/>
                    <a:pt x="10517" y="11618"/>
                  </a:cubicBezTo>
                  <a:cubicBezTo>
                    <a:pt x="14317" y="13637"/>
                    <a:pt x="17517" y="15252"/>
                    <a:pt x="19117" y="16564"/>
                  </a:cubicBezTo>
                  <a:cubicBezTo>
                    <a:pt x="20717" y="17876"/>
                    <a:pt x="20717" y="18886"/>
                    <a:pt x="19317" y="19794"/>
                  </a:cubicBezTo>
                  <a:cubicBezTo>
                    <a:pt x="17917" y="20703"/>
                    <a:pt x="15117" y="21510"/>
                    <a:pt x="12117" y="21308"/>
                  </a:cubicBezTo>
                  <a:cubicBezTo>
                    <a:pt x="9117" y="21106"/>
                    <a:pt x="5917" y="19895"/>
                    <a:pt x="4317" y="18684"/>
                  </a:cubicBezTo>
                  <a:cubicBezTo>
                    <a:pt x="2717" y="17473"/>
                    <a:pt x="2717" y="16261"/>
                    <a:pt x="2717" y="150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7" name="Line"/>
            <p:cNvSpPr/>
            <p:nvPr/>
          </p:nvSpPr>
          <p:spPr>
            <a:xfrm>
              <a:off x="4318875" y="3007726"/>
              <a:ext cx="182868" cy="227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766" y="0"/>
                  </a:moveTo>
                  <a:cubicBezTo>
                    <a:pt x="1966" y="728"/>
                    <a:pt x="3166" y="1456"/>
                    <a:pt x="3916" y="4126"/>
                  </a:cubicBezTo>
                  <a:cubicBezTo>
                    <a:pt x="4666" y="6796"/>
                    <a:pt x="4966" y="11407"/>
                    <a:pt x="4966" y="14319"/>
                  </a:cubicBezTo>
                  <a:cubicBezTo>
                    <a:pt x="4966" y="17231"/>
                    <a:pt x="4666" y="18445"/>
                    <a:pt x="4066" y="19537"/>
                  </a:cubicBezTo>
                  <a:cubicBezTo>
                    <a:pt x="3466" y="20629"/>
                    <a:pt x="2566" y="21600"/>
                    <a:pt x="1666" y="21600"/>
                  </a:cubicBezTo>
                  <a:cubicBezTo>
                    <a:pt x="766" y="21600"/>
                    <a:pt x="-134" y="20629"/>
                    <a:pt x="16" y="17960"/>
                  </a:cubicBezTo>
                  <a:cubicBezTo>
                    <a:pt x="166" y="15290"/>
                    <a:pt x="1366" y="10921"/>
                    <a:pt x="2716" y="8130"/>
                  </a:cubicBezTo>
                  <a:cubicBezTo>
                    <a:pt x="4066" y="5339"/>
                    <a:pt x="5566" y="4126"/>
                    <a:pt x="7066" y="3398"/>
                  </a:cubicBezTo>
                  <a:cubicBezTo>
                    <a:pt x="8566" y="2670"/>
                    <a:pt x="10066" y="2427"/>
                    <a:pt x="11116" y="3155"/>
                  </a:cubicBezTo>
                  <a:cubicBezTo>
                    <a:pt x="12166" y="3883"/>
                    <a:pt x="12766" y="5582"/>
                    <a:pt x="14416" y="8130"/>
                  </a:cubicBezTo>
                  <a:cubicBezTo>
                    <a:pt x="16066" y="10679"/>
                    <a:pt x="18766" y="14076"/>
                    <a:pt x="21466" y="174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8" name="Line"/>
            <p:cNvSpPr/>
            <p:nvPr/>
          </p:nvSpPr>
          <p:spPr>
            <a:xfrm>
              <a:off x="4574470" y="3057454"/>
              <a:ext cx="118944" cy="148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269" fill="norm" stroke="1" extrusionOk="0">
                  <a:moveTo>
                    <a:pt x="18632" y="564"/>
                  </a:moveTo>
                  <a:cubicBezTo>
                    <a:pt x="14036" y="2029"/>
                    <a:pt x="9440" y="3493"/>
                    <a:pt x="5993" y="6605"/>
                  </a:cubicBezTo>
                  <a:cubicBezTo>
                    <a:pt x="2546" y="9717"/>
                    <a:pt x="249" y="14476"/>
                    <a:pt x="19" y="17405"/>
                  </a:cubicBezTo>
                  <a:cubicBezTo>
                    <a:pt x="-211" y="20334"/>
                    <a:pt x="1627" y="21432"/>
                    <a:pt x="4844" y="21249"/>
                  </a:cubicBezTo>
                  <a:cubicBezTo>
                    <a:pt x="8061" y="21066"/>
                    <a:pt x="12657" y="19602"/>
                    <a:pt x="15644" y="16307"/>
                  </a:cubicBezTo>
                  <a:cubicBezTo>
                    <a:pt x="18632" y="13012"/>
                    <a:pt x="20010" y="7886"/>
                    <a:pt x="19780" y="4591"/>
                  </a:cubicBezTo>
                  <a:cubicBezTo>
                    <a:pt x="19551" y="1296"/>
                    <a:pt x="17712" y="-168"/>
                    <a:pt x="17712" y="15"/>
                  </a:cubicBezTo>
                  <a:cubicBezTo>
                    <a:pt x="17712" y="198"/>
                    <a:pt x="19551" y="2029"/>
                    <a:pt x="21389" y="38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9" name="Line"/>
            <p:cNvSpPr/>
            <p:nvPr/>
          </p:nvSpPr>
          <p:spPr>
            <a:xfrm>
              <a:off x="4716413" y="2923391"/>
              <a:ext cx="260674" cy="267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7" fill="norm" stroke="1" extrusionOk="0">
                  <a:moveTo>
                    <a:pt x="0" y="12960"/>
                  </a:moveTo>
                  <a:cubicBezTo>
                    <a:pt x="1059" y="12960"/>
                    <a:pt x="2118" y="12960"/>
                    <a:pt x="2647" y="13989"/>
                  </a:cubicBezTo>
                  <a:cubicBezTo>
                    <a:pt x="3176" y="15017"/>
                    <a:pt x="3176" y="17074"/>
                    <a:pt x="3600" y="18514"/>
                  </a:cubicBezTo>
                  <a:cubicBezTo>
                    <a:pt x="4024" y="19954"/>
                    <a:pt x="4871" y="20777"/>
                    <a:pt x="5824" y="21189"/>
                  </a:cubicBezTo>
                  <a:cubicBezTo>
                    <a:pt x="6777" y="21600"/>
                    <a:pt x="7835" y="21600"/>
                    <a:pt x="8682" y="21189"/>
                  </a:cubicBezTo>
                  <a:cubicBezTo>
                    <a:pt x="9529" y="20777"/>
                    <a:pt x="10165" y="19954"/>
                    <a:pt x="10694" y="19029"/>
                  </a:cubicBezTo>
                  <a:cubicBezTo>
                    <a:pt x="11224" y="18103"/>
                    <a:pt x="11647" y="17074"/>
                    <a:pt x="11965" y="17074"/>
                  </a:cubicBezTo>
                  <a:cubicBezTo>
                    <a:pt x="12282" y="17074"/>
                    <a:pt x="12494" y="18103"/>
                    <a:pt x="12918" y="19029"/>
                  </a:cubicBezTo>
                  <a:cubicBezTo>
                    <a:pt x="13341" y="19954"/>
                    <a:pt x="13976" y="20777"/>
                    <a:pt x="15141" y="21189"/>
                  </a:cubicBezTo>
                  <a:cubicBezTo>
                    <a:pt x="16306" y="21600"/>
                    <a:pt x="18000" y="21600"/>
                    <a:pt x="19165" y="18823"/>
                  </a:cubicBezTo>
                  <a:cubicBezTo>
                    <a:pt x="20329" y="16046"/>
                    <a:pt x="20965" y="10491"/>
                    <a:pt x="21282" y="6891"/>
                  </a:cubicBezTo>
                  <a:cubicBezTo>
                    <a:pt x="21600" y="3291"/>
                    <a:pt x="21600" y="164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0" name="Line"/>
            <p:cNvSpPr/>
            <p:nvPr/>
          </p:nvSpPr>
          <p:spPr>
            <a:xfrm>
              <a:off x="4941989" y="2705258"/>
              <a:ext cx="327077" cy="722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489" fill="norm" stroke="1" extrusionOk="0">
                  <a:moveTo>
                    <a:pt x="1784" y="2613"/>
                  </a:moveTo>
                  <a:cubicBezTo>
                    <a:pt x="787" y="2689"/>
                    <a:pt x="-210" y="2765"/>
                    <a:pt x="39" y="2651"/>
                  </a:cubicBezTo>
                  <a:cubicBezTo>
                    <a:pt x="288" y="2537"/>
                    <a:pt x="1784" y="2233"/>
                    <a:pt x="4692" y="1776"/>
                  </a:cubicBezTo>
                  <a:cubicBezTo>
                    <a:pt x="7599" y="1320"/>
                    <a:pt x="11919" y="712"/>
                    <a:pt x="14661" y="369"/>
                  </a:cubicBezTo>
                  <a:cubicBezTo>
                    <a:pt x="17402" y="27"/>
                    <a:pt x="18565" y="-49"/>
                    <a:pt x="19479" y="27"/>
                  </a:cubicBezTo>
                  <a:cubicBezTo>
                    <a:pt x="20393" y="103"/>
                    <a:pt x="21058" y="331"/>
                    <a:pt x="21224" y="940"/>
                  </a:cubicBezTo>
                  <a:cubicBezTo>
                    <a:pt x="21390" y="1548"/>
                    <a:pt x="21058" y="2537"/>
                    <a:pt x="20227" y="4324"/>
                  </a:cubicBezTo>
                  <a:cubicBezTo>
                    <a:pt x="19396" y="6112"/>
                    <a:pt x="18067" y="8697"/>
                    <a:pt x="17652" y="11207"/>
                  </a:cubicBezTo>
                  <a:cubicBezTo>
                    <a:pt x="17236" y="13717"/>
                    <a:pt x="17735" y="16151"/>
                    <a:pt x="18233" y="17596"/>
                  </a:cubicBezTo>
                  <a:cubicBezTo>
                    <a:pt x="18732" y="19041"/>
                    <a:pt x="19230" y="19497"/>
                    <a:pt x="19645" y="19992"/>
                  </a:cubicBezTo>
                  <a:cubicBezTo>
                    <a:pt x="20061" y="20486"/>
                    <a:pt x="20393" y="21019"/>
                    <a:pt x="20061" y="21285"/>
                  </a:cubicBezTo>
                  <a:cubicBezTo>
                    <a:pt x="19728" y="21551"/>
                    <a:pt x="18732" y="21551"/>
                    <a:pt x="16738" y="21323"/>
                  </a:cubicBezTo>
                  <a:cubicBezTo>
                    <a:pt x="14744" y="21095"/>
                    <a:pt x="11753" y="20638"/>
                    <a:pt x="8762" y="201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1" name="Line"/>
            <p:cNvSpPr/>
            <p:nvPr/>
          </p:nvSpPr>
          <p:spPr>
            <a:xfrm>
              <a:off x="5728436" y="2946391"/>
              <a:ext cx="214672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71" y="16800"/>
                    <a:pt x="1543" y="12000"/>
                    <a:pt x="5143" y="8400"/>
                  </a:cubicBezTo>
                  <a:cubicBezTo>
                    <a:pt x="8743" y="4800"/>
                    <a:pt x="15171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2" name="Line"/>
            <p:cNvSpPr/>
            <p:nvPr/>
          </p:nvSpPr>
          <p:spPr>
            <a:xfrm>
              <a:off x="5789771" y="3130395"/>
              <a:ext cx="230006" cy="16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0"/>
                  </a:moveTo>
                  <a:cubicBezTo>
                    <a:pt x="2160" y="9257"/>
                    <a:pt x="4320" y="18514"/>
                    <a:pt x="7920" y="20057"/>
                  </a:cubicBezTo>
                  <a:cubicBezTo>
                    <a:pt x="11520" y="21600"/>
                    <a:pt x="16560" y="15429"/>
                    <a:pt x="21600" y="92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3" name="Line"/>
            <p:cNvSpPr/>
            <p:nvPr/>
          </p:nvSpPr>
          <p:spPr>
            <a:xfrm>
              <a:off x="6469169" y="2908057"/>
              <a:ext cx="64286" cy="276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8" h="21600" fill="norm" stroke="1" extrusionOk="0">
                  <a:moveTo>
                    <a:pt x="20898" y="0"/>
                  </a:moveTo>
                  <a:cubicBezTo>
                    <a:pt x="17575" y="600"/>
                    <a:pt x="14252" y="1200"/>
                    <a:pt x="10513" y="3900"/>
                  </a:cubicBezTo>
                  <a:cubicBezTo>
                    <a:pt x="6775" y="6600"/>
                    <a:pt x="2621" y="11400"/>
                    <a:pt x="960" y="14700"/>
                  </a:cubicBezTo>
                  <a:cubicBezTo>
                    <a:pt x="-702" y="18000"/>
                    <a:pt x="129" y="19800"/>
                    <a:pt x="95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4" name="Line"/>
            <p:cNvSpPr/>
            <p:nvPr/>
          </p:nvSpPr>
          <p:spPr>
            <a:xfrm>
              <a:off x="6587122" y="2864343"/>
              <a:ext cx="29568" cy="273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421" fill="norm" stroke="1" extrusionOk="0">
                  <a:moveTo>
                    <a:pt x="0" y="3421"/>
                  </a:moveTo>
                  <a:cubicBezTo>
                    <a:pt x="7200" y="1821"/>
                    <a:pt x="14400" y="221"/>
                    <a:pt x="18000" y="21"/>
                  </a:cubicBezTo>
                  <a:cubicBezTo>
                    <a:pt x="21600" y="-179"/>
                    <a:pt x="21600" y="1021"/>
                    <a:pt x="18900" y="4821"/>
                  </a:cubicBezTo>
                  <a:cubicBezTo>
                    <a:pt x="16200" y="8621"/>
                    <a:pt x="10800" y="15021"/>
                    <a:pt x="5400" y="214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5" name="Line"/>
            <p:cNvSpPr/>
            <p:nvPr/>
          </p:nvSpPr>
          <p:spPr>
            <a:xfrm>
              <a:off x="6349450" y="2877390"/>
              <a:ext cx="329675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42" y="17100"/>
                    <a:pt x="3684" y="12600"/>
                    <a:pt x="7284" y="9000"/>
                  </a:cubicBezTo>
                  <a:cubicBezTo>
                    <a:pt x="10884" y="5400"/>
                    <a:pt x="16242" y="27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6" name="Line"/>
            <p:cNvSpPr/>
            <p:nvPr/>
          </p:nvSpPr>
          <p:spPr>
            <a:xfrm>
              <a:off x="6662768" y="3077456"/>
              <a:ext cx="139027" cy="187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3" h="21098" fill="norm" stroke="1" extrusionOk="0">
                  <a:moveTo>
                    <a:pt x="16354" y="4238"/>
                  </a:moveTo>
                  <a:cubicBezTo>
                    <a:pt x="17126" y="2510"/>
                    <a:pt x="17897" y="782"/>
                    <a:pt x="17319" y="206"/>
                  </a:cubicBezTo>
                  <a:cubicBezTo>
                    <a:pt x="16740" y="-370"/>
                    <a:pt x="14812" y="206"/>
                    <a:pt x="11726" y="2654"/>
                  </a:cubicBezTo>
                  <a:cubicBezTo>
                    <a:pt x="8640" y="5102"/>
                    <a:pt x="4397" y="9422"/>
                    <a:pt x="2083" y="12302"/>
                  </a:cubicBezTo>
                  <a:cubicBezTo>
                    <a:pt x="-231" y="15182"/>
                    <a:pt x="-617" y="16622"/>
                    <a:pt x="926" y="18062"/>
                  </a:cubicBezTo>
                  <a:cubicBezTo>
                    <a:pt x="2469" y="19502"/>
                    <a:pt x="5940" y="20942"/>
                    <a:pt x="9604" y="21086"/>
                  </a:cubicBezTo>
                  <a:cubicBezTo>
                    <a:pt x="13269" y="21230"/>
                    <a:pt x="17126" y="20078"/>
                    <a:pt x="20983" y="189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7" name="Line"/>
            <p:cNvSpPr/>
            <p:nvPr/>
          </p:nvSpPr>
          <p:spPr>
            <a:xfrm>
              <a:off x="7047132" y="3145729"/>
              <a:ext cx="15335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8" name="Line"/>
            <p:cNvSpPr/>
            <p:nvPr/>
          </p:nvSpPr>
          <p:spPr>
            <a:xfrm>
              <a:off x="7295292" y="2876800"/>
              <a:ext cx="215989" cy="321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4" h="20880" fill="norm" stroke="1" extrusionOk="0">
                  <a:moveTo>
                    <a:pt x="11975" y="4026"/>
                  </a:moveTo>
                  <a:cubicBezTo>
                    <a:pt x="11975" y="3195"/>
                    <a:pt x="11975" y="2364"/>
                    <a:pt x="11615" y="1617"/>
                  </a:cubicBezTo>
                  <a:cubicBezTo>
                    <a:pt x="11255" y="869"/>
                    <a:pt x="10535" y="204"/>
                    <a:pt x="9575" y="38"/>
                  </a:cubicBezTo>
                  <a:cubicBezTo>
                    <a:pt x="8615" y="-128"/>
                    <a:pt x="7415" y="204"/>
                    <a:pt x="5855" y="1866"/>
                  </a:cubicBezTo>
                  <a:cubicBezTo>
                    <a:pt x="4295" y="3527"/>
                    <a:pt x="2375" y="6518"/>
                    <a:pt x="1175" y="9841"/>
                  </a:cubicBezTo>
                  <a:cubicBezTo>
                    <a:pt x="-25" y="13164"/>
                    <a:pt x="-505" y="16820"/>
                    <a:pt x="695" y="18897"/>
                  </a:cubicBezTo>
                  <a:cubicBezTo>
                    <a:pt x="1895" y="20974"/>
                    <a:pt x="4775" y="21472"/>
                    <a:pt x="8615" y="20143"/>
                  </a:cubicBezTo>
                  <a:cubicBezTo>
                    <a:pt x="12455" y="18814"/>
                    <a:pt x="17255" y="15657"/>
                    <a:pt x="19175" y="12417"/>
                  </a:cubicBezTo>
                  <a:cubicBezTo>
                    <a:pt x="21095" y="9177"/>
                    <a:pt x="20135" y="5854"/>
                    <a:pt x="19175" y="3943"/>
                  </a:cubicBezTo>
                  <a:cubicBezTo>
                    <a:pt x="18215" y="2032"/>
                    <a:pt x="17255" y="1534"/>
                    <a:pt x="15815" y="1284"/>
                  </a:cubicBezTo>
                  <a:cubicBezTo>
                    <a:pt x="14375" y="1035"/>
                    <a:pt x="12455" y="1035"/>
                    <a:pt x="10535" y="10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9" name="Line"/>
            <p:cNvSpPr/>
            <p:nvPr/>
          </p:nvSpPr>
          <p:spPr>
            <a:xfrm>
              <a:off x="8258493" y="3038393"/>
              <a:ext cx="260674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41" y="16000"/>
                    <a:pt x="12282" y="10400"/>
                    <a:pt x="15882" y="6800"/>
                  </a:cubicBezTo>
                  <a:cubicBezTo>
                    <a:pt x="19482" y="3200"/>
                    <a:pt x="20541" y="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0" name="Line"/>
            <p:cNvSpPr/>
            <p:nvPr/>
          </p:nvSpPr>
          <p:spPr>
            <a:xfrm>
              <a:off x="8395020" y="2954058"/>
              <a:ext cx="16811" cy="25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5236"/>
                    <a:pt x="-1303" y="10473"/>
                    <a:pt x="240" y="14073"/>
                  </a:cubicBezTo>
                  <a:cubicBezTo>
                    <a:pt x="1783" y="17673"/>
                    <a:pt x="11040" y="19636"/>
                    <a:pt x="2029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1" name="Line"/>
            <p:cNvSpPr/>
            <p:nvPr/>
          </p:nvSpPr>
          <p:spPr>
            <a:xfrm>
              <a:off x="8716499" y="2869723"/>
              <a:ext cx="86341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600" fill="norm" stroke="1" extrusionOk="0">
                  <a:moveTo>
                    <a:pt x="20850" y="0"/>
                  </a:moveTo>
                  <a:cubicBezTo>
                    <a:pt x="13444" y="4985"/>
                    <a:pt x="6039" y="9969"/>
                    <a:pt x="2644" y="13569"/>
                  </a:cubicBezTo>
                  <a:cubicBezTo>
                    <a:pt x="-750" y="17169"/>
                    <a:pt x="-133" y="19385"/>
                    <a:pt x="48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2" name="Line"/>
            <p:cNvSpPr/>
            <p:nvPr/>
          </p:nvSpPr>
          <p:spPr>
            <a:xfrm>
              <a:off x="8833446" y="2908057"/>
              <a:ext cx="30728" cy="26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19978" y="0"/>
                  </a:moveTo>
                  <a:cubicBezTo>
                    <a:pt x="11670" y="4871"/>
                    <a:pt x="3363" y="9741"/>
                    <a:pt x="870" y="13341"/>
                  </a:cubicBezTo>
                  <a:cubicBezTo>
                    <a:pt x="-1622" y="16941"/>
                    <a:pt x="1701" y="19271"/>
                    <a:pt x="502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3" name="Line"/>
            <p:cNvSpPr/>
            <p:nvPr/>
          </p:nvSpPr>
          <p:spPr>
            <a:xfrm>
              <a:off x="8542167" y="2877329"/>
              <a:ext cx="506012" cy="107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0" fill="norm" stroke="1" extrusionOk="0">
                  <a:moveTo>
                    <a:pt x="0" y="21110"/>
                  </a:moveTo>
                  <a:cubicBezTo>
                    <a:pt x="0" y="18096"/>
                    <a:pt x="0" y="15082"/>
                    <a:pt x="600" y="12570"/>
                  </a:cubicBezTo>
                  <a:cubicBezTo>
                    <a:pt x="1200" y="10059"/>
                    <a:pt x="2400" y="8050"/>
                    <a:pt x="5018" y="5789"/>
                  </a:cubicBezTo>
                  <a:cubicBezTo>
                    <a:pt x="7636" y="3529"/>
                    <a:pt x="11673" y="1017"/>
                    <a:pt x="14673" y="263"/>
                  </a:cubicBezTo>
                  <a:cubicBezTo>
                    <a:pt x="17673" y="-490"/>
                    <a:pt x="19636" y="515"/>
                    <a:pt x="21600" y="15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4" name="Line"/>
            <p:cNvSpPr/>
            <p:nvPr/>
          </p:nvSpPr>
          <p:spPr>
            <a:xfrm>
              <a:off x="8979176" y="3111886"/>
              <a:ext cx="161005" cy="236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0" fill="norm" stroke="1" extrusionOk="0">
                  <a:moveTo>
                    <a:pt x="21600" y="964"/>
                  </a:moveTo>
                  <a:cubicBezTo>
                    <a:pt x="17143" y="282"/>
                    <a:pt x="12686" y="-400"/>
                    <a:pt x="9257" y="282"/>
                  </a:cubicBezTo>
                  <a:cubicBezTo>
                    <a:pt x="5829" y="964"/>
                    <a:pt x="3429" y="3011"/>
                    <a:pt x="2571" y="5171"/>
                  </a:cubicBezTo>
                  <a:cubicBezTo>
                    <a:pt x="1714" y="7331"/>
                    <a:pt x="2400" y="9604"/>
                    <a:pt x="4800" y="11764"/>
                  </a:cubicBezTo>
                  <a:cubicBezTo>
                    <a:pt x="7200" y="13924"/>
                    <a:pt x="11314" y="15971"/>
                    <a:pt x="13886" y="17448"/>
                  </a:cubicBezTo>
                  <a:cubicBezTo>
                    <a:pt x="16457" y="18926"/>
                    <a:pt x="17486" y="19836"/>
                    <a:pt x="17143" y="20404"/>
                  </a:cubicBezTo>
                  <a:cubicBezTo>
                    <a:pt x="16800" y="20973"/>
                    <a:pt x="15086" y="21200"/>
                    <a:pt x="12514" y="20859"/>
                  </a:cubicBezTo>
                  <a:cubicBezTo>
                    <a:pt x="9943" y="20518"/>
                    <a:pt x="6514" y="19608"/>
                    <a:pt x="4286" y="18699"/>
                  </a:cubicBezTo>
                  <a:cubicBezTo>
                    <a:pt x="2057" y="17789"/>
                    <a:pt x="1029" y="16880"/>
                    <a:pt x="0" y="159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5" name="Line"/>
            <p:cNvSpPr/>
            <p:nvPr/>
          </p:nvSpPr>
          <p:spPr>
            <a:xfrm>
              <a:off x="9393185" y="3084394"/>
              <a:ext cx="15335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6" name="Line"/>
            <p:cNvSpPr/>
            <p:nvPr/>
          </p:nvSpPr>
          <p:spPr>
            <a:xfrm>
              <a:off x="9745860" y="2892724"/>
              <a:ext cx="53669" cy="406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0"/>
                    <a:pt x="10286" y="0"/>
                    <a:pt x="13886" y="1087"/>
                  </a:cubicBezTo>
                  <a:cubicBezTo>
                    <a:pt x="17486" y="2174"/>
                    <a:pt x="19543" y="4347"/>
                    <a:pt x="19543" y="7608"/>
                  </a:cubicBezTo>
                  <a:cubicBezTo>
                    <a:pt x="19543" y="10868"/>
                    <a:pt x="17486" y="15215"/>
                    <a:pt x="17486" y="17728"/>
                  </a:cubicBezTo>
                  <a:cubicBezTo>
                    <a:pt x="17486" y="20242"/>
                    <a:pt x="19543" y="2092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7" name="Line"/>
            <p:cNvSpPr/>
            <p:nvPr/>
          </p:nvSpPr>
          <p:spPr>
            <a:xfrm>
              <a:off x="6173113" y="4012082"/>
              <a:ext cx="176338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8" name="Line"/>
            <p:cNvSpPr/>
            <p:nvPr/>
          </p:nvSpPr>
          <p:spPr>
            <a:xfrm>
              <a:off x="6213581" y="4142418"/>
              <a:ext cx="197205" cy="29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0825" fill="norm" stroke="1" extrusionOk="0">
                  <a:moveTo>
                    <a:pt x="2232" y="5400"/>
                  </a:moveTo>
                  <a:cubicBezTo>
                    <a:pt x="865" y="10800"/>
                    <a:pt x="-502" y="16200"/>
                    <a:pt x="182" y="18900"/>
                  </a:cubicBezTo>
                  <a:cubicBezTo>
                    <a:pt x="865" y="21600"/>
                    <a:pt x="3599" y="21600"/>
                    <a:pt x="7427" y="18000"/>
                  </a:cubicBezTo>
                  <a:cubicBezTo>
                    <a:pt x="11255" y="14400"/>
                    <a:pt x="16176" y="7200"/>
                    <a:pt x="2109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9" name="Line"/>
            <p:cNvSpPr/>
            <p:nvPr/>
          </p:nvSpPr>
          <p:spPr>
            <a:xfrm>
              <a:off x="6763460" y="3956128"/>
              <a:ext cx="107336" cy="224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2" fill="norm" stroke="1" extrusionOk="0">
                  <a:moveTo>
                    <a:pt x="21600" y="217"/>
                  </a:moveTo>
                  <a:cubicBezTo>
                    <a:pt x="19029" y="-25"/>
                    <a:pt x="16457" y="-268"/>
                    <a:pt x="13371" y="703"/>
                  </a:cubicBezTo>
                  <a:cubicBezTo>
                    <a:pt x="10286" y="1674"/>
                    <a:pt x="6686" y="3858"/>
                    <a:pt x="4114" y="7013"/>
                  </a:cubicBezTo>
                  <a:cubicBezTo>
                    <a:pt x="1543" y="10168"/>
                    <a:pt x="0" y="14294"/>
                    <a:pt x="0" y="16842"/>
                  </a:cubicBezTo>
                  <a:cubicBezTo>
                    <a:pt x="0" y="19390"/>
                    <a:pt x="1543" y="20361"/>
                    <a:pt x="3086" y="213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0" name="Line"/>
            <p:cNvSpPr/>
            <p:nvPr/>
          </p:nvSpPr>
          <p:spPr>
            <a:xfrm>
              <a:off x="6888183" y="3950747"/>
              <a:ext cx="28614" cy="26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fill="norm" stroke="1" extrusionOk="0">
                  <a:moveTo>
                    <a:pt x="20153" y="0"/>
                  </a:moveTo>
                  <a:cubicBezTo>
                    <a:pt x="11153" y="5349"/>
                    <a:pt x="2153" y="10697"/>
                    <a:pt x="353" y="14297"/>
                  </a:cubicBezTo>
                  <a:cubicBezTo>
                    <a:pt x="-1447" y="17897"/>
                    <a:pt x="3953" y="19749"/>
                    <a:pt x="935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1" name="Line"/>
            <p:cNvSpPr/>
            <p:nvPr/>
          </p:nvSpPr>
          <p:spPr>
            <a:xfrm>
              <a:off x="6623338" y="3943080"/>
              <a:ext cx="377794" cy="99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1860" y="21600"/>
                  </a:moveTo>
                  <a:cubicBezTo>
                    <a:pt x="1135" y="20492"/>
                    <a:pt x="410" y="19385"/>
                    <a:pt x="120" y="17446"/>
                  </a:cubicBezTo>
                  <a:cubicBezTo>
                    <a:pt x="-170" y="15508"/>
                    <a:pt x="-25" y="12738"/>
                    <a:pt x="1570" y="9692"/>
                  </a:cubicBezTo>
                  <a:cubicBezTo>
                    <a:pt x="3164" y="6646"/>
                    <a:pt x="6209" y="3323"/>
                    <a:pt x="9760" y="1662"/>
                  </a:cubicBezTo>
                  <a:cubicBezTo>
                    <a:pt x="13312" y="0"/>
                    <a:pt x="17371" y="0"/>
                    <a:pt x="2143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2" name="Line"/>
            <p:cNvSpPr/>
            <p:nvPr/>
          </p:nvSpPr>
          <p:spPr>
            <a:xfrm>
              <a:off x="6978131" y="4148242"/>
              <a:ext cx="107959" cy="208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267" fill="norm" stroke="1" extrusionOk="0">
                  <a:moveTo>
                    <a:pt x="21098" y="1749"/>
                  </a:moveTo>
                  <a:cubicBezTo>
                    <a:pt x="18586" y="1228"/>
                    <a:pt x="16074" y="708"/>
                    <a:pt x="13060" y="318"/>
                  </a:cubicBezTo>
                  <a:cubicBezTo>
                    <a:pt x="10046" y="-73"/>
                    <a:pt x="6530" y="-333"/>
                    <a:pt x="4019" y="968"/>
                  </a:cubicBezTo>
                  <a:cubicBezTo>
                    <a:pt x="1507" y="2269"/>
                    <a:pt x="0" y="5132"/>
                    <a:pt x="0" y="7084"/>
                  </a:cubicBezTo>
                  <a:cubicBezTo>
                    <a:pt x="0" y="9036"/>
                    <a:pt x="1507" y="10077"/>
                    <a:pt x="5023" y="11118"/>
                  </a:cubicBezTo>
                  <a:cubicBezTo>
                    <a:pt x="8540" y="12159"/>
                    <a:pt x="14065" y="13200"/>
                    <a:pt x="17330" y="14371"/>
                  </a:cubicBezTo>
                  <a:cubicBezTo>
                    <a:pt x="20595" y="15542"/>
                    <a:pt x="21600" y="16843"/>
                    <a:pt x="21098" y="17884"/>
                  </a:cubicBezTo>
                  <a:cubicBezTo>
                    <a:pt x="20595" y="18925"/>
                    <a:pt x="18586" y="19706"/>
                    <a:pt x="15572" y="20226"/>
                  </a:cubicBezTo>
                  <a:cubicBezTo>
                    <a:pt x="12558" y="20747"/>
                    <a:pt x="8539" y="21007"/>
                    <a:pt x="4521" y="212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8" name="Drawing"/>
          <p:cNvGrpSpPr/>
          <p:nvPr/>
        </p:nvGrpSpPr>
        <p:grpSpPr>
          <a:xfrm>
            <a:off x="337341" y="296451"/>
            <a:ext cx="12880291" cy="9218098"/>
            <a:chOff x="0" y="0"/>
            <a:chExt cx="12880290" cy="9218096"/>
          </a:xfrm>
        </p:grpSpPr>
        <p:sp>
          <p:nvSpPr>
            <p:cNvPr id="485" name="Line"/>
            <p:cNvSpPr/>
            <p:nvPr/>
          </p:nvSpPr>
          <p:spPr>
            <a:xfrm>
              <a:off x="276006" y="53667"/>
              <a:ext cx="345009" cy="538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2" fill="norm" stroke="1" extrusionOk="0">
                  <a:moveTo>
                    <a:pt x="1920" y="7780"/>
                  </a:moveTo>
                  <a:cubicBezTo>
                    <a:pt x="1600" y="10442"/>
                    <a:pt x="1280" y="13103"/>
                    <a:pt x="1040" y="15151"/>
                  </a:cubicBezTo>
                  <a:cubicBezTo>
                    <a:pt x="800" y="17198"/>
                    <a:pt x="640" y="18631"/>
                    <a:pt x="480" y="19706"/>
                  </a:cubicBezTo>
                  <a:cubicBezTo>
                    <a:pt x="320" y="20781"/>
                    <a:pt x="160" y="21498"/>
                    <a:pt x="80" y="21549"/>
                  </a:cubicBezTo>
                  <a:cubicBezTo>
                    <a:pt x="0" y="21600"/>
                    <a:pt x="0" y="20986"/>
                    <a:pt x="0" y="18887"/>
                  </a:cubicBezTo>
                  <a:cubicBezTo>
                    <a:pt x="0" y="16789"/>
                    <a:pt x="0" y="13206"/>
                    <a:pt x="320" y="9981"/>
                  </a:cubicBezTo>
                  <a:cubicBezTo>
                    <a:pt x="640" y="6756"/>
                    <a:pt x="1280" y="3890"/>
                    <a:pt x="1760" y="2201"/>
                  </a:cubicBezTo>
                  <a:cubicBezTo>
                    <a:pt x="2240" y="512"/>
                    <a:pt x="2560" y="0"/>
                    <a:pt x="2880" y="0"/>
                  </a:cubicBezTo>
                  <a:cubicBezTo>
                    <a:pt x="3200" y="0"/>
                    <a:pt x="3520" y="512"/>
                    <a:pt x="3920" y="1331"/>
                  </a:cubicBezTo>
                  <a:cubicBezTo>
                    <a:pt x="4320" y="2150"/>
                    <a:pt x="4800" y="3276"/>
                    <a:pt x="5280" y="4095"/>
                  </a:cubicBezTo>
                  <a:cubicBezTo>
                    <a:pt x="5760" y="4914"/>
                    <a:pt x="6240" y="5426"/>
                    <a:pt x="6880" y="5682"/>
                  </a:cubicBezTo>
                  <a:cubicBezTo>
                    <a:pt x="7520" y="5937"/>
                    <a:pt x="8320" y="5937"/>
                    <a:pt x="9680" y="5323"/>
                  </a:cubicBezTo>
                  <a:cubicBezTo>
                    <a:pt x="11040" y="4709"/>
                    <a:pt x="12960" y="3481"/>
                    <a:pt x="14160" y="2662"/>
                  </a:cubicBezTo>
                  <a:cubicBezTo>
                    <a:pt x="15360" y="1843"/>
                    <a:pt x="15840" y="1433"/>
                    <a:pt x="16320" y="1433"/>
                  </a:cubicBezTo>
                  <a:cubicBezTo>
                    <a:pt x="16800" y="1433"/>
                    <a:pt x="17280" y="1843"/>
                    <a:pt x="17680" y="3327"/>
                  </a:cubicBezTo>
                  <a:cubicBezTo>
                    <a:pt x="18080" y="4811"/>
                    <a:pt x="18400" y="7371"/>
                    <a:pt x="18640" y="9572"/>
                  </a:cubicBezTo>
                  <a:cubicBezTo>
                    <a:pt x="18880" y="11773"/>
                    <a:pt x="19040" y="13615"/>
                    <a:pt x="19120" y="14997"/>
                  </a:cubicBezTo>
                  <a:cubicBezTo>
                    <a:pt x="19200" y="16379"/>
                    <a:pt x="19200" y="17300"/>
                    <a:pt x="19600" y="17761"/>
                  </a:cubicBezTo>
                  <a:cubicBezTo>
                    <a:pt x="20000" y="18222"/>
                    <a:pt x="20800" y="18222"/>
                    <a:pt x="21600" y="182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" name="Line"/>
            <p:cNvSpPr/>
            <p:nvPr/>
          </p:nvSpPr>
          <p:spPr>
            <a:xfrm>
              <a:off x="664012" y="314035"/>
              <a:ext cx="225342" cy="152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0735" fill="norm" stroke="1" extrusionOk="0">
                  <a:moveTo>
                    <a:pt x="14847" y="3525"/>
                  </a:moveTo>
                  <a:cubicBezTo>
                    <a:pt x="13876" y="2132"/>
                    <a:pt x="12906" y="738"/>
                    <a:pt x="11207" y="216"/>
                  </a:cubicBezTo>
                  <a:cubicBezTo>
                    <a:pt x="9508" y="-307"/>
                    <a:pt x="7081" y="41"/>
                    <a:pt x="5139" y="2132"/>
                  </a:cubicBezTo>
                  <a:cubicBezTo>
                    <a:pt x="3198" y="4222"/>
                    <a:pt x="1742" y="8054"/>
                    <a:pt x="892" y="11190"/>
                  </a:cubicBezTo>
                  <a:cubicBezTo>
                    <a:pt x="43" y="14325"/>
                    <a:pt x="-200" y="16764"/>
                    <a:pt x="164" y="18506"/>
                  </a:cubicBezTo>
                  <a:cubicBezTo>
                    <a:pt x="528" y="20248"/>
                    <a:pt x="1499" y="21293"/>
                    <a:pt x="2955" y="20422"/>
                  </a:cubicBezTo>
                  <a:cubicBezTo>
                    <a:pt x="4411" y="19551"/>
                    <a:pt x="6353" y="16764"/>
                    <a:pt x="8052" y="14325"/>
                  </a:cubicBezTo>
                  <a:cubicBezTo>
                    <a:pt x="9751" y="11887"/>
                    <a:pt x="11207" y="9796"/>
                    <a:pt x="12299" y="9970"/>
                  </a:cubicBezTo>
                  <a:cubicBezTo>
                    <a:pt x="13391" y="10145"/>
                    <a:pt x="14119" y="12583"/>
                    <a:pt x="14847" y="14499"/>
                  </a:cubicBezTo>
                  <a:cubicBezTo>
                    <a:pt x="15575" y="16416"/>
                    <a:pt x="16303" y="17809"/>
                    <a:pt x="17396" y="18680"/>
                  </a:cubicBezTo>
                  <a:cubicBezTo>
                    <a:pt x="18488" y="19551"/>
                    <a:pt x="19944" y="19899"/>
                    <a:pt x="21400" y="202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" name="Line"/>
            <p:cNvSpPr/>
            <p:nvPr/>
          </p:nvSpPr>
          <p:spPr>
            <a:xfrm>
              <a:off x="912353" y="209560"/>
              <a:ext cx="145671" cy="248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5" fill="norm" stroke="1" extrusionOk="0">
                  <a:moveTo>
                    <a:pt x="0" y="14400"/>
                  </a:moveTo>
                  <a:cubicBezTo>
                    <a:pt x="0" y="13309"/>
                    <a:pt x="0" y="12218"/>
                    <a:pt x="568" y="11236"/>
                  </a:cubicBezTo>
                  <a:cubicBezTo>
                    <a:pt x="1137" y="10255"/>
                    <a:pt x="2274" y="9382"/>
                    <a:pt x="3600" y="9273"/>
                  </a:cubicBezTo>
                  <a:cubicBezTo>
                    <a:pt x="4926" y="9164"/>
                    <a:pt x="6442" y="9818"/>
                    <a:pt x="7958" y="11236"/>
                  </a:cubicBezTo>
                  <a:cubicBezTo>
                    <a:pt x="9474" y="12655"/>
                    <a:pt x="10989" y="14836"/>
                    <a:pt x="11747" y="16800"/>
                  </a:cubicBezTo>
                  <a:cubicBezTo>
                    <a:pt x="12505" y="18764"/>
                    <a:pt x="12505" y="20509"/>
                    <a:pt x="11747" y="21055"/>
                  </a:cubicBezTo>
                  <a:cubicBezTo>
                    <a:pt x="10989" y="21600"/>
                    <a:pt x="9474" y="20945"/>
                    <a:pt x="9474" y="18545"/>
                  </a:cubicBezTo>
                  <a:cubicBezTo>
                    <a:pt x="9474" y="16145"/>
                    <a:pt x="10989" y="12000"/>
                    <a:pt x="13263" y="8618"/>
                  </a:cubicBezTo>
                  <a:cubicBezTo>
                    <a:pt x="15537" y="5236"/>
                    <a:pt x="18568" y="261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" name="Line"/>
            <p:cNvSpPr/>
            <p:nvPr/>
          </p:nvSpPr>
          <p:spPr>
            <a:xfrm>
              <a:off x="1119358" y="115002"/>
              <a:ext cx="53669" cy="379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3" fill="norm" stroke="1" extrusionOk="0">
                  <a:moveTo>
                    <a:pt x="0" y="1450"/>
                  </a:moveTo>
                  <a:cubicBezTo>
                    <a:pt x="3086" y="725"/>
                    <a:pt x="6171" y="0"/>
                    <a:pt x="8743" y="0"/>
                  </a:cubicBezTo>
                  <a:cubicBezTo>
                    <a:pt x="11314" y="0"/>
                    <a:pt x="13371" y="725"/>
                    <a:pt x="14914" y="3769"/>
                  </a:cubicBezTo>
                  <a:cubicBezTo>
                    <a:pt x="16457" y="6813"/>
                    <a:pt x="17486" y="12177"/>
                    <a:pt x="18000" y="15294"/>
                  </a:cubicBezTo>
                  <a:cubicBezTo>
                    <a:pt x="18514" y="18411"/>
                    <a:pt x="18514" y="19281"/>
                    <a:pt x="18000" y="20078"/>
                  </a:cubicBezTo>
                  <a:cubicBezTo>
                    <a:pt x="17486" y="20875"/>
                    <a:pt x="16457" y="21600"/>
                    <a:pt x="16971" y="21528"/>
                  </a:cubicBezTo>
                  <a:cubicBezTo>
                    <a:pt x="17486" y="21455"/>
                    <a:pt x="19543" y="20585"/>
                    <a:pt x="21600" y="197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9" name="Line"/>
            <p:cNvSpPr/>
            <p:nvPr/>
          </p:nvSpPr>
          <p:spPr>
            <a:xfrm>
              <a:off x="1156633" y="263228"/>
              <a:ext cx="116063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1" h="21600" fill="norm" stroke="1" extrusionOk="0">
                  <a:moveTo>
                    <a:pt x="16735" y="0"/>
                  </a:moveTo>
                  <a:cubicBezTo>
                    <a:pt x="14437" y="0"/>
                    <a:pt x="12139" y="0"/>
                    <a:pt x="9152" y="2855"/>
                  </a:cubicBezTo>
                  <a:cubicBezTo>
                    <a:pt x="6165" y="5710"/>
                    <a:pt x="2488" y="11421"/>
                    <a:pt x="880" y="14897"/>
                  </a:cubicBezTo>
                  <a:cubicBezTo>
                    <a:pt x="-729" y="18372"/>
                    <a:pt x="-269" y="19614"/>
                    <a:pt x="3407" y="20359"/>
                  </a:cubicBezTo>
                  <a:cubicBezTo>
                    <a:pt x="7084" y="21103"/>
                    <a:pt x="13977" y="21352"/>
                    <a:pt x="2087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" name="Line"/>
            <p:cNvSpPr/>
            <p:nvPr/>
          </p:nvSpPr>
          <p:spPr>
            <a:xfrm>
              <a:off x="1297635" y="323883"/>
              <a:ext cx="113064" cy="146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4" h="20952" fill="norm" stroke="1" extrusionOk="0">
                  <a:moveTo>
                    <a:pt x="20774" y="1195"/>
                  </a:moveTo>
                  <a:cubicBezTo>
                    <a:pt x="18426" y="463"/>
                    <a:pt x="16078" y="-269"/>
                    <a:pt x="12791" y="97"/>
                  </a:cubicBezTo>
                  <a:cubicBezTo>
                    <a:pt x="9504" y="463"/>
                    <a:pt x="5278" y="1928"/>
                    <a:pt x="2696" y="4856"/>
                  </a:cubicBezTo>
                  <a:cubicBezTo>
                    <a:pt x="113" y="7785"/>
                    <a:pt x="-826" y="12178"/>
                    <a:pt x="817" y="15290"/>
                  </a:cubicBezTo>
                  <a:cubicBezTo>
                    <a:pt x="2461" y="18402"/>
                    <a:pt x="6687" y="20233"/>
                    <a:pt x="9974" y="20782"/>
                  </a:cubicBezTo>
                  <a:cubicBezTo>
                    <a:pt x="13261" y="21331"/>
                    <a:pt x="15609" y="20599"/>
                    <a:pt x="17487" y="17853"/>
                  </a:cubicBezTo>
                  <a:cubicBezTo>
                    <a:pt x="19365" y="15107"/>
                    <a:pt x="20774" y="10348"/>
                    <a:pt x="20304" y="7236"/>
                  </a:cubicBezTo>
                  <a:cubicBezTo>
                    <a:pt x="19835" y="4124"/>
                    <a:pt x="17487" y="2660"/>
                    <a:pt x="15139" y="11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" name="Line"/>
            <p:cNvSpPr/>
            <p:nvPr/>
          </p:nvSpPr>
          <p:spPr>
            <a:xfrm>
              <a:off x="1433699" y="293895"/>
              <a:ext cx="153337" cy="185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2" fill="norm" stroke="1" extrusionOk="0">
                  <a:moveTo>
                    <a:pt x="0" y="1775"/>
                  </a:moveTo>
                  <a:cubicBezTo>
                    <a:pt x="1440" y="888"/>
                    <a:pt x="2880" y="0"/>
                    <a:pt x="3960" y="296"/>
                  </a:cubicBezTo>
                  <a:cubicBezTo>
                    <a:pt x="5040" y="592"/>
                    <a:pt x="5760" y="2071"/>
                    <a:pt x="7020" y="5326"/>
                  </a:cubicBezTo>
                  <a:cubicBezTo>
                    <a:pt x="8280" y="8581"/>
                    <a:pt x="10080" y="13611"/>
                    <a:pt x="11700" y="16866"/>
                  </a:cubicBezTo>
                  <a:cubicBezTo>
                    <a:pt x="13320" y="20121"/>
                    <a:pt x="14760" y="21600"/>
                    <a:pt x="15840" y="21452"/>
                  </a:cubicBezTo>
                  <a:cubicBezTo>
                    <a:pt x="16920" y="21304"/>
                    <a:pt x="17640" y="19529"/>
                    <a:pt x="18180" y="16422"/>
                  </a:cubicBezTo>
                  <a:cubicBezTo>
                    <a:pt x="18720" y="13315"/>
                    <a:pt x="19080" y="8877"/>
                    <a:pt x="19620" y="5918"/>
                  </a:cubicBezTo>
                  <a:cubicBezTo>
                    <a:pt x="20160" y="2959"/>
                    <a:pt x="20880" y="147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" name="Line"/>
            <p:cNvSpPr/>
            <p:nvPr/>
          </p:nvSpPr>
          <p:spPr>
            <a:xfrm>
              <a:off x="1648370" y="293895"/>
              <a:ext cx="23001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4800"/>
                    <a:pt x="14400" y="9600"/>
                    <a:pt x="18000" y="13200"/>
                  </a:cubicBezTo>
                  <a:cubicBezTo>
                    <a:pt x="21600" y="16800"/>
                    <a:pt x="21600" y="19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3" name="Line"/>
            <p:cNvSpPr/>
            <p:nvPr/>
          </p:nvSpPr>
          <p:spPr>
            <a:xfrm>
              <a:off x="1671310" y="185224"/>
              <a:ext cx="61396" cy="6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6" h="21187" fill="norm" stroke="1" extrusionOk="0">
                  <a:moveTo>
                    <a:pt x="2612" y="16003"/>
                  </a:moveTo>
                  <a:cubicBezTo>
                    <a:pt x="884" y="8227"/>
                    <a:pt x="-844" y="451"/>
                    <a:pt x="452" y="19"/>
                  </a:cubicBezTo>
                  <a:cubicBezTo>
                    <a:pt x="1748" y="-413"/>
                    <a:pt x="6068" y="6499"/>
                    <a:pt x="9956" y="11251"/>
                  </a:cubicBezTo>
                  <a:cubicBezTo>
                    <a:pt x="13844" y="16003"/>
                    <a:pt x="17300" y="18595"/>
                    <a:pt x="20756" y="211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4" name="Line"/>
            <p:cNvSpPr/>
            <p:nvPr/>
          </p:nvSpPr>
          <p:spPr>
            <a:xfrm>
              <a:off x="1727153" y="304117"/>
              <a:ext cx="388895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8354" y="4800"/>
                  </a:moveTo>
                  <a:cubicBezTo>
                    <a:pt x="7365" y="2400"/>
                    <a:pt x="6377" y="0"/>
                    <a:pt x="4965" y="0"/>
                  </a:cubicBezTo>
                  <a:cubicBezTo>
                    <a:pt x="3554" y="0"/>
                    <a:pt x="1718" y="2400"/>
                    <a:pt x="801" y="5657"/>
                  </a:cubicBezTo>
                  <a:cubicBezTo>
                    <a:pt x="-117" y="8914"/>
                    <a:pt x="-117" y="13029"/>
                    <a:pt x="165" y="15600"/>
                  </a:cubicBezTo>
                  <a:cubicBezTo>
                    <a:pt x="448" y="18171"/>
                    <a:pt x="1012" y="19200"/>
                    <a:pt x="1648" y="19200"/>
                  </a:cubicBezTo>
                  <a:cubicBezTo>
                    <a:pt x="2283" y="19200"/>
                    <a:pt x="2989" y="18171"/>
                    <a:pt x="3554" y="16800"/>
                  </a:cubicBezTo>
                  <a:cubicBezTo>
                    <a:pt x="4118" y="15429"/>
                    <a:pt x="4542" y="13714"/>
                    <a:pt x="5036" y="11829"/>
                  </a:cubicBezTo>
                  <a:cubicBezTo>
                    <a:pt x="5530" y="9943"/>
                    <a:pt x="6095" y="7886"/>
                    <a:pt x="6377" y="8057"/>
                  </a:cubicBezTo>
                  <a:cubicBezTo>
                    <a:pt x="6659" y="8229"/>
                    <a:pt x="6659" y="10629"/>
                    <a:pt x="6942" y="12514"/>
                  </a:cubicBezTo>
                  <a:cubicBezTo>
                    <a:pt x="7224" y="14400"/>
                    <a:pt x="7789" y="15771"/>
                    <a:pt x="8707" y="15771"/>
                  </a:cubicBezTo>
                  <a:cubicBezTo>
                    <a:pt x="9624" y="15771"/>
                    <a:pt x="10895" y="14400"/>
                    <a:pt x="11671" y="12857"/>
                  </a:cubicBezTo>
                  <a:cubicBezTo>
                    <a:pt x="12448" y="11314"/>
                    <a:pt x="12730" y="9600"/>
                    <a:pt x="12942" y="7886"/>
                  </a:cubicBezTo>
                  <a:cubicBezTo>
                    <a:pt x="13154" y="6171"/>
                    <a:pt x="13295" y="4457"/>
                    <a:pt x="13365" y="4457"/>
                  </a:cubicBezTo>
                  <a:cubicBezTo>
                    <a:pt x="13436" y="4457"/>
                    <a:pt x="13436" y="6171"/>
                    <a:pt x="13436" y="8743"/>
                  </a:cubicBezTo>
                  <a:cubicBezTo>
                    <a:pt x="13436" y="11314"/>
                    <a:pt x="13436" y="14743"/>
                    <a:pt x="13436" y="17314"/>
                  </a:cubicBezTo>
                  <a:cubicBezTo>
                    <a:pt x="13436" y="19886"/>
                    <a:pt x="13436" y="21600"/>
                    <a:pt x="13436" y="21600"/>
                  </a:cubicBezTo>
                  <a:cubicBezTo>
                    <a:pt x="13436" y="21600"/>
                    <a:pt x="13436" y="19886"/>
                    <a:pt x="14001" y="16457"/>
                  </a:cubicBezTo>
                  <a:cubicBezTo>
                    <a:pt x="14565" y="13029"/>
                    <a:pt x="15695" y="7886"/>
                    <a:pt x="16824" y="4629"/>
                  </a:cubicBezTo>
                  <a:cubicBezTo>
                    <a:pt x="17954" y="1371"/>
                    <a:pt x="19083" y="0"/>
                    <a:pt x="19718" y="171"/>
                  </a:cubicBezTo>
                  <a:cubicBezTo>
                    <a:pt x="20354" y="343"/>
                    <a:pt x="20495" y="2057"/>
                    <a:pt x="20707" y="5829"/>
                  </a:cubicBezTo>
                  <a:cubicBezTo>
                    <a:pt x="20918" y="9600"/>
                    <a:pt x="21201" y="15429"/>
                    <a:pt x="21483" y="212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5" name="Line"/>
            <p:cNvSpPr/>
            <p:nvPr/>
          </p:nvSpPr>
          <p:spPr>
            <a:xfrm>
              <a:off x="2547946" y="224899"/>
              <a:ext cx="141574" cy="582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390" fill="norm" stroke="1" extrusionOk="0">
                  <a:moveTo>
                    <a:pt x="771" y="7325"/>
                  </a:moveTo>
                  <a:cubicBezTo>
                    <a:pt x="386" y="10236"/>
                    <a:pt x="0" y="13148"/>
                    <a:pt x="0" y="15355"/>
                  </a:cubicBezTo>
                  <a:cubicBezTo>
                    <a:pt x="0" y="17562"/>
                    <a:pt x="386" y="19064"/>
                    <a:pt x="771" y="20050"/>
                  </a:cubicBezTo>
                  <a:cubicBezTo>
                    <a:pt x="1157" y="21036"/>
                    <a:pt x="1543" y="21506"/>
                    <a:pt x="1736" y="21365"/>
                  </a:cubicBezTo>
                  <a:cubicBezTo>
                    <a:pt x="1929" y="21224"/>
                    <a:pt x="1929" y="20473"/>
                    <a:pt x="2314" y="18548"/>
                  </a:cubicBezTo>
                  <a:cubicBezTo>
                    <a:pt x="2700" y="16623"/>
                    <a:pt x="3471" y="13523"/>
                    <a:pt x="4821" y="10565"/>
                  </a:cubicBezTo>
                  <a:cubicBezTo>
                    <a:pt x="6171" y="7607"/>
                    <a:pt x="8100" y="4789"/>
                    <a:pt x="9257" y="3099"/>
                  </a:cubicBezTo>
                  <a:cubicBezTo>
                    <a:pt x="10414" y="1409"/>
                    <a:pt x="10800" y="845"/>
                    <a:pt x="12150" y="469"/>
                  </a:cubicBezTo>
                  <a:cubicBezTo>
                    <a:pt x="13500" y="94"/>
                    <a:pt x="15814" y="-94"/>
                    <a:pt x="17550" y="47"/>
                  </a:cubicBezTo>
                  <a:cubicBezTo>
                    <a:pt x="19286" y="188"/>
                    <a:pt x="20443" y="657"/>
                    <a:pt x="21021" y="1456"/>
                  </a:cubicBezTo>
                  <a:cubicBezTo>
                    <a:pt x="21600" y="2254"/>
                    <a:pt x="21600" y="3381"/>
                    <a:pt x="19864" y="4414"/>
                  </a:cubicBezTo>
                  <a:cubicBezTo>
                    <a:pt x="18129" y="5447"/>
                    <a:pt x="14657" y="6386"/>
                    <a:pt x="11957" y="6903"/>
                  </a:cubicBezTo>
                  <a:cubicBezTo>
                    <a:pt x="9257" y="7419"/>
                    <a:pt x="7329" y="7513"/>
                    <a:pt x="5786" y="7278"/>
                  </a:cubicBezTo>
                  <a:cubicBezTo>
                    <a:pt x="4243" y="7043"/>
                    <a:pt x="3086" y="6480"/>
                    <a:pt x="2314" y="5963"/>
                  </a:cubicBezTo>
                  <a:cubicBezTo>
                    <a:pt x="1543" y="5447"/>
                    <a:pt x="1157" y="4977"/>
                    <a:pt x="771" y="45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6" name="Line"/>
            <p:cNvSpPr/>
            <p:nvPr/>
          </p:nvSpPr>
          <p:spPr>
            <a:xfrm>
              <a:off x="2645059" y="209560"/>
              <a:ext cx="199339" cy="173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812"/>
                  </a:moveTo>
                  <a:cubicBezTo>
                    <a:pt x="3046" y="3494"/>
                    <a:pt x="6092" y="3176"/>
                    <a:pt x="8585" y="4924"/>
                  </a:cubicBezTo>
                  <a:cubicBezTo>
                    <a:pt x="11077" y="6671"/>
                    <a:pt x="13015" y="10482"/>
                    <a:pt x="13985" y="13182"/>
                  </a:cubicBezTo>
                  <a:cubicBezTo>
                    <a:pt x="14954" y="15882"/>
                    <a:pt x="14954" y="17471"/>
                    <a:pt x="14538" y="18900"/>
                  </a:cubicBezTo>
                  <a:cubicBezTo>
                    <a:pt x="14123" y="20329"/>
                    <a:pt x="13292" y="21600"/>
                    <a:pt x="12185" y="21600"/>
                  </a:cubicBezTo>
                  <a:cubicBezTo>
                    <a:pt x="11077" y="21600"/>
                    <a:pt x="9692" y="20329"/>
                    <a:pt x="9138" y="17629"/>
                  </a:cubicBezTo>
                  <a:cubicBezTo>
                    <a:pt x="8585" y="14929"/>
                    <a:pt x="8862" y="10800"/>
                    <a:pt x="11077" y="7624"/>
                  </a:cubicBezTo>
                  <a:cubicBezTo>
                    <a:pt x="13292" y="4447"/>
                    <a:pt x="17446" y="222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7" name="Line"/>
            <p:cNvSpPr/>
            <p:nvPr/>
          </p:nvSpPr>
          <p:spPr>
            <a:xfrm>
              <a:off x="2845171" y="209560"/>
              <a:ext cx="106563" cy="126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402" fill="norm" stroke="1" extrusionOk="0">
                  <a:moveTo>
                    <a:pt x="21444" y="3888"/>
                  </a:moveTo>
                  <a:cubicBezTo>
                    <a:pt x="15787" y="4320"/>
                    <a:pt x="10130" y="4752"/>
                    <a:pt x="6530" y="5832"/>
                  </a:cubicBezTo>
                  <a:cubicBezTo>
                    <a:pt x="2930" y="6912"/>
                    <a:pt x="1387" y="8640"/>
                    <a:pt x="615" y="10584"/>
                  </a:cubicBezTo>
                  <a:cubicBezTo>
                    <a:pt x="-156" y="12528"/>
                    <a:pt x="-156" y="14688"/>
                    <a:pt x="358" y="16848"/>
                  </a:cubicBezTo>
                  <a:cubicBezTo>
                    <a:pt x="873" y="19008"/>
                    <a:pt x="1901" y="21168"/>
                    <a:pt x="4730" y="21384"/>
                  </a:cubicBezTo>
                  <a:cubicBezTo>
                    <a:pt x="7558" y="21600"/>
                    <a:pt x="12187" y="19872"/>
                    <a:pt x="14501" y="15984"/>
                  </a:cubicBezTo>
                  <a:cubicBezTo>
                    <a:pt x="16815" y="12096"/>
                    <a:pt x="16815" y="6048"/>
                    <a:pt x="1681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8" name="Line"/>
            <p:cNvSpPr/>
            <p:nvPr/>
          </p:nvSpPr>
          <p:spPr>
            <a:xfrm>
              <a:off x="2975372" y="157489"/>
              <a:ext cx="148546" cy="58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425" fill="norm" stroke="1" extrusionOk="0">
                  <a:moveTo>
                    <a:pt x="6498" y="2176"/>
                  </a:moveTo>
                  <a:cubicBezTo>
                    <a:pt x="6498" y="4318"/>
                    <a:pt x="6498" y="6459"/>
                    <a:pt x="5949" y="9159"/>
                  </a:cubicBezTo>
                  <a:cubicBezTo>
                    <a:pt x="5400" y="11859"/>
                    <a:pt x="4301" y="15118"/>
                    <a:pt x="3569" y="16980"/>
                  </a:cubicBezTo>
                  <a:cubicBezTo>
                    <a:pt x="2837" y="18842"/>
                    <a:pt x="2471" y="19308"/>
                    <a:pt x="1922" y="19913"/>
                  </a:cubicBezTo>
                  <a:cubicBezTo>
                    <a:pt x="1372" y="20518"/>
                    <a:pt x="640" y="21263"/>
                    <a:pt x="274" y="21402"/>
                  </a:cubicBezTo>
                  <a:cubicBezTo>
                    <a:pt x="-92" y="21542"/>
                    <a:pt x="-92" y="21076"/>
                    <a:pt x="274" y="19214"/>
                  </a:cubicBezTo>
                  <a:cubicBezTo>
                    <a:pt x="640" y="17352"/>
                    <a:pt x="1372" y="14094"/>
                    <a:pt x="2654" y="11161"/>
                  </a:cubicBezTo>
                  <a:cubicBezTo>
                    <a:pt x="3935" y="8228"/>
                    <a:pt x="5766" y="5621"/>
                    <a:pt x="7230" y="4039"/>
                  </a:cubicBezTo>
                  <a:cubicBezTo>
                    <a:pt x="8694" y="2456"/>
                    <a:pt x="9793" y="1897"/>
                    <a:pt x="11074" y="1385"/>
                  </a:cubicBezTo>
                  <a:cubicBezTo>
                    <a:pt x="12355" y="873"/>
                    <a:pt x="13820" y="408"/>
                    <a:pt x="15467" y="175"/>
                  </a:cubicBezTo>
                  <a:cubicBezTo>
                    <a:pt x="17115" y="-58"/>
                    <a:pt x="18945" y="-58"/>
                    <a:pt x="20044" y="175"/>
                  </a:cubicBezTo>
                  <a:cubicBezTo>
                    <a:pt x="21142" y="408"/>
                    <a:pt x="21508" y="873"/>
                    <a:pt x="21142" y="1851"/>
                  </a:cubicBezTo>
                  <a:cubicBezTo>
                    <a:pt x="20776" y="2828"/>
                    <a:pt x="19677" y="4318"/>
                    <a:pt x="17115" y="5528"/>
                  </a:cubicBezTo>
                  <a:cubicBezTo>
                    <a:pt x="14552" y="6739"/>
                    <a:pt x="10525" y="7670"/>
                    <a:pt x="7962" y="8135"/>
                  </a:cubicBezTo>
                  <a:cubicBezTo>
                    <a:pt x="5400" y="8601"/>
                    <a:pt x="4301" y="8601"/>
                    <a:pt x="3203" y="86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9" name="Line"/>
            <p:cNvSpPr/>
            <p:nvPr/>
          </p:nvSpPr>
          <p:spPr>
            <a:xfrm>
              <a:off x="3168546" y="86890"/>
              <a:ext cx="342867" cy="331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240" fill="norm" stroke="1" extrusionOk="0">
                  <a:moveTo>
                    <a:pt x="343" y="12273"/>
                  </a:moveTo>
                  <a:cubicBezTo>
                    <a:pt x="1137" y="12600"/>
                    <a:pt x="1932" y="12927"/>
                    <a:pt x="2964" y="12273"/>
                  </a:cubicBezTo>
                  <a:cubicBezTo>
                    <a:pt x="3996" y="11618"/>
                    <a:pt x="5267" y="9982"/>
                    <a:pt x="5823" y="8591"/>
                  </a:cubicBezTo>
                  <a:cubicBezTo>
                    <a:pt x="6379" y="7200"/>
                    <a:pt x="6220" y="6055"/>
                    <a:pt x="5743" y="5564"/>
                  </a:cubicBezTo>
                  <a:cubicBezTo>
                    <a:pt x="5267" y="5073"/>
                    <a:pt x="4473" y="5236"/>
                    <a:pt x="3282" y="6791"/>
                  </a:cubicBezTo>
                  <a:cubicBezTo>
                    <a:pt x="2090" y="8345"/>
                    <a:pt x="502" y="11291"/>
                    <a:pt x="105" y="13991"/>
                  </a:cubicBezTo>
                  <a:cubicBezTo>
                    <a:pt x="-292" y="16691"/>
                    <a:pt x="502" y="19145"/>
                    <a:pt x="1376" y="20373"/>
                  </a:cubicBezTo>
                  <a:cubicBezTo>
                    <a:pt x="2249" y="21600"/>
                    <a:pt x="3202" y="21600"/>
                    <a:pt x="4711" y="19882"/>
                  </a:cubicBezTo>
                  <a:cubicBezTo>
                    <a:pt x="6220" y="18164"/>
                    <a:pt x="8284" y="14727"/>
                    <a:pt x="9476" y="12600"/>
                  </a:cubicBezTo>
                  <a:cubicBezTo>
                    <a:pt x="10667" y="10473"/>
                    <a:pt x="10984" y="9655"/>
                    <a:pt x="11382" y="8673"/>
                  </a:cubicBezTo>
                  <a:cubicBezTo>
                    <a:pt x="11779" y="7691"/>
                    <a:pt x="12255" y="6545"/>
                    <a:pt x="12811" y="6382"/>
                  </a:cubicBezTo>
                  <a:cubicBezTo>
                    <a:pt x="13367" y="6218"/>
                    <a:pt x="14002" y="7036"/>
                    <a:pt x="14558" y="8836"/>
                  </a:cubicBezTo>
                  <a:cubicBezTo>
                    <a:pt x="15114" y="10636"/>
                    <a:pt x="15590" y="13418"/>
                    <a:pt x="15670" y="15218"/>
                  </a:cubicBezTo>
                  <a:cubicBezTo>
                    <a:pt x="15749" y="17018"/>
                    <a:pt x="15432" y="17836"/>
                    <a:pt x="15034" y="17918"/>
                  </a:cubicBezTo>
                  <a:cubicBezTo>
                    <a:pt x="14637" y="18000"/>
                    <a:pt x="14161" y="17345"/>
                    <a:pt x="13923" y="15955"/>
                  </a:cubicBezTo>
                  <a:cubicBezTo>
                    <a:pt x="13684" y="14564"/>
                    <a:pt x="13684" y="12436"/>
                    <a:pt x="14955" y="9655"/>
                  </a:cubicBezTo>
                  <a:cubicBezTo>
                    <a:pt x="16226" y="6873"/>
                    <a:pt x="18767" y="3436"/>
                    <a:pt x="2130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0" name="Line"/>
            <p:cNvSpPr/>
            <p:nvPr/>
          </p:nvSpPr>
          <p:spPr>
            <a:xfrm>
              <a:off x="3486939" y="0"/>
              <a:ext cx="259590" cy="794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533" fill="norm" stroke="1" extrusionOk="0">
                  <a:moveTo>
                    <a:pt x="6475" y="1108"/>
                  </a:moveTo>
                  <a:cubicBezTo>
                    <a:pt x="7322" y="554"/>
                    <a:pt x="8169" y="0"/>
                    <a:pt x="8592" y="0"/>
                  </a:cubicBezTo>
                  <a:cubicBezTo>
                    <a:pt x="9016" y="0"/>
                    <a:pt x="9016" y="554"/>
                    <a:pt x="8592" y="1696"/>
                  </a:cubicBezTo>
                  <a:cubicBezTo>
                    <a:pt x="8169" y="2838"/>
                    <a:pt x="7322" y="4569"/>
                    <a:pt x="6686" y="6058"/>
                  </a:cubicBezTo>
                  <a:cubicBezTo>
                    <a:pt x="6051" y="7546"/>
                    <a:pt x="5628" y="8792"/>
                    <a:pt x="5522" y="9727"/>
                  </a:cubicBezTo>
                  <a:cubicBezTo>
                    <a:pt x="5416" y="10662"/>
                    <a:pt x="5628" y="11285"/>
                    <a:pt x="5945" y="11423"/>
                  </a:cubicBezTo>
                  <a:cubicBezTo>
                    <a:pt x="6263" y="11562"/>
                    <a:pt x="6686" y="11215"/>
                    <a:pt x="6686" y="10488"/>
                  </a:cubicBezTo>
                  <a:cubicBezTo>
                    <a:pt x="6686" y="9762"/>
                    <a:pt x="6263" y="8654"/>
                    <a:pt x="5734" y="7962"/>
                  </a:cubicBezTo>
                  <a:cubicBezTo>
                    <a:pt x="5204" y="7269"/>
                    <a:pt x="4569" y="6992"/>
                    <a:pt x="3722" y="6888"/>
                  </a:cubicBezTo>
                  <a:cubicBezTo>
                    <a:pt x="2875" y="6785"/>
                    <a:pt x="1816" y="6854"/>
                    <a:pt x="1075" y="7165"/>
                  </a:cubicBezTo>
                  <a:cubicBezTo>
                    <a:pt x="334" y="7477"/>
                    <a:pt x="-90" y="8031"/>
                    <a:pt x="16" y="8446"/>
                  </a:cubicBezTo>
                  <a:cubicBezTo>
                    <a:pt x="122" y="8862"/>
                    <a:pt x="757" y="9138"/>
                    <a:pt x="1604" y="9277"/>
                  </a:cubicBezTo>
                  <a:cubicBezTo>
                    <a:pt x="2451" y="9415"/>
                    <a:pt x="3510" y="9415"/>
                    <a:pt x="5310" y="9208"/>
                  </a:cubicBezTo>
                  <a:cubicBezTo>
                    <a:pt x="7110" y="9000"/>
                    <a:pt x="9651" y="8585"/>
                    <a:pt x="11239" y="8238"/>
                  </a:cubicBezTo>
                  <a:cubicBezTo>
                    <a:pt x="12828" y="7892"/>
                    <a:pt x="13463" y="7615"/>
                    <a:pt x="14098" y="7615"/>
                  </a:cubicBezTo>
                  <a:cubicBezTo>
                    <a:pt x="14734" y="7615"/>
                    <a:pt x="15369" y="7892"/>
                    <a:pt x="16534" y="8031"/>
                  </a:cubicBezTo>
                  <a:cubicBezTo>
                    <a:pt x="17698" y="8169"/>
                    <a:pt x="19392" y="8169"/>
                    <a:pt x="20345" y="8342"/>
                  </a:cubicBezTo>
                  <a:cubicBezTo>
                    <a:pt x="21298" y="8515"/>
                    <a:pt x="21510" y="8862"/>
                    <a:pt x="21510" y="9935"/>
                  </a:cubicBezTo>
                  <a:cubicBezTo>
                    <a:pt x="21510" y="11008"/>
                    <a:pt x="21298" y="12808"/>
                    <a:pt x="20875" y="14746"/>
                  </a:cubicBezTo>
                  <a:cubicBezTo>
                    <a:pt x="20451" y="16685"/>
                    <a:pt x="19816" y="18762"/>
                    <a:pt x="19075" y="19938"/>
                  </a:cubicBezTo>
                  <a:cubicBezTo>
                    <a:pt x="18334" y="21115"/>
                    <a:pt x="17486" y="21392"/>
                    <a:pt x="16534" y="21496"/>
                  </a:cubicBezTo>
                  <a:cubicBezTo>
                    <a:pt x="15581" y="21600"/>
                    <a:pt x="14522" y="21531"/>
                    <a:pt x="13251" y="20700"/>
                  </a:cubicBezTo>
                  <a:cubicBezTo>
                    <a:pt x="11981" y="19869"/>
                    <a:pt x="10498" y="18277"/>
                    <a:pt x="9016" y="166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1" name="Line"/>
            <p:cNvSpPr/>
            <p:nvPr/>
          </p:nvSpPr>
          <p:spPr>
            <a:xfrm>
              <a:off x="268339" y="569901"/>
              <a:ext cx="3365744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0" y="20600"/>
                    <a:pt x="820" y="19600"/>
                    <a:pt x="1345" y="18900"/>
                  </a:cubicBezTo>
                  <a:cubicBezTo>
                    <a:pt x="1870" y="18200"/>
                    <a:pt x="2509" y="17800"/>
                    <a:pt x="3141" y="17300"/>
                  </a:cubicBezTo>
                  <a:cubicBezTo>
                    <a:pt x="3772" y="16800"/>
                    <a:pt x="4395" y="16200"/>
                    <a:pt x="5019" y="15400"/>
                  </a:cubicBezTo>
                  <a:cubicBezTo>
                    <a:pt x="5642" y="14600"/>
                    <a:pt x="6265" y="13600"/>
                    <a:pt x="6897" y="12700"/>
                  </a:cubicBezTo>
                  <a:cubicBezTo>
                    <a:pt x="7528" y="11800"/>
                    <a:pt x="8168" y="11000"/>
                    <a:pt x="8824" y="10200"/>
                  </a:cubicBezTo>
                  <a:cubicBezTo>
                    <a:pt x="9480" y="9400"/>
                    <a:pt x="10152" y="8600"/>
                    <a:pt x="10833" y="7800"/>
                  </a:cubicBezTo>
                  <a:cubicBezTo>
                    <a:pt x="11513" y="7000"/>
                    <a:pt x="12202" y="6200"/>
                    <a:pt x="12891" y="5600"/>
                  </a:cubicBezTo>
                  <a:cubicBezTo>
                    <a:pt x="13580" y="5000"/>
                    <a:pt x="14269" y="4600"/>
                    <a:pt x="14900" y="4300"/>
                  </a:cubicBezTo>
                  <a:cubicBezTo>
                    <a:pt x="15532" y="4000"/>
                    <a:pt x="16106" y="3800"/>
                    <a:pt x="16737" y="3500"/>
                  </a:cubicBezTo>
                  <a:cubicBezTo>
                    <a:pt x="17369" y="3200"/>
                    <a:pt x="18057" y="2800"/>
                    <a:pt x="18746" y="2400"/>
                  </a:cubicBezTo>
                  <a:cubicBezTo>
                    <a:pt x="19435" y="2000"/>
                    <a:pt x="20124" y="1600"/>
                    <a:pt x="20600" y="1200"/>
                  </a:cubicBezTo>
                  <a:cubicBezTo>
                    <a:pt x="21075" y="800"/>
                    <a:pt x="21338" y="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2" name="Line"/>
            <p:cNvSpPr/>
            <p:nvPr/>
          </p:nvSpPr>
          <p:spPr>
            <a:xfrm>
              <a:off x="935354" y="562234"/>
              <a:ext cx="3124615" cy="383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0" y="21600"/>
                  </a:moveTo>
                  <a:cubicBezTo>
                    <a:pt x="547" y="20880"/>
                    <a:pt x="1094" y="20160"/>
                    <a:pt x="1703" y="19584"/>
                  </a:cubicBezTo>
                  <a:cubicBezTo>
                    <a:pt x="2312" y="19008"/>
                    <a:pt x="2982" y="18576"/>
                    <a:pt x="3653" y="18144"/>
                  </a:cubicBezTo>
                  <a:cubicBezTo>
                    <a:pt x="4324" y="17712"/>
                    <a:pt x="4994" y="17280"/>
                    <a:pt x="5612" y="16920"/>
                  </a:cubicBezTo>
                  <a:cubicBezTo>
                    <a:pt x="6229" y="16560"/>
                    <a:pt x="6794" y="16272"/>
                    <a:pt x="7385" y="15912"/>
                  </a:cubicBezTo>
                  <a:cubicBezTo>
                    <a:pt x="7976" y="15552"/>
                    <a:pt x="8594" y="15120"/>
                    <a:pt x="9229" y="14688"/>
                  </a:cubicBezTo>
                  <a:cubicBezTo>
                    <a:pt x="9865" y="14256"/>
                    <a:pt x="10518" y="13824"/>
                    <a:pt x="11153" y="13392"/>
                  </a:cubicBezTo>
                  <a:cubicBezTo>
                    <a:pt x="11788" y="12960"/>
                    <a:pt x="12406" y="12528"/>
                    <a:pt x="13006" y="12096"/>
                  </a:cubicBezTo>
                  <a:cubicBezTo>
                    <a:pt x="13606" y="11664"/>
                    <a:pt x="14188" y="11232"/>
                    <a:pt x="14832" y="10800"/>
                  </a:cubicBezTo>
                  <a:cubicBezTo>
                    <a:pt x="15476" y="10368"/>
                    <a:pt x="16182" y="9936"/>
                    <a:pt x="16906" y="9360"/>
                  </a:cubicBezTo>
                  <a:cubicBezTo>
                    <a:pt x="17629" y="8784"/>
                    <a:pt x="18371" y="8064"/>
                    <a:pt x="19032" y="7128"/>
                  </a:cubicBezTo>
                  <a:cubicBezTo>
                    <a:pt x="19694" y="6192"/>
                    <a:pt x="20276" y="5040"/>
                    <a:pt x="20638" y="4320"/>
                  </a:cubicBezTo>
                  <a:cubicBezTo>
                    <a:pt x="21000" y="3600"/>
                    <a:pt x="21141" y="3312"/>
                    <a:pt x="21274" y="2952"/>
                  </a:cubicBezTo>
                  <a:cubicBezTo>
                    <a:pt x="21406" y="2592"/>
                    <a:pt x="21529" y="2160"/>
                    <a:pt x="21565" y="1656"/>
                  </a:cubicBezTo>
                  <a:cubicBezTo>
                    <a:pt x="21600" y="1152"/>
                    <a:pt x="21547" y="576"/>
                    <a:pt x="2149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3" name="Line"/>
            <p:cNvSpPr/>
            <p:nvPr/>
          </p:nvSpPr>
          <p:spPr>
            <a:xfrm>
              <a:off x="4048091" y="347563"/>
              <a:ext cx="1" cy="38335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4" name="Line"/>
            <p:cNvSpPr/>
            <p:nvPr/>
          </p:nvSpPr>
          <p:spPr>
            <a:xfrm>
              <a:off x="4078758" y="485566"/>
              <a:ext cx="1533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5" name="Line"/>
            <p:cNvSpPr/>
            <p:nvPr/>
          </p:nvSpPr>
          <p:spPr>
            <a:xfrm>
              <a:off x="4478834" y="80656"/>
              <a:ext cx="190272" cy="49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333" fill="norm" stroke="1" extrusionOk="0">
                  <a:moveTo>
                    <a:pt x="11074" y="10904"/>
                  </a:moveTo>
                  <a:cubicBezTo>
                    <a:pt x="8770" y="13452"/>
                    <a:pt x="6466" y="15999"/>
                    <a:pt x="5026" y="17605"/>
                  </a:cubicBezTo>
                  <a:cubicBezTo>
                    <a:pt x="3586" y="19212"/>
                    <a:pt x="3010" y="19876"/>
                    <a:pt x="2290" y="20430"/>
                  </a:cubicBezTo>
                  <a:cubicBezTo>
                    <a:pt x="1570" y="20984"/>
                    <a:pt x="706" y="21427"/>
                    <a:pt x="274" y="21316"/>
                  </a:cubicBezTo>
                  <a:cubicBezTo>
                    <a:pt x="-158" y="21205"/>
                    <a:pt x="-158" y="20541"/>
                    <a:pt x="850" y="18215"/>
                  </a:cubicBezTo>
                  <a:cubicBezTo>
                    <a:pt x="1858" y="15889"/>
                    <a:pt x="3874" y="11901"/>
                    <a:pt x="6466" y="8633"/>
                  </a:cubicBezTo>
                  <a:cubicBezTo>
                    <a:pt x="9058" y="5365"/>
                    <a:pt x="12226" y="2818"/>
                    <a:pt x="14530" y="1433"/>
                  </a:cubicBezTo>
                  <a:cubicBezTo>
                    <a:pt x="16834" y="49"/>
                    <a:pt x="18274" y="-173"/>
                    <a:pt x="18994" y="104"/>
                  </a:cubicBezTo>
                  <a:cubicBezTo>
                    <a:pt x="19714" y="381"/>
                    <a:pt x="19714" y="1156"/>
                    <a:pt x="19714" y="3925"/>
                  </a:cubicBezTo>
                  <a:cubicBezTo>
                    <a:pt x="19714" y="6695"/>
                    <a:pt x="19714" y="11458"/>
                    <a:pt x="20002" y="14559"/>
                  </a:cubicBezTo>
                  <a:cubicBezTo>
                    <a:pt x="20290" y="17661"/>
                    <a:pt x="20866" y="19101"/>
                    <a:pt x="21442" y="205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6" name="Line"/>
            <p:cNvSpPr/>
            <p:nvPr/>
          </p:nvSpPr>
          <p:spPr>
            <a:xfrm>
              <a:off x="4515768" y="378230"/>
              <a:ext cx="168671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7" name="Line"/>
            <p:cNvSpPr/>
            <p:nvPr/>
          </p:nvSpPr>
          <p:spPr>
            <a:xfrm>
              <a:off x="5199570" y="79224"/>
              <a:ext cx="320555" cy="462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499" fill="norm" stroke="1" extrusionOk="0">
                  <a:moveTo>
                    <a:pt x="10618" y="0"/>
                  </a:moveTo>
                  <a:cubicBezTo>
                    <a:pt x="9087" y="3086"/>
                    <a:pt x="7557" y="6171"/>
                    <a:pt x="6536" y="9257"/>
                  </a:cubicBezTo>
                  <a:cubicBezTo>
                    <a:pt x="5516" y="12343"/>
                    <a:pt x="5005" y="15429"/>
                    <a:pt x="4920" y="17446"/>
                  </a:cubicBezTo>
                  <a:cubicBezTo>
                    <a:pt x="4835" y="19464"/>
                    <a:pt x="5176" y="20413"/>
                    <a:pt x="5771" y="20947"/>
                  </a:cubicBezTo>
                  <a:cubicBezTo>
                    <a:pt x="6366" y="21481"/>
                    <a:pt x="7216" y="21600"/>
                    <a:pt x="7897" y="21422"/>
                  </a:cubicBezTo>
                  <a:cubicBezTo>
                    <a:pt x="8577" y="21244"/>
                    <a:pt x="9087" y="20769"/>
                    <a:pt x="9427" y="19879"/>
                  </a:cubicBezTo>
                  <a:cubicBezTo>
                    <a:pt x="9768" y="18989"/>
                    <a:pt x="9938" y="17684"/>
                    <a:pt x="8917" y="16319"/>
                  </a:cubicBezTo>
                  <a:cubicBezTo>
                    <a:pt x="7897" y="14954"/>
                    <a:pt x="5686" y="13530"/>
                    <a:pt x="3815" y="12640"/>
                  </a:cubicBezTo>
                  <a:cubicBezTo>
                    <a:pt x="1944" y="11749"/>
                    <a:pt x="413" y="11393"/>
                    <a:pt x="73" y="11215"/>
                  </a:cubicBezTo>
                  <a:cubicBezTo>
                    <a:pt x="-267" y="11037"/>
                    <a:pt x="583" y="11037"/>
                    <a:pt x="2454" y="11334"/>
                  </a:cubicBezTo>
                  <a:cubicBezTo>
                    <a:pt x="4325" y="11631"/>
                    <a:pt x="7216" y="12224"/>
                    <a:pt x="9257" y="13055"/>
                  </a:cubicBezTo>
                  <a:cubicBezTo>
                    <a:pt x="11298" y="13886"/>
                    <a:pt x="12489" y="14954"/>
                    <a:pt x="13169" y="15963"/>
                  </a:cubicBezTo>
                  <a:cubicBezTo>
                    <a:pt x="13850" y="16971"/>
                    <a:pt x="14020" y="17921"/>
                    <a:pt x="13594" y="18514"/>
                  </a:cubicBezTo>
                  <a:cubicBezTo>
                    <a:pt x="13169" y="19108"/>
                    <a:pt x="12149" y="19345"/>
                    <a:pt x="11298" y="19286"/>
                  </a:cubicBezTo>
                  <a:cubicBezTo>
                    <a:pt x="10448" y="19226"/>
                    <a:pt x="9768" y="18870"/>
                    <a:pt x="9427" y="18336"/>
                  </a:cubicBezTo>
                  <a:cubicBezTo>
                    <a:pt x="9087" y="17802"/>
                    <a:pt x="9087" y="17090"/>
                    <a:pt x="9683" y="16081"/>
                  </a:cubicBezTo>
                  <a:cubicBezTo>
                    <a:pt x="10278" y="15073"/>
                    <a:pt x="11468" y="13767"/>
                    <a:pt x="13509" y="12936"/>
                  </a:cubicBezTo>
                  <a:cubicBezTo>
                    <a:pt x="15550" y="12105"/>
                    <a:pt x="18442" y="11749"/>
                    <a:pt x="21333" y="113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8" name="Line"/>
            <p:cNvSpPr/>
            <p:nvPr/>
          </p:nvSpPr>
          <p:spPr>
            <a:xfrm>
              <a:off x="5463061" y="299488"/>
              <a:ext cx="356071" cy="215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189" fill="norm" stroke="1" extrusionOk="0">
                  <a:moveTo>
                    <a:pt x="8999" y="5478"/>
                  </a:moveTo>
                  <a:cubicBezTo>
                    <a:pt x="8073" y="4975"/>
                    <a:pt x="7147" y="4473"/>
                    <a:pt x="5682" y="5478"/>
                  </a:cubicBezTo>
                  <a:cubicBezTo>
                    <a:pt x="4216" y="6482"/>
                    <a:pt x="2210" y="8994"/>
                    <a:pt x="1130" y="11506"/>
                  </a:cubicBezTo>
                  <a:cubicBezTo>
                    <a:pt x="50" y="14017"/>
                    <a:pt x="-104" y="16529"/>
                    <a:pt x="50" y="18287"/>
                  </a:cubicBezTo>
                  <a:cubicBezTo>
                    <a:pt x="205" y="20045"/>
                    <a:pt x="667" y="21050"/>
                    <a:pt x="1593" y="21175"/>
                  </a:cubicBezTo>
                  <a:cubicBezTo>
                    <a:pt x="2519" y="21301"/>
                    <a:pt x="3907" y="20548"/>
                    <a:pt x="4987" y="18789"/>
                  </a:cubicBezTo>
                  <a:cubicBezTo>
                    <a:pt x="6067" y="17031"/>
                    <a:pt x="6839" y="14268"/>
                    <a:pt x="7225" y="12259"/>
                  </a:cubicBezTo>
                  <a:cubicBezTo>
                    <a:pt x="7610" y="10250"/>
                    <a:pt x="7610" y="8994"/>
                    <a:pt x="7533" y="9120"/>
                  </a:cubicBezTo>
                  <a:cubicBezTo>
                    <a:pt x="7456" y="9245"/>
                    <a:pt x="7302" y="10752"/>
                    <a:pt x="7225" y="12134"/>
                  </a:cubicBezTo>
                  <a:cubicBezTo>
                    <a:pt x="7147" y="13515"/>
                    <a:pt x="7147" y="14771"/>
                    <a:pt x="7147" y="16027"/>
                  </a:cubicBezTo>
                  <a:cubicBezTo>
                    <a:pt x="7147" y="17282"/>
                    <a:pt x="7147" y="18538"/>
                    <a:pt x="7533" y="19292"/>
                  </a:cubicBezTo>
                  <a:cubicBezTo>
                    <a:pt x="7919" y="20045"/>
                    <a:pt x="8690" y="20296"/>
                    <a:pt x="9847" y="18789"/>
                  </a:cubicBezTo>
                  <a:cubicBezTo>
                    <a:pt x="11005" y="17282"/>
                    <a:pt x="12547" y="14017"/>
                    <a:pt x="13473" y="11506"/>
                  </a:cubicBezTo>
                  <a:cubicBezTo>
                    <a:pt x="14399" y="8994"/>
                    <a:pt x="14707" y="7236"/>
                    <a:pt x="14862" y="6985"/>
                  </a:cubicBezTo>
                  <a:cubicBezTo>
                    <a:pt x="15016" y="6734"/>
                    <a:pt x="15016" y="7989"/>
                    <a:pt x="14939" y="9245"/>
                  </a:cubicBezTo>
                  <a:cubicBezTo>
                    <a:pt x="14862" y="10501"/>
                    <a:pt x="14707" y="11757"/>
                    <a:pt x="14399" y="13138"/>
                  </a:cubicBezTo>
                  <a:cubicBezTo>
                    <a:pt x="14090" y="14520"/>
                    <a:pt x="13627" y="16027"/>
                    <a:pt x="13473" y="16027"/>
                  </a:cubicBezTo>
                  <a:cubicBezTo>
                    <a:pt x="13319" y="16027"/>
                    <a:pt x="13473" y="14520"/>
                    <a:pt x="13936" y="12259"/>
                  </a:cubicBezTo>
                  <a:cubicBezTo>
                    <a:pt x="14399" y="9999"/>
                    <a:pt x="15170" y="6985"/>
                    <a:pt x="15787" y="4850"/>
                  </a:cubicBezTo>
                  <a:cubicBezTo>
                    <a:pt x="16405" y="2715"/>
                    <a:pt x="16867" y="1459"/>
                    <a:pt x="17485" y="706"/>
                  </a:cubicBezTo>
                  <a:cubicBezTo>
                    <a:pt x="18102" y="-48"/>
                    <a:pt x="18873" y="-299"/>
                    <a:pt x="19336" y="454"/>
                  </a:cubicBezTo>
                  <a:cubicBezTo>
                    <a:pt x="19799" y="1208"/>
                    <a:pt x="19953" y="2966"/>
                    <a:pt x="20030" y="5854"/>
                  </a:cubicBezTo>
                  <a:cubicBezTo>
                    <a:pt x="20107" y="8743"/>
                    <a:pt x="20107" y="12761"/>
                    <a:pt x="20339" y="15273"/>
                  </a:cubicBezTo>
                  <a:cubicBezTo>
                    <a:pt x="20570" y="17785"/>
                    <a:pt x="21033" y="18789"/>
                    <a:pt x="21496" y="197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9" name="Line"/>
            <p:cNvSpPr/>
            <p:nvPr/>
          </p:nvSpPr>
          <p:spPr>
            <a:xfrm>
              <a:off x="5874991" y="287974"/>
              <a:ext cx="111214" cy="201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8" h="21314" fill="norm" stroke="1" extrusionOk="0">
                  <a:moveTo>
                    <a:pt x="15428" y="3866"/>
                  </a:moveTo>
                  <a:cubicBezTo>
                    <a:pt x="15908" y="2516"/>
                    <a:pt x="16388" y="1166"/>
                    <a:pt x="14948" y="491"/>
                  </a:cubicBezTo>
                  <a:cubicBezTo>
                    <a:pt x="13508" y="-184"/>
                    <a:pt x="10148" y="-184"/>
                    <a:pt x="7268" y="626"/>
                  </a:cubicBezTo>
                  <a:cubicBezTo>
                    <a:pt x="4388" y="1436"/>
                    <a:pt x="1988" y="3056"/>
                    <a:pt x="788" y="4541"/>
                  </a:cubicBezTo>
                  <a:cubicBezTo>
                    <a:pt x="-412" y="6026"/>
                    <a:pt x="-412" y="7376"/>
                    <a:pt x="1988" y="8861"/>
                  </a:cubicBezTo>
                  <a:cubicBezTo>
                    <a:pt x="4388" y="10346"/>
                    <a:pt x="9188" y="11966"/>
                    <a:pt x="12788" y="13181"/>
                  </a:cubicBezTo>
                  <a:cubicBezTo>
                    <a:pt x="16388" y="14396"/>
                    <a:pt x="18788" y="15206"/>
                    <a:pt x="19988" y="16286"/>
                  </a:cubicBezTo>
                  <a:cubicBezTo>
                    <a:pt x="21188" y="17366"/>
                    <a:pt x="21188" y="18716"/>
                    <a:pt x="19988" y="19661"/>
                  </a:cubicBezTo>
                  <a:cubicBezTo>
                    <a:pt x="18788" y="20606"/>
                    <a:pt x="16388" y="21146"/>
                    <a:pt x="13988" y="21281"/>
                  </a:cubicBezTo>
                  <a:cubicBezTo>
                    <a:pt x="11588" y="21416"/>
                    <a:pt x="9188" y="21146"/>
                    <a:pt x="7748" y="20336"/>
                  </a:cubicBezTo>
                  <a:cubicBezTo>
                    <a:pt x="6308" y="19526"/>
                    <a:pt x="5828" y="18176"/>
                    <a:pt x="5348" y="168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0" name="Line"/>
            <p:cNvSpPr/>
            <p:nvPr/>
          </p:nvSpPr>
          <p:spPr>
            <a:xfrm>
              <a:off x="6079803" y="332229"/>
              <a:ext cx="1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1" name="Line"/>
            <p:cNvSpPr/>
            <p:nvPr/>
          </p:nvSpPr>
          <p:spPr>
            <a:xfrm>
              <a:off x="6095137" y="125225"/>
              <a:ext cx="69002" cy="253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00" y="16800"/>
                    <a:pt x="6400" y="12000"/>
                    <a:pt x="10000" y="8400"/>
                  </a:cubicBezTo>
                  <a:cubicBezTo>
                    <a:pt x="13600" y="4800"/>
                    <a:pt x="17600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2" name="Line"/>
            <p:cNvSpPr/>
            <p:nvPr/>
          </p:nvSpPr>
          <p:spPr>
            <a:xfrm>
              <a:off x="6209810" y="25556"/>
              <a:ext cx="238003" cy="431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11749" y="0"/>
                  </a:moveTo>
                  <a:cubicBezTo>
                    <a:pt x="9911" y="3962"/>
                    <a:pt x="8072" y="7924"/>
                    <a:pt x="6923" y="11120"/>
                  </a:cubicBezTo>
                  <a:cubicBezTo>
                    <a:pt x="5774" y="14315"/>
                    <a:pt x="5315" y="16743"/>
                    <a:pt x="5085" y="18341"/>
                  </a:cubicBezTo>
                  <a:cubicBezTo>
                    <a:pt x="4855" y="19938"/>
                    <a:pt x="4855" y="20705"/>
                    <a:pt x="5200" y="20833"/>
                  </a:cubicBezTo>
                  <a:cubicBezTo>
                    <a:pt x="5545" y="20961"/>
                    <a:pt x="6234" y="20450"/>
                    <a:pt x="6234" y="19875"/>
                  </a:cubicBezTo>
                  <a:cubicBezTo>
                    <a:pt x="6234" y="19299"/>
                    <a:pt x="5545" y="18660"/>
                    <a:pt x="4740" y="18085"/>
                  </a:cubicBezTo>
                  <a:cubicBezTo>
                    <a:pt x="3936" y="17510"/>
                    <a:pt x="3017" y="16999"/>
                    <a:pt x="1983" y="16488"/>
                  </a:cubicBezTo>
                  <a:cubicBezTo>
                    <a:pt x="949" y="15976"/>
                    <a:pt x="-200" y="15465"/>
                    <a:pt x="30" y="15018"/>
                  </a:cubicBezTo>
                  <a:cubicBezTo>
                    <a:pt x="260" y="14570"/>
                    <a:pt x="1868" y="14187"/>
                    <a:pt x="3821" y="13867"/>
                  </a:cubicBezTo>
                  <a:cubicBezTo>
                    <a:pt x="5774" y="13548"/>
                    <a:pt x="8072" y="13292"/>
                    <a:pt x="10140" y="13548"/>
                  </a:cubicBezTo>
                  <a:cubicBezTo>
                    <a:pt x="12208" y="13804"/>
                    <a:pt x="14047" y="14570"/>
                    <a:pt x="15196" y="15785"/>
                  </a:cubicBezTo>
                  <a:cubicBezTo>
                    <a:pt x="16345" y="16999"/>
                    <a:pt x="16804" y="18660"/>
                    <a:pt x="17034" y="19811"/>
                  </a:cubicBezTo>
                  <a:cubicBezTo>
                    <a:pt x="17264" y="20961"/>
                    <a:pt x="17264" y="21600"/>
                    <a:pt x="17264" y="21600"/>
                  </a:cubicBezTo>
                  <a:cubicBezTo>
                    <a:pt x="17264" y="21600"/>
                    <a:pt x="17264" y="20961"/>
                    <a:pt x="17953" y="18980"/>
                  </a:cubicBezTo>
                  <a:cubicBezTo>
                    <a:pt x="18643" y="16999"/>
                    <a:pt x="20021" y="13676"/>
                    <a:pt x="21400" y="103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3" name="Line"/>
            <p:cNvSpPr/>
            <p:nvPr/>
          </p:nvSpPr>
          <p:spPr>
            <a:xfrm>
              <a:off x="6467380" y="278561"/>
              <a:ext cx="144475" cy="163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3" h="21318" fill="norm" stroke="1" extrusionOk="0">
                  <a:moveTo>
                    <a:pt x="11672" y="0"/>
                  </a:moveTo>
                  <a:cubicBezTo>
                    <a:pt x="7948" y="2326"/>
                    <a:pt x="4224" y="4652"/>
                    <a:pt x="2176" y="7809"/>
                  </a:cubicBezTo>
                  <a:cubicBezTo>
                    <a:pt x="127" y="10966"/>
                    <a:pt x="-245" y="14954"/>
                    <a:pt x="127" y="17612"/>
                  </a:cubicBezTo>
                  <a:cubicBezTo>
                    <a:pt x="500" y="20271"/>
                    <a:pt x="1617" y="21600"/>
                    <a:pt x="4596" y="21268"/>
                  </a:cubicBezTo>
                  <a:cubicBezTo>
                    <a:pt x="7576" y="20935"/>
                    <a:pt x="12417" y="18942"/>
                    <a:pt x="15583" y="16449"/>
                  </a:cubicBezTo>
                  <a:cubicBezTo>
                    <a:pt x="18748" y="13957"/>
                    <a:pt x="20238" y="10966"/>
                    <a:pt x="20796" y="8640"/>
                  </a:cubicBezTo>
                  <a:cubicBezTo>
                    <a:pt x="21355" y="6314"/>
                    <a:pt x="20983" y="4652"/>
                    <a:pt x="19865" y="3489"/>
                  </a:cubicBezTo>
                  <a:cubicBezTo>
                    <a:pt x="18748" y="2326"/>
                    <a:pt x="16886" y="1662"/>
                    <a:pt x="15024" y="9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4" name="Line"/>
            <p:cNvSpPr/>
            <p:nvPr/>
          </p:nvSpPr>
          <p:spPr>
            <a:xfrm>
              <a:off x="6647149" y="231799"/>
              <a:ext cx="215353" cy="24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225" fill="norm" stroke="1" extrusionOk="0">
                  <a:moveTo>
                    <a:pt x="0" y="4033"/>
                  </a:moveTo>
                  <a:cubicBezTo>
                    <a:pt x="1271" y="4033"/>
                    <a:pt x="2541" y="4033"/>
                    <a:pt x="3431" y="4584"/>
                  </a:cubicBezTo>
                  <a:cubicBezTo>
                    <a:pt x="4320" y="5135"/>
                    <a:pt x="4828" y="6237"/>
                    <a:pt x="5082" y="8001"/>
                  </a:cubicBezTo>
                  <a:cubicBezTo>
                    <a:pt x="5336" y="9764"/>
                    <a:pt x="5336" y="12188"/>
                    <a:pt x="5082" y="14062"/>
                  </a:cubicBezTo>
                  <a:cubicBezTo>
                    <a:pt x="4828" y="15935"/>
                    <a:pt x="4320" y="17258"/>
                    <a:pt x="3939" y="17368"/>
                  </a:cubicBezTo>
                  <a:cubicBezTo>
                    <a:pt x="3558" y="17478"/>
                    <a:pt x="3304" y="16376"/>
                    <a:pt x="3939" y="14062"/>
                  </a:cubicBezTo>
                  <a:cubicBezTo>
                    <a:pt x="4574" y="11747"/>
                    <a:pt x="6099" y="8221"/>
                    <a:pt x="7624" y="5576"/>
                  </a:cubicBezTo>
                  <a:cubicBezTo>
                    <a:pt x="9148" y="2931"/>
                    <a:pt x="10673" y="1168"/>
                    <a:pt x="12579" y="396"/>
                  </a:cubicBezTo>
                  <a:cubicBezTo>
                    <a:pt x="14485" y="-375"/>
                    <a:pt x="16772" y="-155"/>
                    <a:pt x="18424" y="2270"/>
                  </a:cubicBezTo>
                  <a:cubicBezTo>
                    <a:pt x="20075" y="4694"/>
                    <a:pt x="21092" y="9323"/>
                    <a:pt x="21346" y="12849"/>
                  </a:cubicBezTo>
                  <a:cubicBezTo>
                    <a:pt x="21600" y="16376"/>
                    <a:pt x="21092" y="18801"/>
                    <a:pt x="20584" y="212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5" name="Line"/>
            <p:cNvSpPr/>
            <p:nvPr/>
          </p:nvSpPr>
          <p:spPr>
            <a:xfrm>
              <a:off x="7448020" y="125225"/>
              <a:ext cx="57817" cy="507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549" fill="norm" stroke="1" extrusionOk="0">
                  <a:moveTo>
                    <a:pt x="21246" y="0"/>
                  </a:moveTo>
                  <a:cubicBezTo>
                    <a:pt x="15611" y="3256"/>
                    <a:pt x="9976" y="6513"/>
                    <a:pt x="6220" y="9877"/>
                  </a:cubicBezTo>
                  <a:cubicBezTo>
                    <a:pt x="2463" y="13242"/>
                    <a:pt x="585" y="16716"/>
                    <a:pt x="116" y="18778"/>
                  </a:cubicBezTo>
                  <a:cubicBezTo>
                    <a:pt x="-354" y="20840"/>
                    <a:pt x="585" y="21491"/>
                    <a:pt x="3403" y="21546"/>
                  </a:cubicBezTo>
                  <a:cubicBezTo>
                    <a:pt x="6220" y="21600"/>
                    <a:pt x="10916" y="21057"/>
                    <a:pt x="15611" y="205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6" name="Line"/>
            <p:cNvSpPr/>
            <p:nvPr/>
          </p:nvSpPr>
          <p:spPr>
            <a:xfrm>
              <a:off x="7361660" y="472788"/>
              <a:ext cx="259179" cy="20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4282" y="21600"/>
                  </a:moveTo>
                  <a:cubicBezTo>
                    <a:pt x="2394" y="16200"/>
                    <a:pt x="507" y="10800"/>
                    <a:pt x="87" y="6750"/>
                  </a:cubicBezTo>
                  <a:cubicBezTo>
                    <a:pt x="-332" y="2700"/>
                    <a:pt x="717" y="0"/>
                    <a:pt x="4282" y="0"/>
                  </a:cubicBezTo>
                  <a:cubicBezTo>
                    <a:pt x="7847" y="0"/>
                    <a:pt x="13928" y="2700"/>
                    <a:pt x="17179" y="4050"/>
                  </a:cubicBezTo>
                  <a:cubicBezTo>
                    <a:pt x="20429" y="5400"/>
                    <a:pt x="20849" y="5400"/>
                    <a:pt x="21268" y="5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7" name="Line"/>
            <p:cNvSpPr/>
            <p:nvPr/>
          </p:nvSpPr>
          <p:spPr>
            <a:xfrm>
              <a:off x="7558846" y="477899"/>
              <a:ext cx="119701" cy="166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7" h="21345" fill="norm" stroke="1" extrusionOk="0">
                  <a:moveTo>
                    <a:pt x="10693" y="0"/>
                  </a:moveTo>
                  <a:cubicBezTo>
                    <a:pt x="8489" y="327"/>
                    <a:pt x="6285" y="655"/>
                    <a:pt x="4302" y="3436"/>
                  </a:cubicBezTo>
                  <a:cubicBezTo>
                    <a:pt x="2318" y="6218"/>
                    <a:pt x="555" y="11455"/>
                    <a:pt x="114" y="14891"/>
                  </a:cubicBezTo>
                  <a:cubicBezTo>
                    <a:pt x="-327" y="18327"/>
                    <a:pt x="555" y="19964"/>
                    <a:pt x="2097" y="20782"/>
                  </a:cubicBezTo>
                  <a:cubicBezTo>
                    <a:pt x="3640" y="21600"/>
                    <a:pt x="5844" y="21600"/>
                    <a:pt x="9151" y="20291"/>
                  </a:cubicBezTo>
                  <a:cubicBezTo>
                    <a:pt x="12457" y="18982"/>
                    <a:pt x="16865" y="16364"/>
                    <a:pt x="19069" y="13745"/>
                  </a:cubicBezTo>
                  <a:cubicBezTo>
                    <a:pt x="21273" y="11127"/>
                    <a:pt x="21273" y="8509"/>
                    <a:pt x="18408" y="6218"/>
                  </a:cubicBezTo>
                  <a:cubicBezTo>
                    <a:pt x="15542" y="3927"/>
                    <a:pt x="9812" y="1964"/>
                    <a:pt x="408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8" name="Line"/>
            <p:cNvSpPr/>
            <p:nvPr/>
          </p:nvSpPr>
          <p:spPr>
            <a:xfrm>
              <a:off x="8180518" y="299464"/>
              <a:ext cx="107336" cy="266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228" fill="norm" stroke="1" extrusionOk="0">
                  <a:moveTo>
                    <a:pt x="21098" y="4447"/>
                  </a:moveTo>
                  <a:cubicBezTo>
                    <a:pt x="20596" y="3428"/>
                    <a:pt x="20093" y="2409"/>
                    <a:pt x="19089" y="1492"/>
                  </a:cubicBezTo>
                  <a:cubicBezTo>
                    <a:pt x="18084" y="575"/>
                    <a:pt x="16577" y="-240"/>
                    <a:pt x="12810" y="66"/>
                  </a:cubicBezTo>
                  <a:cubicBezTo>
                    <a:pt x="9042" y="371"/>
                    <a:pt x="3014" y="1798"/>
                    <a:pt x="1256" y="3734"/>
                  </a:cubicBezTo>
                  <a:cubicBezTo>
                    <a:pt x="-502" y="5669"/>
                    <a:pt x="2010" y="8115"/>
                    <a:pt x="5526" y="10356"/>
                  </a:cubicBezTo>
                  <a:cubicBezTo>
                    <a:pt x="9042" y="12598"/>
                    <a:pt x="13563" y="14635"/>
                    <a:pt x="16075" y="16164"/>
                  </a:cubicBezTo>
                  <a:cubicBezTo>
                    <a:pt x="18586" y="17692"/>
                    <a:pt x="19089" y="18711"/>
                    <a:pt x="18335" y="19526"/>
                  </a:cubicBezTo>
                  <a:cubicBezTo>
                    <a:pt x="17582" y="20341"/>
                    <a:pt x="15572" y="20952"/>
                    <a:pt x="12810" y="21156"/>
                  </a:cubicBezTo>
                  <a:cubicBezTo>
                    <a:pt x="10047" y="21360"/>
                    <a:pt x="6531" y="21156"/>
                    <a:pt x="4270" y="20239"/>
                  </a:cubicBezTo>
                  <a:cubicBezTo>
                    <a:pt x="2010" y="19322"/>
                    <a:pt x="1005" y="17692"/>
                    <a:pt x="0" y="160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9" name="Line"/>
            <p:cNvSpPr/>
            <p:nvPr/>
          </p:nvSpPr>
          <p:spPr>
            <a:xfrm>
              <a:off x="8376776" y="132891"/>
              <a:ext cx="79748" cy="476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429" fill="norm" stroke="1" extrusionOk="0">
                  <a:moveTo>
                    <a:pt x="10938" y="0"/>
                  </a:moveTo>
                  <a:cubicBezTo>
                    <a:pt x="9588" y="1838"/>
                    <a:pt x="8238" y="3677"/>
                    <a:pt x="6213" y="6549"/>
                  </a:cubicBezTo>
                  <a:cubicBezTo>
                    <a:pt x="4188" y="9421"/>
                    <a:pt x="1488" y="13328"/>
                    <a:pt x="476" y="15855"/>
                  </a:cubicBezTo>
                  <a:cubicBezTo>
                    <a:pt x="-537" y="18383"/>
                    <a:pt x="138" y="19532"/>
                    <a:pt x="1826" y="20336"/>
                  </a:cubicBezTo>
                  <a:cubicBezTo>
                    <a:pt x="3513" y="21140"/>
                    <a:pt x="6213" y="21600"/>
                    <a:pt x="9588" y="21370"/>
                  </a:cubicBezTo>
                  <a:cubicBezTo>
                    <a:pt x="12963" y="21140"/>
                    <a:pt x="17013" y="20221"/>
                    <a:pt x="21063" y="193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0" name="Line"/>
            <p:cNvSpPr/>
            <p:nvPr/>
          </p:nvSpPr>
          <p:spPr>
            <a:xfrm>
              <a:off x="8356855" y="99302"/>
              <a:ext cx="621015" cy="438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4" fill="norm" stroke="1" extrusionOk="0">
                  <a:moveTo>
                    <a:pt x="0" y="15125"/>
                  </a:moveTo>
                  <a:cubicBezTo>
                    <a:pt x="2311" y="15250"/>
                    <a:pt x="4622" y="15375"/>
                    <a:pt x="6000" y="15375"/>
                  </a:cubicBezTo>
                  <a:cubicBezTo>
                    <a:pt x="7378" y="15375"/>
                    <a:pt x="7822" y="15250"/>
                    <a:pt x="7778" y="15375"/>
                  </a:cubicBezTo>
                  <a:cubicBezTo>
                    <a:pt x="7733" y="15500"/>
                    <a:pt x="7200" y="15875"/>
                    <a:pt x="6800" y="16374"/>
                  </a:cubicBezTo>
                  <a:cubicBezTo>
                    <a:pt x="6400" y="16873"/>
                    <a:pt x="6133" y="17498"/>
                    <a:pt x="5911" y="18122"/>
                  </a:cubicBezTo>
                  <a:cubicBezTo>
                    <a:pt x="5689" y="18746"/>
                    <a:pt x="5511" y="19370"/>
                    <a:pt x="5644" y="19683"/>
                  </a:cubicBezTo>
                  <a:cubicBezTo>
                    <a:pt x="5778" y="19995"/>
                    <a:pt x="6222" y="19995"/>
                    <a:pt x="6578" y="19745"/>
                  </a:cubicBezTo>
                  <a:cubicBezTo>
                    <a:pt x="6933" y="19495"/>
                    <a:pt x="7200" y="18996"/>
                    <a:pt x="7467" y="18247"/>
                  </a:cubicBezTo>
                  <a:cubicBezTo>
                    <a:pt x="7733" y="17498"/>
                    <a:pt x="8000" y="16499"/>
                    <a:pt x="8133" y="16311"/>
                  </a:cubicBezTo>
                  <a:cubicBezTo>
                    <a:pt x="8267" y="16124"/>
                    <a:pt x="8267" y="16748"/>
                    <a:pt x="8311" y="17373"/>
                  </a:cubicBezTo>
                  <a:cubicBezTo>
                    <a:pt x="8356" y="17997"/>
                    <a:pt x="8444" y="18621"/>
                    <a:pt x="8711" y="18996"/>
                  </a:cubicBezTo>
                  <a:cubicBezTo>
                    <a:pt x="8978" y="19370"/>
                    <a:pt x="9422" y="19495"/>
                    <a:pt x="10089" y="18996"/>
                  </a:cubicBezTo>
                  <a:cubicBezTo>
                    <a:pt x="10756" y="18496"/>
                    <a:pt x="11644" y="17373"/>
                    <a:pt x="12711" y="14751"/>
                  </a:cubicBezTo>
                  <a:cubicBezTo>
                    <a:pt x="13778" y="12129"/>
                    <a:pt x="15022" y="8009"/>
                    <a:pt x="15733" y="5574"/>
                  </a:cubicBezTo>
                  <a:cubicBezTo>
                    <a:pt x="16444" y="3139"/>
                    <a:pt x="16622" y="2390"/>
                    <a:pt x="16756" y="1641"/>
                  </a:cubicBezTo>
                  <a:cubicBezTo>
                    <a:pt x="16889" y="892"/>
                    <a:pt x="16978" y="143"/>
                    <a:pt x="16800" y="18"/>
                  </a:cubicBezTo>
                  <a:cubicBezTo>
                    <a:pt x="16622" y="-107"/>
                    <a:pt x="16178" y="392"/>
                    <a:pt x="15511" y="2453"/>
                  </a:cubicBezTo>
                  <a:cubicBezTo>
                    <a:pt x="14844" y="4513"/>
                    <a:pt x="13956" y="8133"/>
                    <a:pt x="13467" y="10755"/>
                  </a:cubicBezTo>
                  <a:cubicBezTo>
                    <a:pt x="12978" y="13377"/>
                    <a:pt x="12889" y="15001"/>
                    <a:pt x="12844" y="16124"/>
                  </a:cubicBezTo>
                  <a:cubicBezTo>
                    <a:pt x="12800" y="17248"/>
                    <a:pt x="12800" y="17872"/>
                    <a:pt x="13022" y="18372"/>
                  </a:cubicBezTo>
                  <a:cubicBezTo>
                    <a:pt x="13244" y="18871"/>
                    <a:pt x="13689" y="19246"/>
                    <a:pt x="14356" y="19246"/>
                  </a:cubicBezTo>
                  <a:cubicBezTo>
                    <a:pt x="15022" y="19246"/>
                    <a:pt x="15911" y="18871"/>
                    <a:pt x="16578" y="18372"/>
                  </a:cubicBezTo>
                  <a:cubicBezTo>
                    <a:pt x="17244" y="17872"/>
                    <a:pt x="17689" y="17248"/>
                    <a:pt x="18000" y="16624"/>
                  </a:cubicBezTo>
                  <a:cubicBezTo>
                    <a:pt x="18311" y="15999"/>
                    <a:pt x="18489" y="15375"/>
                    <a:pt x="18356" y="15188"/>
                  </a:cubicBezTo>
                  <a:cubicBezTo>
                    <a:pt x="18222" y="15001"/>
                    <a:pt x="17778" y="15250"/>
                    <a:pt x="17378" y="15687"/>
                  </a:cubicBezTo>
                  <a:cubicBezTo>
                    <a:pt x="16978" y="16124"/>
                    <a:pt x="16622" y="16748"/>
                    <a:pt x="16400" y="17560"/>
                  </a:cubicBezTo>
                  <a:cubicBezTo>
                    <a:pt x="16178" y="18372"/>
                    <a:pt x="16089" y="19370"/>
                    <a:pt x="16222" y="20057"/>
                  </a:cubicBezTo>
                  <a:cubicBezTo>
                    <a:pt x="16356" y="20744"/>
                    <a:pt x="16711" y="21118"/>
                    <a:pt x="17467" y="21306"/>
                  </a:cubicBezTo>
                  <a:cubicBezTo>
                    <a:pt x="18222" y="21493"/>
                    <a:pt x="19378" y="21493"/>
                    <a:pt x="20133" y="21181"/>
                  </a:cubicBezTo>
                  <a:cubicBezTo>
                    <a:pt x="20889" y="20869"/>
                    <a:pt x="21244" y="20244"/>
                    <a:pt x="21600" y="196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1" name="Line"/>
            <p:cNvSpPr/>
            <p:nvPr/>
          </p:nvSpPr>
          <p:spPr>
            <a:xfrm>
              <a:off x="8686529" y="270895"/>
              <a:ext cx="230006" cy="5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2" name="Line"/>
            <p:cNvSpPr/>
            <p:nvPr/>
          </p:nvSpPr>
          <p:spPr>
            <a:xfrm>
              <a:off x="9591826" y="133478"/>
              <a:ext cx="83726" cy="396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200" fill="norm" stroke="1" extrusionOk="0">
                  <a:moveTo>
                    <a:pt x="11626" y="1199"/>
                  </a:moveTo>
                  <a:cubicBezTo>
                    <a:pt x="12935" y="516"/>
                    <a:pt x="14244" y="-168"/>
                    <a:pt x="14571" y="37"/>
                  </a:cubicBezTo>
                  <a:cubicBezTo>
                    <a:pt x="14898" y="242"/>
                    <a:pt x="14244" y="1336"/>
                    <a:pt x="11953" y="4138"/>
                  </a:cubicBezTo>
                  <a:cubicBezTo>
                    <a:pt x="9662" y="6941"/>
                    <a:pt x="5735" y="11452"/>
                    <a:pt x="3444" y="14118"/>
                  </a:cubicBezTo>
                  <a:cubicBezTo>
                    <a:pt x="1153" y="16784"/>
                    <a:pt x="498" y="17604"/>
                    <a:pt x="171" y="18424"/>
                  </a:cubicBezTo>
                  <a:cubicBezTo>
                    <a:pt x="-156" y="19245"/>
                    <a:pt x="-156" y="20065"/>
                    <a:pt x="1480" y="20612"/>
                  </a:cubicBezTo>
                  <a:cubicBezTo>
                    <a:pt x="3117" y="21159"/>
                    <a:pt x="6389" y="21432"/>
                    <a:pt x="9989" y="20954"/>
                  </a:cubicBezTo>
                  <a:cubicBezTo>
                    <a:pt x="13589" y="20475"/>
                    <a:pt x="17517" y="19245"/>
                    <a:pt x="21444" y="180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3" name="Line"/>
            <p:cNvSpPr/>
            <p:nvPr/>
          </p:nvSpPr>
          <p:spPr>
            <a:xfrm>
              <a:off x="9514547" y="355230"/>
              <a:ext cx="199339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31" y="14400"/>
                    <a:pt x="1662" y="7200"/>
                    <a:pt x="5262" y="3600"/>
                  </a:cubicBezTo>
                  <a:cubicBezTo>
                    <a:pt x="8862" y="0"/>
                    <a:pt x="15231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4" name="Line"/>
            <p:cNvSpPr/>
            <p:nvPr/>
          </p:nvSpPr>
          <p:spPr>
            <a:xfrm>
              <a:off x="9782887" y="370563"/>
              <a:ext cx="184005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8000"/>
                    <a:pt x="9600" y="14400"/>
                    <a:pt x="13200" y="10800"/>
                  </a:cubicBezTo>
                  <a:cubicBezTo>
                    <a:pt x="16800" y="7200"/>
                    <a:pt x="19200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5" name="Line"/>
            <p:cNvSpPr/>
            <p:nvPr/>
          </p:nvSpPr>
          <p:spPr>
            <a:xfrm>
              <a:off x="9857000" y="309229"/>
              <a:ext cx="10223" cy="21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629"/>
                    <a:pt x="0" y="9257"/>
                    <a:pt x="0" y="12857"/>
                  </a:cubicBezTo>
                  <a:cubicBezTo>
                    <a:pt x="0" y="16457"/>
                    <a:pt x="10800" y="1902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6" name="Line"/>
            <p:cNvSpPr/>
            <p:nvPr/>
          </p:nvSpPr>
          <p:spPr>
            <a:xfrm>
              <a:off x="10054720" y="240227"/>
              <a:ext cx="11841" cy="21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657"/>
                    <a:pt x="-1585" y="11314"/>
                    <a:pt x="575" y="14914"/>
                  </a:cubicBezTo>
                  <a:cubicBezTo>
                    <a:pt x="2735" y="18514"/>
                    <a:pt x="11375" y="20057"/>
                    <a:pt x="200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7" name="Line"/>
            <p:cNvSpPr/>
            <p:nvPr/>
          </p:nvSpPr>
          <p:spPr>
            <a:xfrm>
              <a:off x="10112561" y="569901"/>
              <a:ext cx="92003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8" name="Line"/>
            <p:cNvSpPr/>
            <p:nvPr/>
          </p:nvSpPr>
          <p:spPr>
            <a:xfrm>
              <a:off x="10640102" y="142999"/>
              <a:ext cx="269811" cy="349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261" fill="norm" stroke="1" extrusionOk="0">
                  <a:moveTo>
                    <a:pt x="1339" y="5912"/>
                  </a:moveTo>
                  <a:cubicBezTo>
                    <a:pt x="728" y="5291"/>
                    <a:pt x="117" y="4669"/>
                    <a:pt x="15" y="3970"/>
                  </a:cubicBezTo>
                  <a:cubicBezTo>
                    <a:pt x="-87" y="3271"/>
                    <a:pt x="321" y="2494"/>
                    <a:pt x="1136" y="1794"/>
                  </a:cubicBezTo>
                  <a:cubicBezTo>
                    <a:pt x="1951" y="1095"/>
                    <a:pt x="3173" y="474"/>
                    <a:pt x="4294" y="163"/>
                  </a:cubicBezTo>
                  <a:cubicBezTo>
                    <a:pt x="5415" y="-148"/>
                    <a:pt x="6434" y="-148"/>
                    <a:pt x="8166" y="1406"/>
                  </a:cubicBezTo>
                  <a:cubicBezTo>
                    <a:pt x="9898" y="2960"/>
                    <a:pt x="12343" y="6068"/>
                    <a:pt x="14279" y="9176"/>
                  </a:cubicBezTo>
                  <a:cubicBezTo>
                    <a:pt x="16215" y="12284"/>
                    <a:pt x="17641" y="15392"/>
                    <a:pt x="18660" y="17567"/>
                  </a:cubicBezTo>
                  <a:cubicBezTo>
                    <a:pt x="19679" y="19743"/>
                    <a:pt x="20290" y="20986"/>
                    <a:pt x="20698" y="21219"/>
                  </a:cubicBezTo>
                  <a:cubicBezTo>
                    <a:pt x="21105" y="21452"/>
                    <a:pt x="21309" y="20675"/>
                    <a:pt x="21513" y="198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9" name="Line"/>
            <p:cNvSpPr/>
            <p:nvPr/>
          </p:nvSpPr>
          <p:spPr>
            <a:xfrm>
              <a:off x="10691343" y="129333"/>
              <a:ext cx="238757" cy="427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154" fill="norm" stroke="1" extrusionOk="0">
                  <a:moveTo>
                    <a:pt x="20128" y="1313"/>
                  </a:moveTo>
                  <a:cubicBezTo>
                    <a:pt x="20810" y="555"/>
                    <a:pt x="21492" y="-203"/>
                    <a:pt x="21151" y="50"/>
                  </a:cubicBezTo>
                  <a:cubicBezTo>
                    <a:pt x="20810" y="302"/>
                    <a:pt x="19446" y="1565"/>
                    <a:pt x="17854" y="3586"/>
                  </a:cubicBezTo>
                  <a:cubicBezTo>
                    <a:pt x="16263" y="5608"/>
                    <a:pt x="14444" y="8386"/>
                    <a:pt x="12056" y="10913"/>
                  </a:cubicBezTo>
                  <a:cubicBezTo>
                    <a:pt x="9669" y="13439"/>
                    <a:pt x="6713" y="15713"/>
                    <a:pt x="4326" y="17481"/>
                  </a:cubicBezTo>
                  <a:cubicBezTo>
                    <a:pt x="1938" y="19250"/>
                    <a:pt x="119" y="20513"/>
                    <a:pt x="6" y="20955"/>
                  </a:cubicBezTo>
                  <a:cubicBezTo>
                    <a:pt x="-108" y="21397"/>
                    <a:pt x="1484" y="21018"/>
                    <a:pt x="3075" y="206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0" name="Line"/>
            <p:cNvSpPr/>
            <p:nvPr/>
          </p:nvSpPr>
          <p:spPr>
            <a:xfrm>
              <a:off x="10996527" y="370563"/>
              <a:ext cx="82057" cy="247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376" fill="norm" stroke="1" extrusionOk="0">
                  <a:moveTo>
                    <a:pt x="21016" y="0"/>
                  </a:moveTo>
                  <a:cubicBezTo>
                    <a:pt x="13816" y="5951"/>
                    <a:pt x="6616" y="11902"/>
                    <a:pt x="3016" y="15539"/>
                  </a:cubicBezTo>
                  <a:cubicBezTo>
                    <a:pt x="-584" y="19176"/>
                    <a:pt x="-584" y="20498"/>
                    <a:pt x="1052" y="21049"/>
                  </a:cubicBezTo>
                  <a:cubicBezTo>
                    <a:pt x="2689" y="21600"/>
                    <a:pt x="5961" y="21380"/>
                    <a:pt x="8252" y="20939"/>
                  </a:cubicBezTo>
                  <a:cubicBezTo>
                    <a:pt x="10543" y="20498"/>
                    <a:pt x="11852" y="19837"/>
                    <a:pt x="13162" y="191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1" name="Line"/>
            <p:cNvSpPr/>
            <p:nvPr/>
          </p:nvSpPr>
          <p:spPr>
            <a:xfrm>
              <a:off x="10948246" y="516233"/>
              <a:ext cx="12267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2" name="Line"/>
            <p:cNvSpPr/>
            <p:nvPr/>
          </p:nvSpPr>
          <p:spPr>
            <a:xfrm>
              <a:off x="11132251" y="531567"/>
              <a:ext cx="138004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3" name="Line"/>
            <p:cNvSpPr/>
            <p:nvPr/>
          </p:nvSpPr>
          <p:spPr>
            <a:xfrm>
              <a:off x="11231920" y="470232"/>
              <a:ext cx="15334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4" name="Line"/>
            <p:cNvSpPr/>
            <p:nvPr/>
          </p:nvSpPr>
          <p:spPr>
            <a:xfrm>
              <a:off x="11403146" y="424231"/>
              <a:ext cx="5112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815"/>
                    <a:pt x="0" y="11631"/>
                    <a:pt x="0" y="15231"/>
                  </a:cubicBezTo>
                  <a:cubicBezTo>
                    <a:pt x="0" y="18831"/>
                    <a:pt x="10800" y="2021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5" name="Line"/>
            <p:cNvSpPr/>
            <p:nvPr/>
          </p:nvSpPr>
          <p:spPr>
            <a:xfrm>
              <a:off x="11638262" y="654236"/>
              <a:ext cx="74673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9" h="21600" fill="norm" stroke="1" extrusionOk="0">
                  <a:moveTo>
                    <a:pt x="18813" y="0"/>
                  </a:moveTo>
                  <a:cubicBezTo>
                    <a:pt x="20206" y="1800"/>
                    <a:pt x="21600" y="3600"/>
                    <a:pt x="18464" y="7200"/>
                  </a:cubicBezTo>
                  <a:cubicBezTo>
                    <a:pt x="15329" y="10800"/>
                    <a:pt x="7664" y="162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6" name="Line"/>
            <p:cNvSpPr/>
            <p:nvPr/>
          </p:nvSpPr>
          <p:spPr>
            <a:xfrm>
              <a:off x="3899865" y="895172"/>
              <a:ext cx="812350" cy="674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348" fill="norm" stroke="1" extrusionOk="0">
                  <a:moveTo>
                    <a:pt x="4740" y="8149"/>
                  </a:moveTo>
                  <a:cubicBezTo>
                    <a:pt x="4604" y="7744"/>
                    <a:pt x="4469" y="7340"/>
                    <a:pt x="4198" y="7097"/>
                  </a:cubicBezTo>
                  <a:cubicBezTo>
                    <a:pt x="3927" y="6854"/>
                    <a:pt x="3521" y="6773"/>
                    <a:pt x="2844" y="7501"/>
                  </a:cubicBezTo>
                  <a:cubicBezTo>
                    <a:pt x="2167" y="8230"/>
                    <a:pt x="1219" y="9767"/>
                    <a:pt x="677" y="11061"/>
                  </a:cubicBezTo>
                  <a:cubicBezTo>
                    <a:pt x="135" y="12355"/>
                    <a:pt x="0" y="13407"/>
                    <a:pt x="0" y="14135"/>
                  </a:cubicBezTo>
                  <a:cubicBezTo>
                    <a:pt x="0" y="14863"/>
                    <a:pt x="135" y="15268"/>
                    <a:pt x="711" y="15268"/>
                  </a:cubicBezTo>
                  <a:cubicBezTo>
                    <a:pt x="1287" y="15268"/>
                    <a:pt x="2302" y="14863"/>
                    <a:pt x="2912" y="13812"/>
                  </a:cubicBezTo>
                  <a:cubicBezTo>
                    <a:pt x="3521" y="12760"/>
                    <a:pt x="3724" y="11061"/>
                    <a:pt x="3724" y="10050"/>
                  </a:cubicBezTo>
                  <a:cubicBezTo>
                    <a:pt x="3724" y="9039"/>
                    <a:pt x="3521" y="8715"/>
                    <a:pt x="3250" y="8472"/>
                  </a:cubicBezTo>
                  <a:cubicBezTo>
                    <a:pt x="2979" y="8230"/>
                    <a:pt x="2641" y="8068"/>
                    <a:pt x="2302" y="8230"/>
                  </a:cubicBezTo>
                  <a:cubicBezTo>
                    <a:pt x="1964" y="8391"/>
                    <a:pt x="1625" y="8877"/>
                    <a:pt x="1490" y="9322"/>
                  </a:cubicBezTo>
                  <a:cubicBezTo>
                    <a:pt x="1354" y="9767"/>
                    <a:pt x="1422" y="10171"/>
                    <a:pt x="1896" y="10293"/>
                  </a:cubicBezTo>
                  <a:cubicBezTo>
                    <a:pt x="2370" y="10414"/>
                    <a:pt x="3250" y="10252"/>
                    <a:pt x="3826" y="10050"/>
                  </a:cubicBezTo>
                  <a:cubicBezTo>
                    <a:pt x="4401" y="9848"/>
                    <a:pt x="4672" y="9605"/>
                    <a:pt x="4977" y="9403"/>
                  </a:cubicBezTo>
                  <a:cubicBezTo>
                    <a:pt x="5282" y="9200"/>
                    <a:pt x="5620" y="9039"/>
                    <a:pt x="5891" y="9362"/>
                  </a:cubicBezTo>
                  <a:cubicBezTo>
                    <a:pt x="6162" y="9686"/>
                    <a:pt x="6365" y="10495"/>
                    <a:pt x="6500" y="11344"/>
                  </a:cubicBezTo>
                  <a:cubicBezTo>
                    <a:pt x="6636" y="12194"/>
                    <a:pt x="6703" y="13084"/>
                    <a:pt x="6670" y="13731"/>
                  </a:cubicBezTo>
                  <a:cubicBezTo>
                    <a:pt x="6636" y="14378"/>
                    <a:pt x="6500" y="14782"/>
                    <a:pt x="6466" y="14701"/>
                  </a:cubicBezTo>
                  <a:cubicBezTo>
                    <a:pt x="6433" y="14621"/>
                    <a:pt x="6500" y="14054"/>
                    <a:pt x="6873" y="12962"/>
                  </a:cubicBezTo>
                  <a:cubicBezTo>
                    <a:pt x="7245" y="11870"/>
                    <a:pt x="7922" y="10252"/>
                    <a:pt x="8396" y="9322"/>
                  </a:cubicBezTo>
                  <a:cubicBezTo>
                    <a:pt x="8870" y="8391"/>
                    <a:pt x="9141" y="8149"/>
                    <a:pt x="9446" y="8068"/>
                  </a:cubicBezTo>
                  <a:cubicBezTo>
                    <a:pt x="9750" y="7987"/>
                    <a:pt x="10089" y="8068"/>
                    <a:pt x="10258" y="8310"/>
                  </a:cubicBezTo>
                  <a:cubicBezTo>
                    <a:pt x="10428" y="8553"/>
                    <a:pt x="10428" y="8958"/>
                    <a:pt x="10428" y="9362"/>
                  </a:cubicBezTo>
                  <a:cubicBezTo>
                    <a:pt x="10428" y="9767"/>
                    <a:pt x="10428" y="10171"/>
                    <a:pt x="10461" y="10697"/>
                  </a:cubicBezTo>
                  <a:cubicBezTo>
                    <a:pt x="10495" y="11223"/>
                    <a:pt x="10563" y="11870"/>
                    <a:pt x="10732" y="12072"/>
                  </a:cubicBezTo>
                  <a:cubicBezTo>
                    <a:pt x="10902" y="12275"/>
                    <a:pt x="11172" y="12032"/>
                    <a:pt x="11714" y="10980"/>
                  </a:cubicBezTo>
                  <a:cubicBezTo>
                    <a:pt x="12256" y="9928"/>
                    <a:pt x="13068" y="8068"/>
                    <a:pt x="13644" y="6369"/>
                  </a:cubicBezTo>
                  <a:cubicBezTo>
                    <a:pt x="14219" y="4670"/>
                    <a:pt x="14558" y="3133"/>
                    <a:pt x="14761" y="2000"/>
                  </a:cubicBezTo>
                  <a:cubicBezTo>
                    <a:pt x="14964" y="868"/>
                    <a:pt x="15032" y="140"/>
                    <a:pt x="14964" y="18"/>
                  </a:cubicBezTo>
                  <a:cubicBezTo>
                    <a:pt x="14897" y="-103"/>
                    <a:pt x="14693" y="382"/>
                    <a:pt x="14423" y="1636"/>
                  </a:cubicBezTo>
                  <a:cubicBezTo>
                    <a:pt x="14152" y="2890"/>
                    <a:pt x="13813" y="4913"/>
                    <a:pt x="13712" y="6612"/>
                  </a:cubicBezTo>
                  <a:cubicBezTo>
                    <a:pt x="13610" y="8310"/>
                    <a:pt x="13745" y="9686"/>
                    <a:pt x="13949" y="10535"/>
                  </a:cubicBezTo>
                  <a:cubicBezTo>
                    <a:pt x="14152" y="11385"/>
                    <a:pt x="14423" y="11708"/>
                    <a:pt x="14727" y="11789"/>
                  </a:cubicBezTo>
                  <a:cubicBezTo>
                    <a:pt x="15032" y="11870"/>
                    <a:pt x="15371" y="11708"/>
                    <a:pt x="15743" y="11101"/>
                  </a:cubicBezTo>
                  <a:cubicBezTo>
                    <a:pt x="16115" y="10495"/>
                    <a:pt x="16522" y="9443"/>
                    <a:pt x="16792" y="8715"/>
                  </a:cubicBezTo>
                  <a:cubicBezTo>
                    <a:pt x="17063" y="7987"/>
                    <a:pt x="17199" y="7582"/>
                    <a:pt x="17233" y="7582"/>
                  </a:cubicBezTo>
                  <a:cubicBezTo>
                    <a:pt x="17266" y="7582"/>
                    <a:pt x="17199" y="7987"/>
                    <a:pt x="17165" y="8391"/>
                  </a:cubicBezTo>
                  <a:cubicBezTo>
                    <a:pt x="17131" y="8796"/>
                    <a:pt x="17131" y="9200"/>
                    <a:pt x="17300" y="9443"/>
                  </a:cubicBezTo>
                  <a:cubicBezTo>
                    <a:pt x="17470" y="9686"/>
                    <a:pt x="17808" y="9767"/>
                    <a:pt x="18181" y="9726"/>
                  </a:cubicBezTo>
                  <a:cubicBezTo>
                    <a:pt x="18553" y="9686"/>
                    <a:pt x="18959" y="9524"/>
                    <a:pt x="19332" y="9403"/>
                  </a:cubicBezTo>
                  <a:cubicBezTo>
                    <a:pt x="19704" y="9281"/>
                    <a:pt x="20043" y="9200"/>
                    <a:pt x="20246" y="9403"/>
                  </a:cubicBezTo>
                  <a:cubicBezTo>
                    <a:pt x="20449" y="9605"/>
                    <a:pt x="20517" y="10090"/>
                    <a:pt x="20754" y="11627"/>
                  </a:cubicBezTo>
                  <a:cubicBezTo>
                    <a:pt x="20991" y="13164"/>
                    <a:pt x="21397" y="15753"/>
                    <a:pt x="21498" y="17493"/>
                  </a:cubicBezTo>
                  <a:cubicBezTo>
                    <a:pt x="21600" y="19232"/>
                    <a:pt x="21397" y="20122"/>
                    <a:pt x="20787" y="20688"/>
                  </a:cubicBezTo>
                  <a:cubicBezTo>
                    <a:pt x="20178" y="21254"/>
                    <a:pt x="19162" y="21497"/>
                    <a:pt x="18350" y="21254"/>
                  </a:cubicBezTo>
                  <a:cubicBezTo>
                    <a:pt x="17537" y="21012"/>
                    <a:pt x="16928" y="20284"/>
                    <a:pt x="16319" y="195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7" name="Line"/>
            <p:cNvSpPr/>
            <p:nvPr/>
          </p:nvSpPr>
          <p:spPr>
            <a:xfrm>
              <a:off x="5333652" y="849223"/>
              <a:ext cx="376398" cy="804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511" fill="norm" stroke="1" extrusionOk="0">
                  <a:moveTo>
                    <a:pt x="7533" y="9549"/>
                  </a:moveTo>
                  <a:cubicBezTo>
                    <a:pt x="7533" y="9207"/>
                    <a:pt x="7533" y="8865"/>
                    <a:pt x="7316" y="8489"/>
                  </a:cubicBezTo>
                  <a:cubicBezTo>
                    <a:pt x="7098" y="8114"/>
                    <a:pt x="6663" y="7703"/>
                    <a:pt x="6084" y="7567"/>
                  </a:cubicBezTo>
                  <a:cubicBezTo>
                    <a:pt x="5504" y="7430"/>
                    <a:pt x="4779" y="7567"/>
                    <a:pt x="3764" y="8216"/>
                  </a:cubicBezTo>
                  <a:cubicBezTo>
                    <a:pt x="2749" y="8865"/>
                    <a:pt x="1445" y="10027"/>
                    <a:pt x="720" y="10814"/>
                  </a:cubicBezTo>
                  <a:cubicBezTo>
                    <a:pt x="-5" y="11600"/>
                    <a:pt x="-150" y="12010"/>
                    <a:pt x="140" y="12249"/>
                  </a:cubicBezTo>
                  <a:cubicBezTo>
                    <a:pt x="430" y="12488"/>
                    <a:pt x="1155" y="12557"/>
                    <a:pt x="2387" y="11941"/>
                  </a:cubicBezTo>
                  <a:cubicBezTo>
                    <a:pt x="3619" y="11326"/>
                    <a:pt x="5359" y="10027"/>
                    <a:pt x="6808" y="8182"/>
                  </a:cubicBezTo>
                  <a:cubicBezTo>
                    <a:pt x="8258" y="6336"/>
                    <a:pt x="9418" y="3944"/>
                    <a:pt x="9998" y="2474"/>
                  </a:cubicBezTo>
                  <a:cubicBezTo>
                    <a:pt x="10578" y="1005"/>
                    <a:pt x="10578" y="458"/>
                    <a:pt x="10215" y="184"/>
                  </a:cubicBezTo>
                  <a:cubicBezTo>
                    <a:pt x="9853" y="-89"/>
                    <a:pt x="9128" y="-89"/>
                    <a:pt x="8403" y="389"/>
                  </a:cubicBezTo>
                  <a:cubicBezTo>
                    <a:pt x="7678" y="868"/>
                    <a:pt x="6953" y="1825"/>
                    <a:pt x="6373" y="3397"/>
                  </a:cubicBezTo>
                  <a:cubicBezTo>
                    <a:pt x="5794" y="4969"/>
                    <a:pt x="5359" y="7157"/>
                    <a:pt x="5286" y="8455"/>
                  </a:cubicBezTo>
                  <a:cubicBezTo>
                    <a:pt x="5214" y="9754"/>
                    <a:pt x="5504" y="10164"/>
                    <a:pt x="6156" y="10506"/>
                  </a:cubicBezTo>
                  <a:cubicBezTo>
                    <a:pt x="6808" y="10848"/>
                    <a:pt x="7823" y="11121"/>
                    <a:pt x="8620" y="11155"/>
                  </a:cubicBezTo>
                  <a:cubicBezTo>
                    <a:pt x="9418" y="11189"/>
                    <a:pt x="9998" y="10984"/>
                    <a:pt x="10360" y="10711"/>
                  </a:cubicBezTo>
                  <a:cubicBezTo>
                    <a:pt x="10722" y="10438"/>
                    <a:pt x="10867" y="10096"/>
                    <a:pt x="11012" y="9754"/>
                  </a:cubicBezTo>
                  <a:cubicBezTo>
                    <a:pt x="11157" y="9412"/>
                    <a:pt x="11302" y="9070"/>
                    <a:pt x="11012" y="8934"/>
                  </a:cubicBezTo>
                  <a:cubicBezTo>
                    <a:pt x="10722" y="8797"/>
                    <a:pt x="9998" y="8865"/>
                    <a:pt x="9635" y="9070"/>
                  </a:cubicBezTo>
                  <a:cubicBezTo>
                    <a:pt x="9273" y="9276"/>
                    <a:pt x="9273" y="9617"/>
                    <a:pt x="9273" y="9993"/>
                  </a:cubicBezTo>
                  <a:cubicBezTo>
                    <a:pt x="9273" y="10369"/>
                    <a:pt x="9273" y="10779"/>
                    <a:pt x="9563" y="11155"/>
                  </a:cubicBezTo>
                  <a:cubicBezTo>
                    <a:pt x="9853" y="11531"/>
                    <a:pt x="10433" y="11873"/>
                    <a:pt x="11085" y="12044"/>
                  </a:cubicBezTo>
                  <a:cubicBezTo>
                    <a:pt x="11737" y="12215"/>
                    <a:pt x="12462" y="12215"/>
                    <a:pt x="13332" y="12044"/>
                  </a:cubicBezTo>
                  <a:cubicBezTo>
                    <a:pt x="14202" y="11873"/>
                    <a:pt x="15216" y="11531"/>
                    <a:pt x="15796" y="11565"/>
                  </a:cubicBezTo>
                  <a:cubicBezTo>
                    <a:pt x="16376" y="11600"/>
                    <a:pt x="16521" y="12010"/>
                    <a:pt x="16594" y="13377"/>
                  </a:cubicBezTo>
                  <a:cubicBezTo>
                    <a:pt x="16666" y="14744"/>
                    <a:pt x="16666" y="17068"/>
                    <a:pt x="16666" y="18401"/>
                  </a:cubicBezTo>
                  <a:cubicBezTo>
                    <a:pt x="16666" y="19734"/>
                    <a:pt x="16666" y="20076"/>
                    <a:pt x="16449" y="20520"/>
                  </a:cubicBezTo>
                  <a:cubicBezTo>
                    <a:pt x="16231" y="20964"/>
                    <a:pt x="15796" y="21511"/>
                    <a:pt x="15579" y="21511"/>
                  </a:cubicBezTo>
                  <a:cubicBezTo>
                    <a:pt x="15361" y="21511"/>
                    <a:pt x="15361" y="20964"/>
                    <a:pt x="15506" y="19597"/>
                  </a:cubicBezTo>
                  <a:cubicBezTo>
                    <a:pt x="15651" y="18230"/>
                    <a:pt x="15941" y="16043"/>
                    <a:pt x="16231" y="14095"/>
                  </a:cubicBezTo>
                  <a:cubicBezTo>
                    <a:pt x="16521" y="12146"/>
                    <a:pt x="16811" y="10438"/>
                    <a:pt x="17101" y="9344"/>
                  </a:cubicBezTo>
                  <a:cubicBezTo>
                    <a:pt x="17391" y="8250"/>
                    <a:pt x="17681" y="7772"/>
                    <a:pt x="18043" y="7396"/>
                  </a:cubicBezTo>
                  <a:cubicBezTo>
                    <a:pt x="18406" y="7020"/>
                    <a:pt x="18841" y="6746"/>
                    <a:pt x="19420" y="6678"/>
                  </a:cubicBezTo>
                  <a:cubicBezTo>
                    <a:pt x="20000" y="6610"/>
                    <a:pt x="20725" y="6746"/>
                    <a:pt x="21088" y="7020"/>
                  </a:cubicBezTo>
                  <a:cubicBezTo>
                    <a:pt x="21450" y="7293"/>
                    <a:pt x="21450" y="7703"/>
                    <a:pt x="21015" y="8524"/>
                  </a:cubicBezTo>
                  <a:cubicBezTo>
                    <a:pt x="20580" y="9344"/>
                    <a:pt x="19710" y="10574"/>
                    <a:pt x="18986" y="11292"/>
                  </a:cubicBezTo>
                  <a:cubicBezTo>
                    <a:pt x="18261" y="12010"/>
                    <a:pt x="17681" y="12215"/>
                    <a:pt x="17101" y="124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8" name="Line"/>
            <p:cNvSpPr/>
            <p:nvPr/>
          </p:nvSpPr>
          <p:spPr>
            <a:xfrm>
              <a:off x="5773130" y="797220"/>
              <a:ext cx="672490" cy="524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397" fill="norm" stroke="1" extrusionOk="0">
                  <a:moveTo>
                    <a:pt x="0" y="16388"/>
                  </a:moveTo>
                  <a:cubicBezTo>
                    <a:pt x="982" y="16180"/>
                    <a:pt x="1964" y="15971"/>
                    <a:pt x="2577" y="15658"/>
                  </a:cubicBezTo>
                  <a:cubicBezTo>
                    <a:pt x="3191" y="15345"/>
                    <a:pt x="3436" y="14927"/>
                    <a:pt x="3600" y="14406"/>
                  </a:cubicBezTo>
                  <a:cubicBezTo>
                    <a:pt x="3764" y="13884"/>
                    <a:pt x="3845" y="13258"/>
                    <a:pt x="3682" y="12893"/>
                  </a:cubicBezTo>
                  <a:cubicBezTo>
                    <a:pt x="3518" y="12527"/>
                    <a:pt x="3109" y="12423"/>
                    <a:pt x="2577" y="12788"/>
                  </a:cubicBezTo>
                  <a:cubicBezTo>
                    <a:pt x="2045" y="13154"/>
                    <a:pt x="1391" y="13988"/>
                    <a:pt x="941" y="15136"/>
                  </a:cubicBezTo>
                  <a:cubicBezTo>
                    <a:pt x="491" y="16284"/>
                    <a:pt x="245" y="17745"/>
                    <a:pt x="327" y="18632"/>
                  </a:cubicBezTo>
                  <a:cubicBezTo>
                    <a:pt x="409" y="19519"/>
                    <a:pt x="818" y="19832"/>
                    <a:pt x="1636" y="19571"/>
                  </a:cubicBezTo>
                  <a:cubicBezTo>
                    <a:pt x="2455" y="19310"/>
                    <a:pt x="3682" y="18475"/>
                    <a:pt x="4459" y="17849"/>
                  </a:cubicBezTo>
                  <a:cubicBezTo>
                    <a:pt x="5236" y="17223"/>
                    <a:pt x="5564" y="16806"/>
                    <a:pt x="5809" y="16336"/>
                  </a:cubicBezTo>
                  <a:cubicBezTo>
                    <a:pt x="6055" y="15867"/>
                    <a:pt x="6218" y="15345"/>
                    <a:pt x="6177" y="15345"/>
                  </a:cubicBezTo>
                  <a:cubicBezTo>
                    <a:pt x="6136" y="15345"/>
                    <a:pt x="5891" y="15867"/>
                    <a:pt x="5686" y="16545"/>
                  </a:cubicBezTo>
                  <a:cubicBezTo>
                    <a:pt x="5482" y="17223"/>
                    <a:pt x="5318" y="18058"/>
                    <a:pt x="5318" y="18214"/>
                  </a:cubicBezTo>
                  <a:cubicBezTo>
                    <a:pt x="5318" y="18371"/>
                    <a:pt x="5482" y="17849"/>
                    <a:pt x="5932" y="16962"/>
                  </a:cubicBezTo>
                  <a:cubicBezTo>
                    <a:pt x="6382" y="16075"/>
                    <a:pt x="7118" y="14823"/>
                    <a:pt x="7650" y="14040"/>
                  </a:cubicBezTo>
                  <a:cubicBezTo>
                    <a:pt x="8182" y="13258"/>
                    <a:pt x="8509" y="12945"/>
                    <a:pt x="8877" y="12840"/>
                  </a:cubicBezTo>
                  <a:cubicBezTo>
                    <a:pt x="9245" y="12736"/>
                    <a:pt x="9655" y="12840"/>
                    <a:pt x="9900" y="13206"/>
                  </a:cubicBezTo>
                  <a:cubicBezTo>
                    <a:pt x="10145" y="13571"/>
                    <a:pt x="10227" y="14197"/>
                    <a:pt x="10227" y="15084"/>
                  </a:cubicBezTo>
                  <a:cubicBezTo>
                    <a:pt x="10227" y="15971"/>
                    <a:pt x="10145" y="17119"/>
                    <a:pt x="10105" y="17954"/>
                  </a:cubicBezTo>
                  <a:cubicBezTo>
                    <a:pt x="10064" y="18788"/>
                    <a:pt x="10064" y="19310"/>
                    <a:pt x="10268" y="19571"/>
                  </a:cubicBezTo>
                  <a:cubicBezTo>
                    <a:pt x="10473" y="19832"/>
                    <a:pt x="10882" y="19832"/>
                    <a:pt x="11455" y="19467"/>
                  </a:cubicBezTo>
                  <a:cubicBezTo>
                    <a:pt x="12027" y="19101"/>
                    <a:pt x="12764" y="18371"/>
                    <a:pt x="13295" y="17588"/>
                  </a:cubicBezTo>
                  <a:cubicBezTo>
                    <a:pt x="13827" y="16806"/>
                    <a:pt x="14155" y="15971"/>
                    <a:pt x="14359" y="15293"/>
                  </a:cubicBezTo>
                  <a:cubicBezTo>
                    <a:pt x="14564" y="14614"/>
                    <a:pt x="14645" y="14093"/>
                    <a:pt x="14482" y="13884"/>
                  </a:cubicBezTo>
                  <a:cubicBezTo>
                    <a:pt x="14318" y="13675"/>
                    <a:pt x="13909" y="13780"/>
                    <a:pt x="13336" y="14458"/>
                  </a:cubicBezTo>
                  <a:cubicBezTo>
                    <a:pt x="12764" y="15136"/>
                    <a:pt x="12027" y="16388"/>
                    <a:pt x="11618" y="17327"/>
                  </a:cubicBezTo>
                  <a:cubicBezTo>
                    <a:pt x="11209" y="18267"/>
                    <a:pt x="11127" y="18893"/>
                    <a:pt x="11291" y="19154"/>
                  </a:cubicBezTo>
                  <a:cubicBezTo>
                    <a:pt x="11455" y="19414"/>
                    <a:pt x="11864" y="19310"/>
                    <a:pt x="12805" y="17901"/>
                  </a:cubicBezTo>
                  <a:cubicBezTo>
                    <a:pt x="13745" y="16493"/>
                    <a:pt x="15218" y="13780"/>
                    <a:pt x="16282" y="10962"/>
                  </a:cubicBezTo>
                  <a:cubicBezTo>
                    <a:pt x="17345" y="8145"/>
                    <a:pt x="18000" y="5223"/>
                    <a:pt x="18327" y="3293"/>
                  </a:cubicBezTo>
                  <a:cubicBezTo>
                    <a:pt x="18655" y="1362"/>
                    <a:pt x="18655" y="423"/>
                    <a:pt x="18491" y="110"/>
                  </a:cubicBezTo>
                  <a:cubicBezTo>
                    <a:pt x="18327" y="-203"/>
                    <a:pt x="18000" y="110"/>
                    <a:pt x="17468" y="1623"/>
                  </a:cubicBezTo>
                  <a:cubicBezTo>
                    <a:pt x="16936" y="3136"/>
                    <a:pt x="16200" y="5849"/>
                    <a:pt x="15791" y="8354"/>
                  </a:cubicBezTo>
                  <a:cubicBezTo>
                    <a:pt x="15382" y="10858"/>
                    <a:pt x="15300" y="13154"/>
                    <a:pt x="15300" y="14614"/>
                  </a:cubicBezTo>
                  <a:cubicBezTo>
                    <a:pt x="15300" y="16075"/>
                    <a:pt x="15382" y="16701"/>
                    <a:pt x="15545" y="17223"/>
                  </a:cubicBezTo>
                  <a:cubicBezTo>
                    <a:pt x="15709" y="17745"/>
                    <a:pt x="15955" y="18162"/>
                    <a:pt x="16282" y="18371"/>
                  </a:cubicBezTo>
                  <a:cubicBezTo>
                    <a:pt x="16609" y="18580"/>
                    <a:pt x="17018" y="18580"/>
                    <a:pt x="17673" y="17797"/>
                  </a:cubicBezTo>
                  <a:cubicBezTo>
                    <a:pt x="18327" y="17014"/>
                    <a:pt x="19227" y="15449"/>
                    <a:pt x="19800" y="14197"/>
                  </a:cubicBezTo>
                  <a:cubicBezTo>
                    <a:pt x="20373" y="12945"/>
                    <a:pt x="20618" y="12006"/>
                    <a:pt x="20700" y="11275"/>
                  </a:cubicBezTo>
                  <a:cubicBezTo>
                    <a:pt x="20782" y="10545"/>
                    <a:pt x="20700" y="10023"/>
                    <a:pt x="20618" y="10023"/>
                  </a:cubicBezTo>
                  <a:cubicBezTo>
                    <a:pt x="20536" y="10023"/>
                    <a:pt x="20455" y="10545"/>
                    <a:pt x="20618" y="11901"/>
                  </a:cubicBezTo>
                  <a:cubicBezTo>
                    <a:pt x="20782" y="13258"/>
                    <a:pt x="21191" y="15449"/>
                    <a:pt x="21395" y="16910"/>
                  </a:cubicBezTo>
                  <a:cubicBezTo>
                    <a:pt x="21600" y="18371"/>
                    <a:pt x="21600" y="19101"/>
                    <a:pt x="21191" y="19727"/>
                  </a:cubicBezTo>
                  <a:cubicBezTo>
                    <a:pt x="20782" y="20354"/>
                    <a:pt x="19964" y="20875"/>
                    <a:pt x="19145" y="213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9" name="Line"/>
            <p:cNvSpPr/>
            <p:nvPr/>
          </p:nvSpPr>
          <p:spPr>
            <a:xfrm>
              <a:off x="6969984" y="1079410"/>
              <a:ext cx="486332" cy="242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00" fill="norm" stroke="1" extrusionOk="0">
                  <a:moveTo>
                    <a:pt x="8105" y="2367"/>
                  </a:moveTo>
                  <a:cubicBezTo>
                    <a:pt x="7766" y="1476"/>
                    <a:pt x="7427" y="586"/>
                    <a:pt x="6975" y="252"/>
                  </a:cubicBezTo>
                  <a:cubicBezTo>
                    <a:pt x="6522" y="-82"/>
                    <a:pt x="5957" y="140"/>
                    <a:pt x="4826" y="2590"/>
                  </a:cubicBezTo>
                  <a:cubicBezTo>
                    <a:pt x="3695" y="5039"/>
                    <a:pt x="1999" y="9716"/>
                    <a:pt x="1094" y="12610"/>
                  </a:cubicBezTo>
                  <a:cubicBezTo>
                    <a:pt x="189" y="15505"/>
                    <a:pt x="76" y="16619"/>
                    <a:pt x="20" y="17955"/>
                  </a:cubicBezTo>
                  <a:cubicBezTo>
                    <a:pt x="-37" y="19291"/>
                    <a:pt x="-37" y="20850"/>
                    <a:pt x="924" y="21072"/>
                  </a:cubicBezTo>
                  <a:cubicBezTo>
                    <a:pt x="1886" y="21295"/>
                    <a:pt x="3808" y="20182"/>
                    <a:pt x="5674" y="17287"/>
                  </a:cubicBezTo>
                  <a:cubicBezTo>
                    <a:pt x="7540" y="14392"/>
                    <a:pt x="9349" y="9716"/>
                    <a:pt x="10254" y="6709"/>
                  </a:cubicBezTo>
                  <a:cubicBezTo>
                    <a:pt x="11159" y="3703"/>
                    <a:pt x="11159" y="2367"/>
                    <a:pt x="10933" y="1365"/>
                  </a:cubicBezTo>
                  <a:cubicBezTo>
                    <a:pt x="10706" y="363"/>
                    <a:pt x="10254" y="-305"/>
                    <a:pt x="9519" y="140"/>
                  </a:cubicBezTo>
                  <a:cubicBezTo>
                    <a:pt x="8784" y="586"/>
                    <a:pt x="7766" y="2144"/>
                    <a:pt x="7314" y="3481"/>
                  </a:cubicBezTo>
                  <a:cubicBezTo>
                    <a:pt x="6861" y="4817"/>
                    <a:pt x="6975" y="5930"/>
                    <a:pt x="7370" y="6375"/>
                  </a:cubicBezTo>
                  <a:cubicBezTo>
                    <a:pt x="7766" y="6821"/>
                    <a:pt x="8445" y="6598"/>
                    <a:pt x="9349" y="5930"/>
                  </a:cubicBezTo>
                  <a:cubicBezTo>
                    <a:pt x="10254" y="5262"/>
                    <a:pt x="11385" y="4149"/>
                    <a:pt x="12233" y="3592"/>
                  </a:cubicBezTo>
                  <a:cubicBezTo>
                    <a:pt x="13081" y="3035"/>
                    <a:pt x="13647" y="3035"/>
                    <a:pt x="14099" y="5151"/>
                  </a:cubicBezTo>
                  <a:cubicBezTo>
                    <a:pt x="14551" y="7266"/>
                    <a:pt x="14891" y="11497"/>
                    <a:pt x="14947" y="14169"/>
                  </a:cubicBezTo>
                  <a:cubicBezTo>
                    <a:pt x="15004" y="16841"/>
                    <a:pt x="14778" y="17955"/>
                    <a:pt x="14608" y="17955"/>
                  </a:cubicBezTo>
                  <a:cubicBezTo>
                    <a:pt x="14438" y="17955"/>
                    <a:pt x="14325" y="16841"/>
                    <a:pt x="14891" y="14615"/>
                  </a:cubicBezTo>
                  <a:cubicBezTo>
                    <a:pt x="15456" y="12388"/>
                    <a:pt x="16700" y="9048"/>
                    <a:pt x="17605" y="7043"/>
                  </a:cubicBezTo>
                  <a:cubicBezTo>
                    <a:pt x="18510" y="5039"/>
                    <a:pt x="19075" y="4371"/>
                    <a:pt x="19640" y="4037"/>
                  </a:cubicBezTo>
                  <a:cubicBezTo>
                    <a:pt x="20206" y="3703"/>
                    <a:pt x="20771" y="3703"/>
                    <a:pt x="21111" y="4260"/>
                  </a:cubicBezTo>
                  <a:cubicBezTo>
                    <a:pt x="21450" y="4817"/>
                    <a:pt x="21563" y="5930"/>
                    <a:pt x="21506" y="8046"/>
                  </a:cubicBezTo>
                  <a:cubicBezTo>
                    <a:pt x="21450" y="10161"/>
                    <a:pt x="21224" y="13279"/>
                    <a:pt x="20998" y="163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0" name="Line"/>
            <p:cNvSpPr/>
            <p:nvPr/>
          </p:nvSpPr>
          <p:spPr>
            <a:xfrm>
              <a:off x="8044507" y="807573"/>
              <a:ext cx="113011" cy="563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536" fill="norm" stroke="1" extrusionOk="0">
                  <a:moveTo>
                    <a:pt x="21226" y="0"/>
                  </a:moveTo>
                  <a:cubicBezTo>
                    <a:pt x="17866" y="2834"/>
                    <a:pt x="14506" y="5669"/>
                    <a:pt x="10906" y="8796"/>
                  </a:cubicBezTo>
                  <a:cubicBezTo>
                    <a:pt x="7306" y="11924"/>
                    <a:pt x="3466" y="15345"/>
                    <a:pt x="1546" y="17495"/>
                  </a:cubicBezTo>
                  <a:cubicBezTo>
                    <a:pt x="-374" y="19645"/>
                    <a:pt x="-374" y="20525"/>
                    <a:pt x="826" y="21014"/>
                  </a:cubicBezTo>
                  <a:cubicBezTo>
                    <a:pt x="2026" y="21502"/>
                    <a:pt x="4426" y="21600"/>
                    <a:pt x="6586" y="21502"/>
                  </a:cubicBezTo>
                  <a:cubicBezTo>
                    <a:pt x="8746" y="21405"/>
                    <a:pt x="10666" y="21111"/>
                    <a:pt x="11626" y="20427"/>
                  </a:cubicBezTo>
                  <a:cubicBezTo>
                    <a:pt x="12586" y="19743"/>
                    <a:pt x="12586" y="18668"/>
                    <a:pt x="12586" y="175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1" name="Line"/>
            <p:cNvSpPr/>
            <p:nvPr/>
          </p:nvSpPr>
          <p:spPr>
            <a:xfrm>
              <a:off x="7950512" y="839444"/>
              <a:ext cx="613348" cy="498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7" fill="norm" stroke="1" extrusionOk="0">
                  <a:moveTo>
                    <a:pt x="0" y="12181"/>
                  </a:moveTo>
                  <a:cubicBezTo>
                    <a:pt x="2250" y="9866"/>
                    <a:pt x="4500" y="7552"/>
                    <a:pt x="6120" y="5734"/>
                  </a:cubicBezTo>
                  <a:cubicBezTo>
                    <a:pt x="7740" y="3915"/>
                    <a:pt x="8730" y="2593"/>
                    <a:pt x="9450" y="1601"/>
                  </a:cubicBezTo>
                  <a:cubicBezTo>
                    <a:pt x="10170" y="609"/>
                    <a:pt x="10620" y="-52"/>
                    <a:pt x="10845" y="3"/>
                  </a:cubicBezTo>
                  <a:cubicBezTo>
                    <a:pt x="11070" y="58"/>
                    <a:pt x="11070" y="830"/>
                    <a:pt x="10800" y="2979"/>
                  </a:cubicBezTo>
                  <a:cubicBezTo>
                    <a:pt x="10530" y="5128"/>
                    <a:pt x="9990" y="8654"/>
                    <a:pt x="9540" y="11740"/>
                  </a:cubicBezTo>
                  <a:cubicBezTo>
                    <a:pt x="9090" y="14826"/>
                    <a:pt x="8730" y="17470"/>
                    <a:pt x="8415" y="19124"/>
                  </a:cubicBezTo>
                  <a:cubicBezTo>
                    <a:pt x="8100" y="20777"/>
                    <a:pt x="7830" y="21438"/>
                    <a:pt x="7740" y="21493"/>
                  </a:cubicBezTo>
                  <a:cubicBezTo>
                    <a:pt x="7650" y="21548"/>
                    <a:pt x="7740" y="20997"/>
                    <a:pt x="8100" y="20170"/>
                  </a:cubicBezTo>
                  <a:cubicBezTo>
                    <a:pt x="8460" y="19344"/>
                    <a:pt x="9090" y="18242"/>
                    <a:pt x="9630" y="17470"/>
                  </a:cubicBezTo>
                  <a:cubicBezTo>
                    <a:pt x="10170" y="16699"/>
                    <a:pt x="10620" y="16258"/>
                    <a:pt x="11070" y="16148"/>
                  </a:cubicBezTo>
                  <a:cubicBezTo>
                    <a:pt x="11520" y="16038"/>
                    <a:pt x="11970" y="16258"/>
                    <a:pt x="12375" y="16589"/>
                  </a:cubicBezTo>
                  <a:cubicBezTo>
                    <a:pt x="12780" y="16919"/>
                    <a:pt x="13140" y="17360"/>
                    <a:pt x="13950" y="17360"/>
                  </a:cubicBezTo>
                  <a:cubicBezTo>
                    <a:pt x="14760" y="17360"/>
                    <a:pt x="16020" y="16919"/>
                    <a:pt x="16830" y="16534"/>
                  </a:cubicBezTo>
                  <a:cubicBezTo>
                    <a:pt x="17640" y="16148"/>
                    <a:pt x="18000" y="15817"/>
                    <a:pt x="18315" y="15266"/>
                  </a:cubicBezTo>
                  <a:cubicBezTo>
                    <a:pt x="18630" y="14715"/>
                    <a:pt x="18900" y="13944"/>
                    <a:pt x="18900" y="13338"/>
                  </a:cubicBezTo>
                  <a:cubicBezTo>
                    <a:pt x="18900" y="12732"/>
                    <a:pt x="18630" y="12291"/>
                    <a:pt x="18315" y="12236"/>
                  </a:cubicBezTo>
                  <a:cubicBezTo>
                    <a:pt x="18000" y="12181"/>
                    <a:pt x="17640" y="12511"/>
                    <a:pt x="17235" y="13283"/>
                  </a:cubicBezTo>
                  <a:cubicBezTo>
                    <a:pt x="16830" y="14054"/>
                    <a:pt x="16380" y="15266"/>
                    <a:pt x="16155" y="16148"/>
                  </a:cubicBezTo>
                  <a:cubicBezTo>
                    <a:pt x="15930" y="17030"/>
                    <a:pt x="15930" y="17581"/>
                    <a:pt x="16380" y="18077"/>
                  </a:cubicBezTo>
                  <a:cubicBezTo>
                    <a:pt x="16830" y="18572"/>
                    <a:pt x="17730" y="19013"/>
                    <a:pt x="18675" y="19179"/>
                  </a:cubicBezTo>
                  <a:cubicBezTo>
                    <a:pt x="19620" y="19344"/>
                    <a:pt x="20610" y="19234"/>
                    <a:pt x="21600" y="191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2" name="Line"/>
            <p:cNvSpPr/>
            <p:nvPr/>
          </p:nvSpPr>
          <p:spPr>
            <a:xfrm>
              <a:off x="8994860" y="1079638"/>
              <a:ext cx="358685" cy="219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0856" fill="norm" stroke="1" extrusionOk="0">
                  <a:moveTo>
                    <a:pt x="8173" y="1831"/>
                  </a:moveTo>
                  <a:cubicBezTo>
                    <a:pt x="7101" y="860"/>
                    <a:pt x="6029" y="-111"/>
                    <a:pt x="5186" y="10"/>
                  </a:cubicBezTo>
                  <a:cubicBezTo>
                    <a:pt x="4344" y="132"/>
                    <a:pt x="3731" y="1345"/>
                    <a:pt x="2888" y="4258"/>
                  </a:cubicBezTo>
                  <a:cubicBezTo>
                    <a:pt x="2046" y="7170"/>
                    <a:pt x="973" y="11781"/>
                    <a:pt x="437" y="14693"/>
                  </a:cubicBezTo>
                  <a:cubicBezTo>
                    <a:pt x="-99" y="17606"/>
                    <a:pt x="-99" y="18819"/>
                    <a:pt x="207" y="19790"/>
                  </a:cubicBezTo>
                  <a:cubicBezTo>
                    <a:pt x="514" y="20761"/>
                    <a:pt x="1127" y="21489"/>
                    <a:pt x="2735" y="20033"/>
                  </a:cubicBezTo>
                  <a:cubicBezTo>
                    <a:pt x="4344" y="18577"/>
                    <a:pt x="6948" y="14936"/>
                    <a:pt x="8556" y="12388"/>
                  </a:cubicBezTo>
                  <a:cubicBezTo>
                    <a:pt x="10165" y="9840"/>
                    <a:pt x="10778" y="8383"/>
                    <a:pt x="11007" y="7049"/>
                  </a:cubicBezTo>
                  <a:cubicBezTo>
                    <a:pt x="11237" y="5714"/>
                    <a:pt x="11084" y="4500"/>
                    <a:pt x="10931" y="4622"/>
                  </a:cubicBezTo>
                  <a:cubicBezTo>
                    <a:pt x="10778" y="4743"/>
                    <a:pt x="10624" y="6199"/>
                    <a:pt x="10471" y="7534"/>
                  </a:cubicBezTo>
                  <a:cubicBezTo>
                    <a:pt x="10318" y="8869"/>
                    <a:pt x="10165" y="10082"/>
                    <a:pt x="10165" y="11538"/>
                  </a:cubicBezTo>
                  <a:cubicBezTo>
                    <a:pt x="10165" y="12995"/>
                    <a:pt x="10318" y="14693"/>
                    <a:pt x="11237" y="15179"/>
                  </a:cubicBezTo>
                  <a:cubicBezTo>
                    <a:pt x="12156" y="15664"/>
                    <a:pt x="13841" y="14936"/>
                    <a:pt x="14990" y="13844"/>
                  </a:cubicBezTo>
                  <a:cubicBezTo>
                    <a:pt x="16139" y="12752"/>
                    <a:pt x="16752" y="11296"/>
                    <a:pt x="17288" y="9961"/>
                  </a:cubicBezTo>
                  <a:cubicBezTo>
                    <a:pt x="17824" y="8626"/>
                    <a:pt x="18284" y="7413"/>
                    <a:pt x="18973" y="7413"/>
                  </a:cubicBezTo>
                  <a:cubicBezTo>
                    <a:pt x="19663" y="7413"/>
                    <a:pt x="20582" y="8626"/>
                    <a:pt x="21501" y="98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3" name="Line"/>
            <p:cNvSpPr/>
            <p:nvPr/>
          </p:nvSpPr>
          <p:spPr>
            <a:xfrm>
              <a:off x="9391878" y="1114247"/>
              <a:ext cx="153338" cy="12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2" fill="norm" stroke="1" extrusionOk="0">
                  <a:moveTo>
                    <a:pt x="0" y="2592"/>
                  </a:moveTo>
                  <a:cubicBezTo>
                    <a:pt x="1800" y="1728"/>
                    <a:pt x="3600" y="864"/>
                    <a:pt x="5940" y="2160"/>
                  </a:cubicBezTo>
                  <a:cubicBezTo>
                    <a:pt x="8280" y="3456"/>
                    <a:pt x="11160" y="6912"/>
                    <a:pt x="12780" y="9720"/>
                  </a:cubicBezTo>
                  <a:cubicBezTo>
                    <a:pt x="14400" y="12528"/>
                    <a:pt x="14760" y="14688"/>
                    <a:pt x="14760" y="16848"/>
                  </a:cubicBezTo>
                  <a:cubicBezTo>
                    <a:pt x="14760" y="19008"/>
                    <a:pt x="14400" y="21168"/>
                    <a:pt x="13680" y="21384"/>
                  </a:cubicBezTo>
                  <a:cubicBezTo>
                    <a:pt x="12960" y="21600"/>
                    <a:pt x="11880" y="19872"/>
                    <a:pt x="11520" y="17712"/>
                  </a:cubicBezTo>
                  <a:cubicBezTo>
                    <a:pt x="11160" y="15552"/>
                    <a:pt x="11520" y="12960"/>
                    <a:pt x="13320" y="9936"/>
                  </a:cubicBezTo>
                  <a:cubicBezTo>
                    <a:pt x="15120" y="6912"/>
                    <a:pt x="18360" y="345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4" name="Line"/>
            <p:cNvSpPr/>
            <p:nvPr/>
          </p:nvSpPr>
          <p:spPr>
            <a:xfrm>
              <a:off x="9575882" y="1094122"/>
              <a:ext cx="483012" cy="147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13" fill="norm" stroke="1" extrusionOk="0">
                  <a:moveTo>
                    <a:pt x="0" y="675"/>
                  </a:moveTo>
                  <a:cubicBezTo>
                    <a:pt x="571" y="675"/>
                    <a:pt x="1143" y="675"/>
                    <a:pt x="1771" y="2295"/>
                  </a:cubicBezTo>
                  <a:cubicBezTo>
                    <a:pt x="2400" y="3915"/>
                    <a:pt x="3086" y="7155"/>
                    <a:pt x="3429" y="10395"/>
                  </a:cubicBezTo>
                  <a:cubicBezTo>
                    <a:pt x="3771" y="13635"/>
                    <a:pt x="3771" y="16875"/>
                    <a:pt x="3714" y="17595"/>
                  </a:cubicBezTo>
                  <a:cubicBezTo>
                    <a:pt x="3657" y="18315"/>
                    <a:pt x="3543" y="16515"/>
                    <a:pt x="3771" y="13815"/>
                  </a:cubicBezTo>
                  <a:cubicBezTo>
                    <a:pt x="4000" y="11115"/>
                    <a:pt x="4571" y="7515"/>
                    <a:pt x="5143" y="5355"/>
                  </a:cubicBezTo>
                  <a:cubicBezTo>
                    <a:pt x="5714" y="3195"/>
                    <a:pt x="6286" y="2475"/>
                    <a:pt x="6800" y="2655"/>
                  </a:cubicBezTo>
                  <a:cubicBezTo>
                    <a:pt x="7314" y="2835"/>
                    <a:pt x="7771" y="3915"/>
                    <a:pt x="8286" y="4455"/>
                  </a:cubicBezTo>
                  <a:cubicBezTo>
                    <a:pt x="8800" y="4995"/>
                    <a:pt x="9371" y="4995"/>
                    <a:pt x="9886" y="4275"/>
                  </a:cubicBezTo>
                  <a:cubicBezTo>
                    <a:pt x="10400" y="3555"/>
                    <a:pt x="10857" y="2115"/>
                    <a:pt x="10800" y="1575"/>
                  </a:cubicBezTo>
                  <a:cubicBezTo>
                    <a:pt x="10743" y="1035"/>
                    <a:pt x="10171" y="1395"/>
                    <a:pt x="9714" y="2295"/>
                  </a:cubicBezTo>
                  <a:cubicBezTo>
                    <a:pt x="9257" y="3195"/>
                    <a:pt x="8914" y="4635"/>
                    <a:pt x="8629" y="6255"/>
                  </a:cubicBezTo>
                  <a:cubicBezTo>
                    <a:pt x="8343" y="7875"/>
                    <a:pt x="8114" y="9675"/>
                    <a:pt x="8229" y="12195"/>
                  </a:cubicBezTo>
                  <a:cubicBezTo>
                    <a:pt x="8343" y="14715"/>
                    <a:pt x="8800" y="17955"/>
                    <a:pt x="9600" y="19575"/>
                  </a:cubicBezTo>
                  <a:cubicBezTo>
                    <a:pt x="10400" y="21195"/>
                    <a:pt x="11543" y="21195"/>
                    <a:pt x="12571" y="19755"/>
                  </a:cubicBezTo>
                  <a:cubicBezTo>
                    <a:pt x="13600" y="18315"/>
                    <a:pt x="14514" y="15435"/>
                    <a:pt x="15086" y="12915"/>
                  </a:cubicBezTo>
                  <a:cubicBezTo>
                    <a:pt x="15657" y="10395"/>
                    <a:pt x="15886" y="8235"/>
                    <a:pt x="15943" y="8235"/>
                  </a:cubicBezTo>
                  <a:cubicBezTo>
                    <a:pt x="16000" y="8235"/>
                    <a:pt x="15886" y="10395"/>
                    <a:pt x="15714" y="12375"/>
                  </a:cubicBezTo>
                  <a:cubicBezTo>
                    <a:pt x="15543" y="14355"/>
                    <a:pt x="15314" y="16155"/>
                    <a:pt x="15371" y="16155"/>
                  </a:cubicBezTo>
                  <a:cubicBezTo>
                    <a:pt x="15429" y="16155"/>
                    <a:pt x="15771" y="14355"/>
                    <a:pt x="16514" y="11295"/>
                  </a:cubicBezTo>
                  <a:cubicBezTo>
                    <a:pt x="17257" y="8235"/>
                    <a:pt x="18400" y="3915"/>
                    <a:pt x="19314" y="1755"/>
                  </a:cubicBezTo>
                  <a:cubicBezTo>
                    <a:pt x="20229" y="-405"/>
                    <a:pt x="20914" y="-405"/>
                    <a:pt x="21257" y="855"/>
                  </a:cubicBezTo>
                  <a:cubicBezTo>
                    <a:pt x="21600" y="2115"/>
                    <a:pt x="21600" y="4635"/>
                    <a:pt x="21600" y="7335"/>
                  </a:cubicBezTo>
                  <a:cubicBezTo>
                    <a:pt x="21600" y="10035"/>
                    <a:pt x="21600" y="12915"/>
                    <a:pt x="21600" y="157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5" name="Line"/>
            <p:cNvSpPr/>
            <p:nvPr/>
          </p:nvSpPr>
          <p:spPr>
            <a:xfrm>
              <a:off x="10152112" y="876575"/>
              <a:ext cx="83119" cy="41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379" fill="norm" stroke="1" extrusionOk="0">
                  <a:moveTo>
                    <a:pt x="19324" y="0"/>
                  </a:moveTo>
                  <a:cubicBezTo>
                    <a:pt x="14742" y="4164"/>
                    <a:pt x="10161" y="8328"/>
                    <a:pt x="6888" y="11451"/>
                  </a:cubicBezTo>
                  <a:cubicBezTo>
                    <a:pt x="3615" y="14573"/>
                    <a:pt x="1652" y="16655"/>
                    <a:pt x="670" y="18087"/>
                  </a:cubicBezTo>
                  <a:cubicBezTo>
                    <a:pt x="-312" y="19518"/>
                    <a:pt x="-312" y="20299"/>
                    <a:pt x="1324" y="20819"/>
                  </a:cubicBezTo>
                  <a:cubicBezTo>
                    <a:pt x="2961" y="21340"/>
                    <a:pt x="6233" y="21600"/>
                    <a:pt x="9833" y="21145"/>
                  </a:cubicBezTo>
                  <a:cubicBezTo>
                    <a:pt x="13433" y="20689"/>
                    <a:pt x="17361" y="19518"/>
                    <a:pt x="21288" y="183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6" name="Line"/>
            <p:cNvSpPr/>
            <p:nvPr/>
          </p:nvSpPr>
          <p:spPr>
            <a:xfrm>
              <a:off x="10097227" y="1091246"/>
              <a:ext cx="18400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7" name="Line"/>
            <p:cNvSpPr/>
            <p:nvPr/>
          </p:nvSpPr>
          <p:spPr>
            <a:xfrm>
              <a:off x="10643413" y="1077054"/>
              <a:ext cx="105496" cy="242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371" fill="norm" stroke="1" extrusionOk="0">
                  <a:moveTo>
                    <a:pt x="21230" y="5300"/>
                  </a:moveTo>
                  <a:cubicBezTo>
                    <a:pt x="21230" y="4175"/>
                    <a:pt x="21230" y="3050"/>
                    <a:pt x="18659" y="2038"/>
                  </a:cubicBezTo>
                  <a:cubicBezTo>
                    <a:pt x="16087" y="1025"/>
                    <a:pt x="10944" y="125"/>
                    <a:pt x="7344" y="12"/>
                  </a:cubicBezTo>
                  <a:cubicBezTo>
                    <a:pt x="3744" y="-100"/>
                    <a:pt x="1687" y="575"/>
                    <a:pt x="659" y="2037"/>
                  </a:cubicBezTo>
                  <a:cubicBezTo>
                    <a:pt x="-370" y="3500"/>
                    <a:pt x="-370" y="5750"/>
                    <a:pt x="1944" y="7775"/>
                  </a:cubicBezTo>
                  <a:cubicBezTo>
                    <a:pt x="4259" y="9800"/>
                    <a:pt x="8887" y="11600"/>
                    <a:pt x="11973" y="13625"/>
                  </a:cubicBezTo>
                  <a:cubicBezTo>
                    <a:pt x="15059" y="15650"/>
                    <a:pt x="16601" y="17900"/>
                    <a:pt x="16087" y="19250"/>
                  </a:cubicBezTo>
                  <a:cubicBezTo>
                    <a:pt x="15573" y="20600"/>
                    <a:pt x="13002" y="21050"/>
                    <a:pt x="10430" y="21275"/>
                  </a:cubicBezTo>
                  <a:cubicBezTo>
                    <a:pt x="7859" y="21500"/>
                    <a:pt x="5287" y="21500"/>
                    <a:pt x="3744" y="19362"/>
                  </a:cubicBezTo>
                  <a:cubicBezTo>
                    <a:pt x="2201" y="17225"/>
                    <a:pt x="1687" y="12950"/>
                    <a:pt x="1173" y="86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8" name="Line"/>
            <p:cNvSpPr/>
            <p:nvPr/>
          </p:nvSpPr>
          <p:spPr>
            <a:xfrm>
              <a:off x="10769353" y="912353"/>
              <a:ext cx="631238" cy="383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5" fill="norm" stroke="1" extrusionOk="0">
                  <a:moveTo>
                    <a:pt x="2186" y="143"/>
                  </a:moveTo>
                  <a:cubicBezTo>
                    <a:pt x="2536" y="715"/>
                    <a:pt x="2886" y="1287"/>
                    <a:pt x="2886" y="2932"/>
                  </a:cubicBezTo>
                  <a:cubicBezTo>
                    <a:pt x="2886" y="4577"/>
                    <a:pt x="2536" y="7295"/>
                    <a:pt x="2274" y="10013"/>
                  </a:cubicBezTo>
                  <a:cubicBezTo>
                    <a:pt x="2011" y="12731"/>
                    <a:pt x="1836" y="15449"/>
                    <a:pt x="1793" y="17237"/>
                  </a:cubicBezTo>
                  <a:cubicBezTo>
                    <a:pt x="1749" y="19025"/>
                    <a:pt x="1836" y="19883"/>
                    <a:pt x="2099" y="20527"/>
                  </a:cubicBezTo>
                  <a:cubicBezTo>
                    <a:pt x="2361" y="21171"/>
                    <a:pt x="2798" y="21600"/>
                    <a:pt x="3017" y="21457"/>
                  </a:cubicBezTo>
                  <a:cubicBezTo>
                    <a:pt x="3236" y="21314"/>
                    <a:pt x="3236" y="20599"/>
                    <a:pt x="2842" y="19454"/>
                  </a:cubicBezTo>
                  <a:cubicBezTo>
                    <a:pt x="2449" y="18310"/>
                    <a:pt x="1662" y="16736"/>
                    <a:pt x="1049" y="15807"/>
                  </a:cubicBezTo>
                  <a:cubicBezTo>
                    <a:pt x="437" y="14877"/>
                    <a:pt x="0" y="14591"/>
                    <a:pt x="0" y="14448"/>
                  </a:cubicBezTo>
                  <a:cubicBezTo>
                    <a:pt x="0" y="14305"/>
                    <a:pt x="437" y="14305"/>
                    <a:pt x="1618" y="14305"/>
                  </a:cubicBezTo>
                  <a:cubicBezTo>
                    <a:pt x="2798" y="14305"/>
                    <a:pt x="4722" y="14305"/>
                    <a:pt x="5903" y="14162"/>
                  </a:cubicBezTo>
                  <a:cubicBezTo>
                    <a:pt x="7083" y="14019"/>
                    <a:pt x="7521" y="13732"/>
                    <a:pt x="7521" y="13804"/>
                  </a:cubicBezTo>
                  <a:cubicBezTo>
                    <a:pt x="7521" y="13875"/>
                    <a:pt x="7083" y="14305"/>
                    <a:pt x="6734" y="14805"/>
                  </a:cubicBezTo>
                  <a:cubicBezTo>
                    <a:pt x="6384" y="15306"/>
                    <a:pt x="6121" y="15878"/>
                    <a:pt x="6209" y="16307"/>
                  </a:cubicBezTo>
                  <a:cubicBezTo>
                    <a:pt x="6296" y="16736"/>
                    <a:pt x="6734" y="17023"/>
                    <a:pt x="7171" y="17023"/>
                  </a:cubicBezTo>
                  <a:cubicBezTo>
                    <a:pt x="7608" y="17023"/>
                    <a:pt x="8045" y="16736"/>
                    <a:pt x="8789" y="16522"/>
                  </a:cubicBezTo>
                  <a:cubicBezTo>
                    <a:pt x="9532" y="16307"/>
                    <a:pt x="10581" y="16164"/>
                    <a:pt x="11718" y="14948"/>
                  </a:cubicBezTo>
                  <a:cubicBezTo>
                    <a:pt x="12855" y="13732"/>
                    <a:pt x="14079" y="11444"/>
                    <a:pt x="15041" y="9012"/>
                  </a:cubicBezTo>
                  <a:cubicBezTo>
                    <a:pt x="16003" y="6580"/>
                    <a:pt x="16703" y="4005"/>
                    <a:pt x="17096" y="2360"/>
                  </a:cubicBezTo>
                  <a:cubicBezTo>
                    <a:pt x="17490" y="715"/>
                    <a:pt x="17577" y="0"/>
                    <a:pt x="17446" y="0"/>
                  </a:cubicBezTo>
                  <a:cubicBezTo>
                    <a:pt x="17315" y="0"/>
                    <a:pt x="16965" y="715"/>
                    <a:pt x="16309" y="3004"/>
                  </a:cubicBezTo>
                  <a:cubicBezTo>
                    <a:pt x="15653" y="5293"/>
                    <a:pt x="14691" y="9155"/>
                    <a:pt x="14298" y="11873"/>
                  </a:cubicBezTo>
                  <a:cubicBezTo>
                    <a:pt x="13904" y="14591"/>
                    <a:pt x="14079" y="16164"/>
                    <a:pt x="14342" y="17166"/>
                  </a:cubicBezTo>
                  <a:cubicBezTo>
                    <a:pt x="14604" y="18167"/>
                    <a:pt x="14954" y="18596"/>
                    <a:pt x="15347" y="18811"/>
                  </a:cubicBezTo>
                  <a:cubicBezTo>
                    <a:pt x="15741" y="19025"/>
                    <a:pt x="16178" y="19025"/>
                    <a:pt x="16834" y="18596"/>
                  </a:cubicBezTo>
                  <a:cubicBezTo>
                    <a:pt x="17490" y="18167"/>
                    <a:pt x="18364" y="17309"/>
                    <a:pt x="18933" y="16522"/>
                  </a:cubicBezTo>
                  <a:cubicBezTo>
                    <a:pt x="19501" y="15735"/>
                    <a:pt x="19764" y="15020"/>
                    <a:pt x="20026" y="14376"/>
                  </a:cubicBezTo>
                  <a:cubicBezTo>
                    <a:pt x="20288" y="13732"/>
                    <a:pt x="20551" y="13160"/>
                    <a:pt x="20376" y="13089"/>
                  </a:cubicBezTo>
                  <a:cubicBezTo>
                    <a:pt x="20201" y="13017"/>
                    <a:pt x="19589" y="13446"/>
                    <a:pt x="19151" y="14019"/>
                  </a:cubicBezTo>
                  <a:cubicBezTo>
                    <a:pt x="18714" y="14591"/>
                    <a:pt x="18452" y="15306"/>
                    <a:pt x="18364" y="16093"/>
                  </a:cubicBezTo>
                  <a:cubicBezTo>
                    <a:pt x="18277" y="16879"/>
                    <a:pt x="18364" y="17738"/>
                    <a:pt x="18933" y="18238"/>
                  </a:cubicBezTo>
                  <a:cubicBezTo>
                    <a:pt x="19501" y="18739"/>
                    <a:pt x="20551" y="18882"/>
                    <a:pt x="21600" y="190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9" name="Line"/>
            <p:cNvSpPr/>
            <p:nvPr/>
          </p:nvSpPr>
          <p:spPr>
            <a:xfrm>
              <a:off x="11162918" y="1060579"/>
              <a:ext cx="230006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" y="15840"/>
                    <a:pt x="1440" y="10080"/>
                    <a:pt x="5040" y="6480"/>
                  </a:cubicBezTo>
                  <a:cubicBezTo>
                    <a:pt x="8640" y="2880"/>
                    <a:pt x="15120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0" name="Line"/>
            <p:cNvSpPr/>
            <p:nvPr/>
          </p:nvSpPr>
          <p:spPr>
            <a:xfrm>
              <a:off x="11546260" y="1328918"/>
              <a:ext cx="69003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1" name="Line"/>
            <p:cNvSpPr/>
            <p:nvPr/>
          </p:nvSpPr>
          <p:spPr>
            <a:xfrm>
              <a:off x="11783932" y="1025220"/>
              <a:ext cx="296452" cy="349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7" fill="norm" stroke="1" extrusionOk="0">
                  <a:moveTo>
                    <a:pt x="0" y="7744"/>
                  </a:moveTo>
                  <a:cubicBezTo>
                    <a:pt x="186" y="6190"/>
                    <a:pt x="372" y="4636"/>
                    <a:pt x="1210" y="3315"/>
                  </a:cubicBezTo>
                  <a:cubicBezTo>
                    <a:pt x="2048" y="1995"/>
                    <a:pt x="3538" y="907"/>
                    <a:pt x="4748" y="363"/>
                  </a:cubicBezTo>
                  <a:cubicBezTo>
                    <a:pt x="5959" y="-181"/>
                    <a:pt x="6890" y="-181"/>
                    <a:pt x="8286" y="829"/>
                  </a:cubicBezTo>
                  <a:cubicBezTo>
                    <a:pt x="9683" y="1839"/>
                    <a:pt x="11545" y="3859"/>
                    <a:pt x="13779" y="7045"/>
                  </a:cubicBezTo>
                  <a:cubicBezTo>
                    <a:pt x="16014" y="10231"/>
                    <a:pt x="18621" y="14582"/>
                    <a:pt x="20017" y="17223"/>
                  </a:cubicBezTo>
                  <a:cubicBezTo>
                    <a:pt x="21414" y="19865"/>
                    <a:pt x="21600" y="20797"/>
                    <a:pt x="21600" y="21108"/>
                  </a:cubicBezTo>
                  <a:cubicBezTo>
                    <a:pt x="21600" y="21419"/>
                    <a:pt x="21414" y="21108"/>
                    <a:pt x="21228" y="207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2" name="Line"/>
            <p:cNvSpPr/>
            <p:nvPr/>
          </p:nvSpPr>
          <p:spPr>
            <a:xfrm>
              <a:off x="11850847" y="1031379"/>
              <a:ext cx="233557" cy="438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300" fill="norm" stroke="1" extrusionOk="0">
                  <a:moveTo>
                    <a:pt x="19699" y="2536"/>
                  </a:moveTo>
                  <a:cubicBezTo>
                    <a:pt x="20396" y="1419"/>
                    <a:pt x="21093" y="302"/>
                    <a:pt x="21209" y="53"/>
                  </a:cubicBezTo>
                  <a:cubicBezTo>
                    <a:pt x="21325" y="-195"/>
                    <a:pt x="20860" y="426"/>
                    <a:pt x="19351" y="2039"/>
                  </a:cubicBezTo>
                  <a:cubicBezTo>
                    <a:pt x="17841" y="3653"/>
                    <a:pt x="15286" y="6260"/>
                    <a:pt x="12267" y="8991"/>
                  </a:cubicBezTo>
                  <a:cubicBezTo>
                    <a:pt x="9248" y="11722"/>
                    <a:pt x="5764" y="14577"/>
                    <a:pt x="3673" y="16377"/>
                  </a:cubicBezTo>
                  <a:cubicBezTo>
                    <a:pt x="1583" y="18177"/>
                    <a:pt x="886" y="18922"/>
                    <a:pt x="422" y="19605"/>
                  </a:cubicBezTo>
                  <a:cubicBezTo>
                    <a:pt x="-43" y="20288"/>
                    <a:pt x="-275" y="20908"/>
                    <a:pt x="538" y="21157"/>
                  </a:cubicBezTo>
                  <a:cubicBezTo>
                    <a:pt x="1351" y="21405"/>
                    <a:pt x="3209" y="21281"/>
                    <a:pt x="4370" y="21157"/>
                  </a:cubicBezTo>
                  <a:cubicBezTo>
                    <a:pt x="5531" y="21033"/>
                    <a:pt x="5996" y="20908"/>
                    <a:pt x="6460" y="207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3" name="Line"/>
            <p:cNvSpPr/>
            <p:nvPr/>
          </p:nvSpPr>
          <p:spPr>
            <a:xfrm>
              <a:off x="12110695" y="1271309"/>
              <a:ext cx="81048" cy="20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1280" fill="norm" stroke="1" extrusionOk="0">
                  <a:moveTo>
                    <a:pt x="16455" y="2011"/>
                  </a:moveTo>
                  <a:cubicBezTo>
                    <a:pt x="18419" y="945"/>
                    <a:pt x="20382" y="-122"/>
                    <a:pt x="20710" y="11"/>
                  </a:cubicBezTo>
                  <a:cubicBezTo>
                    <a:pt x="21037" y="145"/>
                    <a:pt x="19728" y="1478"/>
                    <a:pt x="16128" y="4145"/>
                  </a:cubicBezTo>
                  <a:cubicBezTo>
                    <a:pt x="12528" y="6811"/>
                    <a:pt x="6637" y="10811"/>
                    <a:pt x="3364" y="13478"/>
                  </a:cubicBezTo>
                  <a:cubicBezTo>
                    <a:pt x="92" y="16145"/>
                    <a:pt x="-563" y="17478"/>
                    <a:pt x="419" y="18678"/>
                  </a:cubicBezTo>
                  <a:cubicBezTo>
                    <a:pt x="1401" y="19878"/>
                    <a:pt x="4019" y="20945"/>
                    <a:pt x="6964" y="21211"/>
                  </a:cubicBezTo>
                  <a:cubicBezTo>
                    <a:pt x="9910" y="21478"/>
                    <a:pt x="13182" y="20945"/>
                    <a:pt x="14491" y="20011"/>
                  </a:cubicBezTo>
                  <a:cubicBezTo>
                    <a:pt x="15801" y="19078"/>
                    <a:pt x="15146" y="17745"/>
                    <a:pt x="14491" y="164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4" name="Line"/>
            <p:cNvSpPr/>
            <p:nvPr/>
          </p:nvSpPr>
          <p:spPr>
            <a:xfrm>
              <a:off x="12082938" y="1367253"/>
              <a:ext cx="168673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64" y="14400"/>
                    <a:pt x="11127" y="7200"/>
                    <a:pt x="14727" y="3600"/>
                  </a:cubicBezTo>
                  <a:cubicBezTo>
                    <a:pt x="18327" y="0"/>
                    <a:pt x="19964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5" name="Line"/>
            <p:cNvSpPr/>
            <p:nvPr/>
          </p:nvSpPr>
          <p:spPr>
            <a:xfrm>
              <a:off x="12404946" y="1344252"/>
              <a:ext cx="15335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6" name="Line"/>
            <p:cNvSpPr/>
            <p:nvPr/>
          </p:nvSpPr>
          <p:spPr>
            <a:xfrm>
              <a:off x="0" y="1804262"/>
              <a:ext cx="11584596" cy="313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5" fill="norm" stroke="1" extrusionOk="0">
                  <a:moveTo>
                    <a:pt x="0" y="20020"/>
                  </a:moveTo>
                  <a:cubicBezTo>
                    <a:pt x="148" y="20020"/>
                    <a:pt x="295" y="20020"/>
                    <a:pt x="455" y="20283"/>
                  </a:cubicBezTo>
                  <a:cubicBezTo>
                    <a:pt x="615" y="20546"/>
                    <a:pt x="786" y="21073"/>
                    <a:pt x="963" y="21337"/>
                  </a:cubicBezTo>
                  <a:cubicBezTo>
                    <a:pt x="1139" y="21600"/>
                    <a:pt x="1320" y="21600"/>
                    <a:pt x="1496" y="21512"/>
                  </a:cubicBezTo>
                  <a:cubicBezTo>
                    <a:pt x="1673" y="21424"/>
                    <a:pt x="1844" y="21249"/>
                    <a:pt x="2032" y="21161"/>
                  </a:cubicBezTo>
                  <a:cubicBezTo>
                    <a:pt x="2221" y="21073"/>
                    <a:pt x="2425" y="21073"/>
                    <a:pt x="2609" y="20985"/>
                  </a:cubicBezTo>
                  <a:cubicBezTo>
                    <a:pt x="2792" y="20898"/>
                    <a:pt x="2954" y="20722"/>
                    <a:pt x="3126" y="20546"/>
                  </a:cubicBezTo>
                  <a:cubicBezTo>
                    <a:pt x="3297" y="20371"/>
                    <a:pt x="3478" y="20195"/>
                    <a:pt x="3657" y="20020"/>
                  </a:cubicBezTo>
                  <a:cubicBezTo>
                    <a:pt x="3836" y="19844"/>
                    <a:pt x="4012" y="19668"/>
                    <a:pt x="4200" y="19317"/>
                  </a:cubicBezTo>
                  <a:cubicBezTo>
                    <a:pt x="4389" y="18966"/>
                    <a:pt x="4589" y="18439"/>
                    <a:pt x="4791" y="18000"/>
                  </a:cubicBezTo>
                  <a:cubicBezTo>
                    <a:pt x="4994" y="17561"/>
                    <a:pt x="5199" y="17210"/>
                    <a:pt x="5377" y="16859"/>
                  </a:cubicBezTo>
                  <a:cubicBezTo>
                    <a:pt x="5556" y="16507"/>
                    <a:pt x="5709" y="16156"/>
                    <a:pt x="5863" y="15805"/>
                  </a:cubicBezTo>
                  <a:cubicBezTo>
                    <a:pt x="6018" y="15454"/>
                    <a:pt x="6176" y="15102"/>
                    <a:pt x="6380" y="14663"/>
                  </a:cubicBezTo>
                  <a:cubicBezTo>
                    <a:pt x="6585" y="14224"/>
                    <a:pt x="6838" y="13698"/>
                    <a:pt x="7059" y="13171"/>
                  </a:cubicBezTo>
                  <a:cubicBezTo>
                    <a:pt x="7281" y="12644"/>
                    <a:pt x="7472" y="12117"/>
                    <a:pt x="7655" y="11678"/>
                  </a:cubicBezTo>
                  <a:cubicBezTo>
                    <a:pt x="7839" y="11239"/>
                    <a:pt x="8015" y="10888"/>
                    <a:pt x="8198" y="10449"/>
                  </a:cubicBezTo>
                  <a:cubicBezTo>
                    <a:pt x="8382" y="10010"/>
                    <a:pt x="8572" y="9483"/>
                    <a:pt x="8763" y="8956"/>
                  </a:cubicBezTo>
                  <a:cubicBezTo>
                    <a:pt x="8954" y="8429"/>
                    <a:pt x="9144" y="7902"/>
                    <a:pt x="9342" y="7376"/>
                  </a:cubicBezTo>
                  <a:cubicBezTo>
                    <a:pt x="9540" y="6849"/>
                    <a:pt x="9745" y="6322"/>
                    <a:pt x="9952" y="5795"/>
                  </a:cubicBezTo>
                  <a:cubicBezTo>
                    <a:pt x="10159" y="5268"/>
                    <a:pt x="10369" y="4741"/>
                    <a:pt x="10586" y="4215"/>
                  </a:cubicBezTo>
                  <a:cubicBezTo>
                    <a:pt x="10802" y="3688"/>
                    <a:pt x="11026" y="3161"/>
                    <a:pt x="11188" y="2810"/>
                  </a:cubicBezTo>
                  <a:cubicBezTo>
                    <a:pt x="11350" y="2459"/>
                    <a:pt x="11450" y="2283"/>
                    <a:pt x="11562" y="2107"/>
                  </a:cubicBezTo>
                  <a:cubicBezTo>
                    <a:pt x="11674" y="1932"/>
                    <a:pt x="11798" y="1756"/>
                    <a:pt x="11917" y="1580"/>
                  </a:cubicBezTo>
                  <a:cubicBezTo>
                    <a:pt x="12037" y="1405"/>
                    <a:pt x="12151" y="1229"/>
                    <a:pt x="12275" y="1054"/>
                  </a:cubicBezTo>
                  <a:cubicBezTo>
                    <a:pt x="12399" y="878"/>
                    <a:pt x="12532" y="702"/>
                    <a:pt x="12649" y="615"/>
                  </a:cubicBezTo>
                  <a:cubicBezTo>
                    <a:pt x="12766" y="527"/>
                    <a:pt x="12866" y="527"/>
                    <a:pt x="12985" y="439"/>
                  </a:cubicBezTo>
                  <a:cubicBezTo>
                    <a:pt x="13104" y="351"/>
                    <a:pt x="13242" y="176"/>
                    <a:pt x="13364" y="88"/>
                  </a:cubicBezTo>
                  <a:cubicBezTo>
                    <a:pt x="13485" y="0"/>
                    <a:pt x="13590" y="0"/>
                    <a:pt x="13707" y="0"/>
                  </a:cubicBezTo>
                  <a:cubicBezTo>
                    <a:pt x="13823" y="0"/>
                    <a:pt x="13952" y="0"/>
                    <a:pt x="14081" y="0"/>
                  </a:cubicBezTo>
                  <a:cubicBezTo>
                    <a:pt x="14209" y="0"/>
                    <a:pt x="14338" y="0"/>
                    <a:pt x="14529" y="0"/>
                  </a:cubicBezTo>
                  <a:cubicBezTo>
                    <a:pt x="14719" y="0"/>
                    <a:pt x="14972" y="0"/>
                    <a:pt x="15162" y="0"/>
                  </a:cubicBezTo>
                  <a:cubicBezTo>
                    <a:pt x="15353" y="0"/>
                    <a:pt x="15482" y="0"/>
                    <a:pt x="15598" y="0"/>
                  </a:cubicBezTo>
                  <a:cubicBezTo>
                    <a:pt x="15715" y="0"/>
                    <a:pt x="15820" y="0"/>
                    <a:pt x="15939" y="0"/>
                  </a:cubicBezTo>
                  <a:cubicBezTo>
                    <a:pt x="16058" y="0"/>
                    <a:pt x="16192" y="0"/>
                    <a:pt x="16318" y="88"/>
                  </a:cubicBezTo>
                  <a:cubicBezTo>
                    <a:pt x="16444" y="176"/>
                    <a:pt x="16563" y="351"/>
                    <a:pt x="16744" y="439"/>
                  </a:cubicBezTo>
                  <a:cubicBezTo>
                    <a:pt x="16925" y="527"/>
                    <a:pt x="17168" y="527"/>
                    <a:pt x="17359" y="615"/>
                  </a:cubicBezTo>
                  <a:cubicBezTo>
                    <a:pt x="17550" y="702"/>
                    <a:pt x="17688" y="878"/>
                    <a:pt x="17812" y="966"/>
                  </a:cubicBezTo>
                  <a:cubicBezTo>
                    <a:pt x="17936" y="1054"/>
                    <a:pt x="18045" y="1054"/>
                    <a:pt x="18222" y="1054"/>
                  </a:cubicBezTo>
                  <a:cubicBezTo>
                    <a:pt x="18398" y="1054"/>
                    <a:pt x="18641" y="1054"/>
                    <a:pt x="18870" y="1141"/>
                  </a:cubicBezTo>
                  <a:cubicBezTo>
                    <a:pt x="19098" y="1229"/>
                    <a:pt x="19313" y="1405"/>
                    <a:pt x="19522" y="1668"/>
                  </a:cubicBezTo>
                  <a:cubicBezTo>
                    <a:pt x="19732" y="1932"/>
                    <a:pt x="19937" y="2283"/>
                    <a:pt x="20178" y="2722"/>
                  </a:cubicBezTo>
                  <a:cubicBezTo>
                    <a:pt x="20418" y="3161"/>
                    <a:pt x="20695" y="3688"/>
                    <a:pt x="20938" y="4566"/>
                  </a:cubicBezTo>
                  <a:cubicBezTo>
                    <a:pt x="21181" y="5444"/>
                    <a:pt x="21390" y="6673"/>
                    <a:pt x="21600" y="79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7" name="Line"/>
            <p:cNvSpPr/>
            <p:nvPr/>
          </p:nvSpPr>
          <p:spPr>
            <a:xfrm>
              <a:off x="208665" y="2515007"/>
              <a:ext cx="251346" cy="440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264" fill="norm" stroke="1" extrusionOk="0">
                  <a:moveTo>
                    <a:pt x="5044" y="1961"/>
                  </a:moveTo>
                  <a:cubicBezTo>
                    <a:pt x="7420" y="2578"/>
                    <a:pt x="9796" y="3196"/>
                    <a:pt x="12064" y="3196"/>
                  </a:cubicBezTo>
                  <a:cubicBezTo>
                    <a:pt x="14332" y="3196"/>
                    <a:pt x="16492" y="2578"/>
                    <a:pt x="17896" y="1900"/>
                  </a:cubicBezTo>
                  <a:cubicBezTo>
                    <a:pt x="19300" y="1221"/>
                    <a:pt x="19948" y="480"/>
                    <a:pt x="19516" y="172"/>
                  </a:cubicBezTo>
                  <a:cubicBezTo>
                    <a:pt x="19084" y="-137"/>
                    <a:pt x="17572" y="-14"/>
                    <a:pt x="15844" y="418"/>
                  </a:cubicBezTo>
                  <a:cubicBezTo>
                    <a:pt x="14116" y="850"/>
                    <a:pt x="12172" y="1591"/>
                    <a:pt x="10876" y="2208"/>
                  </a:cubicBezTo>
                  <a:cubicBezTo>
                    <a:pt x="9580" y="2825"/>
                    <a:pt x="8932" y="3319"/>
                    <a:pt x="8608" y="3874"/>
                  </a:cubicBezTo>
                  <a:cubicBezTo>
                    <a:pt x="8284" y="4430"/>
                    <a:pt x="8284" y="5047"/>
                    <a:pt x="8824" y="5479"/>
                  </a:cubicBezTo>
                  <a:cubicBezTo>
                    <a:pt x="9364" y="5911"/>
                    <a:pt x="10444" y="6158"/>
                    <a:pt x="11632" y="6466"/>
                  </a:cubicBezTo>
                  <a:cubicBezTo>
                    <a:pt x="12820" y="6775"/>
                    <a:pt x="14116" y="7145"/>
                    <a:pt x="14332" y="7701"/>
                  </a:cubicBezTo>
                  <a:cubicBezTo>
                    <a:pt x="14548" y="8256"/>
                    <a:pt x="13684" y="8997"/>
                    <a:pt x="11848" y="10046"/>
                  </a:cubicBezTo>
                  <a:cubicBezTo>
                    <a:pt x="10012" y="11095"/>
                    <a:pt x="7204" y="12453"/>
                    <a:pt x="4936" y="14057"/>
                  </a:cubicBezTo>
                  <a:cubicBezTo>
                    <a:pt x="2668" y="15662"/>
                    <a:pt x="940" y="17513"/>
                    <a:pt x="292" y="18748"/>
                  </a:cubicBezTo>
                  <a:cubicBezTo>
                    <a:pt x="-356" y="19982"/>
                    <a:pt x="76" y="20599"/>
                    <a:pt x="1588" y="20969"/>
                  </a:cubicBezTo>
                  <a:cubicBezTo>
                    <a:pt x="3100" y="21340"/>
                    <a:pt x="5692" y="21463"/>
                    <a:pt x="9148" y="20722"/>
                  </a:cubicBezTo>
                  <a:cubicBezTo>
                    <a:pt x="12604" y="19982"/>
                    <a:pt x="16924" y="18377"/>
                    <a:pt x="21244" y="167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8" name="Line"/>
            <p:cNvSpPr/>
            <p:nvPr/>
          </p:nvSpPr>
          <p:spPr>
            <a:xfrm>
              <a:off x="487726" y="2710374"/>
              <a:ext cx="301959" cy="139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381" fill="norm" stroke="1" extrusionOk="0">
                  <a:moveTo>
                    <a:pt x="210" y="5672"/>
                  </a:moveTo>
                  <a:cubicBezTo>
                    <a:pt x="29" y="3708"/>
                    <a:pt x="-153" y="1745"/>
                    <a:pt x="210" y="763"/>
                  </a:cubicBezTo>
                  <a:cubicBezTo>
                    <a:pt x="573" y="-219"/>
                    <a:pt x="1481" y="-219"/>
                    <a:pt x="2297" y="566"/>
                  </a:cubicBezTo>
                  <a:cubicBezTo>
                    <a:pt x="3114" y="1352"/>
                    <a:pt x="3840" y="2923"/>
                    <a:pt x="4385" y="5868"/>
                  </a:cubicBezTo>
                  <a:cubicBezTo>
                    <a:pt x="4929" y="8814"/>
                    <a:pt x="5292" y="13134"/>
                    <a:pt x="5111" y="16276"/>
                  </a:cubicBezTo>
                  <a:cubicBezTo>
                    <a:pt x="4929" y="19417"/>
                    <a:pt x="4203" y="21381"/>
                    <a:pt x="3840" y="21381"/>
                  </a:cubicBezTo>
                  <a:cubicBezTo>
                    <a:pt x="3477" y="21381"/>
                    <a:pt x="3477" y="19417"/>
                    <a:pt x="4203" y="16668"/>
                  </a:cubicBezTo>
                  <a:cubicBezTo>
                    <a:pt x="4929" y="13919"/>
                    <a:pt x="6381" y="10385"/>
                    <a:pt x="7380" y="7243"/>
                  </a:cubicBezTo>
                  <a:cubicBezTo>
                    <a:pt x="8378" y="4101"/>
                    <a:pt x="8923" y="1352"/>
                    <a:pt x="9013" y="1156"/>
                  </a:cubicBezTo>
                  <a:cubicBezTo>
                    <a:pt x="9104" y="959"/>
                    <a:pt x="8741" y="3316"/>
                    <a:pt x="9104" y="6654"/>
                  </a:cubicBezTo>
                  <a:cubicBezTo>
                    <a:pt x="9467" y="9992"/>
                    <a:pt x="10556" y="14312"/>
                    <a:pt x="12734" y="16472"/>
                  </a:cubicBezTo>
                  <a:cubicBezTo>
                    <a:pt x="14913" y="18632"/>
                    <a:pt x="18180" y="18632"/>
                    <a:pt x="21447" y="186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9" name="Line"/>
            <p:cNvSpPr/>
            <p:nvPr/>
          </p:nvSpPr>
          <p:spPr>
            <a:xfrm>
              <a:off x="329674" y="2992622"/>
              <a:ext cx="268340" cy="45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0" fill="norm" stroke="1" extrusionOk="0">
                  <a:moveTo>
                    <a:pt x="2469" y="14400"/>
                  </a:moveTo>
                  <a:cubicBezTo>
                    <a:pt x="1234" y="16800"/>
                    <a:pt x="0" y="19200"/>
                    <a:pt x="0" y="20400"/>
                  </a:cubicBezTo>
                  <a:cubicBezTo>
                    <a:pt x="0" y="21600"/>
                    <a:pt x="1234" y="21600"/>
                    <a:pt x="4114" y="18600"/>
                  </a:cubicBezTo>
                  <a:cubicBezTo>
                    <a:pt x="6994" y="15600"/>
                    <a:pt x="11520" y="9600"/>
                    <a:pt x="14709" y="6000"/>
                  </a:cubicBezTo>
                  <a:cubicBezTo>
                    <a:pt x="17897" y="2400"/>
                    <a:pt x="19749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0" name="Line"/>
            <p:cNvSpPr/>
            <p:nvPr/>
          </p:nvSpPr>
          <p:spPr>
            <a:xfrm>
              <a:off x="505682" y="3000289"/>
              <a:ext cx="230335" cy="82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091" fill="norm" stroke="1" extrusionOk="0">
                  <a:moveTo>
                    <a:pt x="2167" y="13746"/>
                  </a:moveTo>
                  <a:cubicBezTo>
                    <a:pt x="980" y="16364"/>
                    <a:pt x="-207" y="18982"/>
                    <a:pt x="30" y="20291"/>
                  </a:cubicBezTo>
                  <a:cubicBezTo>
                    <a:pt x="268" y="21600"/>
                    <a:pt x="1929" y="21600"/>
                    <a:pt x="5727" y="18000"/>
                  </a:cubicBezTo>
                  <a:cubicBezTo>
                    <a:pt x="9525" y="14400"/>
                    <a:pt x="15459" y="7200"/>
                    <a:pt x="2139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1" name="Line"/>
            <p:cNvSpPr/>
            <p:nvPr/>
          </p:nvSpPr>
          <p:spPr>
            <a:xfrm>
              <a:off x="973688" y="2678282"/>
              <a:ext cx="15335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2" name="Line"/>
            <p:cNvSpPr/>
            <p:nvPr/>
          </p:nvSpPr>
          <p:spPr>
            <a:xfrm>
              <a:off x="1058023" y="2839286"/>
              <a:ext cx="7668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3" name="Line"/>
            <p:cNvSpPr/>
            <p:nvPr/>
          </p:nvSpPr>
          <p:spPr>
            <a:xfrm>
              <a:off x="1760421" y="2423817"/>
              <a:ext cx="235740" cy="470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3" h="21501" fill="norm" stroke="1" extrusionOk="0">
                  <a:moveTo>
                    <a:pt x="2991" y="5671"/>
                  </a:moveTo>
                  <a:cubicBezTo>
                    <a:pt x="2764" y="9174"/>
                    <a:pt x="2536" y="12676"/>
                    <a:pt x="2536" y="15128"/>
                  </a:cubicBezTo>
                  <a:cubicBezTo>
                    <a:pt x="2536" y="17580"/>
                    <a:pt x="2764" y="18981"/>
                    <a:pt x="2991" y="19974"/>
                  </a:cubicBezTo>
                  <a:cubicBezTo>
                    <a:pt x="3219" y="20966"/>
                    <a:pt x="3446" y="21550"/>
                    <a:pt x="3446" y="21492"/>
                  </a:cubicBezTo>
                  <a:cubicBezTo>
                    <a:pt x="3446" y="21433"/>
                    <a:pt x="3219" y="20733"/>
                    <a:pt x="2423" y="18281"/>
                  </a:cubicBezTo>
                  <a:cubicBezTo>
                    <a:pt x="1627" y="15829"/>
                    <a:pt x="263" y="11626"/>
                    <a:pt x="35" y="8415"/>
                  </a:cubicBezTo>
                  <a:cubicBezTo>
                    <a:pt x="-192" y="5204"/>
                    <a:pt x="717" y="2986"/>
                    <a:pt x="1741" y="1701"/>
                  </a:cubicBezTo>
                  <a:cubicBezTo>
                    <a:pt x="2764" y="417"/>
                    <a:pt x="3901" y="67"/>
                    <a:pt x="5037" y="8"/>
                  </a:cubicBezTo>
                  <a:cubicBezTo>
                    <a:pt x="6174" y="-50"/>
                    <a:pt x="7311" y="184"/>
                    <a:pt x="9130" y="1234"/>
                  </a:cubicBezTo>
                  <a:cubicBezTo>
                    <a:pt x="10949" y="2285"/>
                    <a:pt x="13450" y="4153"/>
                    <a:pt x="15724" y="6664"/>
                  </a:cubicBezTo>
                  <a:cubicBezTo>
                    <a:pt x="17997" y="9174"/>
                    <a:pt x="20044" y="12326"/>
                    <a:pt x="20726" y="14486"/>
                  </a:cubicBezTo>
                  <a:cubicBezTo>
                    <a:pt x="21408" y="16646"/>
                    <a:pt x="20726" y="17814"/>
                    <a:pt x="18111" y="18689"/>
                  </a:cubicBezTo>
                  <a:cubicBezTo>
                    <a:pt x="15496" y="19565"/>
                    <a:pt x="10949" y="20149"/>
                    <a:pt x="7880" y="20616"/>
                  </a:cubicBezTo>
                  <a:cubicBezTo>
                    <a:pt x="4810" y="21083"/>
                    <a:pt x="3219" y="21433"/>
                    <a:pt x="3560" y="21492"/>
                  </a:cubicBezTo>
                  <a:cubicBezTo>
                    <a:pt x="3901" y="21550"/>
                    <a:pt x="6174" y="21316"/>
                    <a:pt x="8448" y="210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4" name="Line"/>
            <p:cNvSpPr/>
            <p:nvPr/>
          </p:nvSpPr>
          <p:spPr>
            <a:xfrm>
              <a:off x="2079706" y="2655036"/>
              <a:ext cx="143678" cy="185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0672" fill="norm" stroke="1" extrusionOk="0">
                  <a:moveTo>
                    <a:pt x="16758" y="8554"/>
                  </a:moveTo>
                  <a:cubicBezTo>
                    <a:pt x="16758" y="7133"/>
                    <a:pt x="16758" y="5712"/>
                    <a:pt x="16379" y="4291"/>
                  </a:cubicBezTo>
                  <a:cubicBezTo>
                    <a:pt x="16000" y="2870"/>
                    <a:pt x="15242" y="1448"/>
                    <a:pt x="13916" y="596"/>
                  </a:cubicBezTo>
                  <a:cubicBezTo>
                    <a:pt x="12589" y="-257"/>
                    <a:pt x="10694" y="-541"/>
                    <a:pt x="8231" y="2159"/>
                  </a:cubicBezTo>
                  <a:cubicBezTo>
                    <a:pt x="5768" y="4859"/>
                    <a:pt x="2737" y="10543"/>
                    <a:pt x="1221" y="14096"/>
                  </a:cubicBezTo>
                  <a:cubicBezTo>
                    <a:pt x="-295" y="17648"/>
                    <a:pt x="-295" y="19070"/>
                    <a:pt x="652" y="19922"/>
                  </a:cubicBezTo>
                  <a:cubicBezTo>
                    <a:pt x="1600" y="20775"/>
                    <a:pt x="3494" y="21059"/>
                    <a:pt x="5579" y="19922"/>
                  </a:cubicBezTo>
                  <a:cubicBezTo>
                    <a:pt x="7663" y="18785"/>
                    <a:pt x="9937" y="16227"/>
                    <a:pt x="11263" y="14238"/>
                  </a:cubicBezTo>
                  <a:cubicBezTo>
                    <a:pt x="12589" y="12248"/>
                    <a:pt x="12968" y="10827"/>
                    <a:pt x="13347" y="9264"/>
                  </a:cubicBezTo>
                  <a:cubicBezTo>
                    <a:pt x="13726" y="7701"/>
                    <a:pt x="14105" y="5996"/>
                    <a:pt x="14484" y="6422"/>
                  </a:cubicBezTo>
                  <a:cubicBezTo>
                    <a:pt x="14863" y="6848"/>
                    <a:pt x="15242" y="9406"/>
                    <a:pt x="15431" y="11538"/>
                  </a:cubicBezTo>
                  <a:cubicBezTo>
                    <a:pt x="15621" y="13670"/>
                    <a:pt x="15621" y="15375"/>
                    <a:pt x="16568" y="16227"/>
                  </a:cubicBezTo>
                  <a:cubicBezTo>
                    <a:pt x="17516" y="17080"/>
                    <a:pt x="19410" y="17080"/>
                    <a:pt x="21305" y="170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5" name="Line"/>
            <p:cNvSpPr/>
            <p:nvPr/>
          </p:nvSpPr>
          <p:spPr>
            <a:xfrm>
              <a:off x="2261717" y="2747284"/>
              <a:ext cx="15335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6" name="Line"/>
            <p:cNvSpPr/>
            <p:nvPr/>
          </p:nvSpPr>
          <p:spPr>
            <a:xfrm>
              <a:off x="2284718" y="2540279"/>
              <a:ext cx="15334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7" name="Line"/>
            <p:cNvSpPr/>
            <p:nvPr/>
          </p:nvSpPr>
          <p:spPr>
            <a:xfrm>
              <a:off x="2362025" y="2432943"/>
              <a:ext cx="257479" cy="591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474" fill="norm" stroke="1" extrusionOk="0">
                  <a:moveTo>
                    <a:pt x="1230" y="0"/>
                  </a:moveTo>
                  <a:cubicBezTo>
                    <a:pt x="802" y="2781"/>
                    <a:pt x="375" y="5562"/>
                    <a:pt x="161" y="7416"/>
                  </a:cubicBezTo>
                  <a:cubicBezTo>
                    <a:pt x="-53" y="9270"/>
                    <a:pt x="-53" y="10197"/>
                    <a:pt x="161" y="10893"/>
                  </a:cubicBezTo>
                  <a:cubicBezTo>
                    <a:pt x="375" y="11588"/>
                    <a:pt x="802" y="12052"/>
                    <a:pt x="1444" y="12144"/>
                  </a:cubicBezTo>
                  <a:cubicBezTo>
                    <a:pt x="2086" y="12237"/>
                    <a:pt x="2941" y="11959"/>
                    <a:pt x="3476" y="11588"/>
                  </a:cubicBezTo>
                  <a:cubicBezTo>
                    <a:pt x="4010" y="11217"/>
                    <a:pt x="4224" y="10754"/>
                    <a:pt x="4438" y="10058"/>
                  </a:cubicBezTo>
                  <a:cubicBezTo>
                    <a:pt x="4652" y="9363"/>
                    <a:pt x="4866" y="8436"/>
                    <a:pt x="5080" y="8204"/>
                  </a:cubicBezTo>
                  <a:cubicBezTo>
                    <a:pt x="5294" y="7973"/>
                    <a:pt x="5507" y="8436"/>
                    <a:pt x="6042" y="8807"/>
                  </a:cubicBezTo>
                  <a:cubicBezTo>
                    <a:pt x="6577" y="9178"/>
                    <a:pt x="7432" y="9456"/>
                    <a:pt x="8395" y="9595"/>
                  </a:cubicBezTo>
                  <a:cubicBezTo>
                    <a:pt x="9357" y="9734"/>
                    <a:pt x="10426" y="9734"/>
                    <a:pt x="11602" y="9688"/>
                  </a:cubicBezTo>
                  <a:cubicBezTo>
                    <a:pt x="12779" y="9641"/>
                    <a:pt x="14062" y="9548"/>
                    <a:pt x="14917" y="9919"/>
                  </a:cubicBezTo>
                  <a:cubicBezTo>
                    <a:pt x="15773" y="10290"/>
                    <a:pt x="16200" y="11124"/>
                    <a:pt x="17163" y="12608"/>
                  </a:cubicBezTo>
                  <a:cubicBezTo>
                    <a:pt x="18125" y="14091"/>
                    <a:pt x="19622" y="16223"/>
                    <a:pt x="20478" y="17567"/>
                  </a:cubicBezTo>
                  <a:cubicBezTo>
                    <a:pt x="21333" y="18912"/>
                    <a:pt x="21547" y="19468"/>
                    <a:pt x="21547" y="19978"/>
                  </a:cubicBezTo>
                  <a:cubicBezTo>
                    <a:pt x="21547" y="20488"/>
                    <a:pt x="21333" y="20951"/>
                    <a:pt x="20585" y="21229"/>
                  </a:cubicBezTo>
                  <a:cubicBezTo>
                    <a:pt x="19836" y="21507"/>
                    <a:pt x="18553" y="21600"/>
                    <a:pt x="16949" y="21229"/>
                  </a:cubicBezTo>
                  <a:cubicBezTo>
                    <a:pt x="15345" y="20858"/>
                    <a:pt x="13420" y="20024"/>
                    <a:pt x="11496" y="191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8" name="Line"/>
            <p:cNvSpPr/>
            <p:nvPr/>
          </p:nvSpPr>
          <p:spPr>
            <a:xfrm>
              <a:off x="3362128" y="2578613"/>
              <a:ext cx="187619" cy="218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262" fill="norm" stroke="1" extrusionOk="0">
                  <a:moveTo>
                    <a:pt x="413" y="0"/>
                  </a:moveTo>
                  <a:cubicBezTo>
                    <a:pt x="121" y="5959"/>
                    <a:pt x="-171" y="11917"/>
                    <a:pt x="121" y="15393"/>
                  </a:cubicBezTo>
                  <a:cubicBezTo>
                    <a:pt x="413" y="18869"/>
                    <a:pt x="1288" y="19862"/>
                    <a:pt x="2456" y="20234"/>
                  </a:cubicBezTo>
                  <a:cubicBezTo>
                    <a:pt x="3624" y="20607"/>
                    <a:pt x="5083" y="20359"/>
                    <a:pt x="6105" y="19614"/>
                  </a:cubicBezTo>
                  <a:cubicBezTo>
                    <a:pt x="7126" y="18869"/>
                    <a:pt x="7710" y="17628"/>
                    <a:pt x="8002" y="16386"/>
                  </a:cubicBezTo>
                  <a:cubicBezTo>
                    <a:pt x="8294" y="15145"/>
                    <a:pt x="8294" y="13903"/>
                    <a:pt x="8294" y="13903"/>
                  </a:cubicBezTo>
                  <a:cubicBezTo>
                    <a:pt x="8294" y="13903"/>
                    <a:pt x="8294" y="15145"/>
                    <a:pt x="8440" y="16386"/>
                  </a:cubicBezTo>
                  <a:cubicBezTo>
                    <a:pt x="8586" y="17628"/>
                    <a:pt x="8878" y="18869"/>
                    <a:pt x="9607" y="19862"/>
                  </a:cubicBezTo>
                  <a:cubicBezTo>
                    <a:pt x="10337" y="20855"/>
                    <a:pt x="11505" y="21600"/>
                    <a:pt x="12818" y="21103"/>
                  </a:cubicBezTo>
                  <a:cubicBezTo>
                    <a:pt x="14132" y="20607"/>
                    <a:pt x="15591" y="18869"/>
                    <a:pt x="17051" y="15517"/>
                  </a:cubicBezTo>
                  <a:cubicBezTo>
                    <a:pt x="18510" y="12166"/>
                    <a:pt x="19970" y="7200"/>
                    <a:pt x="21429" y="22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9" name="Line"/>
            <p:cNvSpPr/>
            <p:nvPr/>
          </p:nvSpPr>
          <p:spPr>
            <a:xfrm>
              <a:off x="3603414" y="2288894"/>
              <a:ext cx="597576" cy="49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035" fill="norm" stroke="1" extrusionOk="0">
                  <a:moveTo>
                    <a:pt x="0" y="17277"/>
                  </a:moveTo>
                  <a:cubicBezTo>
                    <a:pt x="1103" y="16513"/>
                    <a:pt x="2206" y="15749"/>
                    <a:pt x="2895" y="15149"/>
                  </a:cubicBezTo>
                  <a:cubicBezTo>
                    <a:pt x="3585" y="14549"/>
                    <a:pt x="3860" y="14113"/>
                    <a:pt x="3998" y="13568"/>
                  </a:cubicBezTo>
                  <a:cubicBezTo>
                    <a:pt x="4136" y="13022"/>
                    <a:pt x="4136" y="12368"/>
                    <a:pt x="3906" y="11986"/>
                  </a:cubicBezTo>
                  <a:cubicBezTo>
                    <a:pt x="3677" y="11604"/>
                    <a:pt x="3217" y="11495"/>
                    <a:pt x="2711" y="11877"/>
                  </a:cubicBezTo>
                  <a:cubicBezTo>
                    <a:pt x="2206" y="12258"/>
                    <a:pt x="1654" y="13131"/>
                    <a:pt x="1241" y="14495"/>
                  </a:cubicBezTo>
                  <a:cubicBezTo>
                    <a:pt x="827" y="15858"/>
                    <a:pt x="551" y="17713"/>
                    <a:pt x="1103" y="18968"/>
                  </a:cubicBezTo>
                  <a:cubicBezTo>
                    <a:pt x="1654" y="20222"/>
                    <a:pt x="3033" y="20877"/>
                    <a:pt x="4596" y="20549"/>
                  </a:cubicBezTo>
                  <a:cubicBezTo>
                    <a:pt x="6158" y="20222"/>
                    <a:pt x="7905" y="18913"/>
                    <a:pt x="8962" y="18040"/>
                  </a:cubicBezTo>
                  <a:cubicBezTo>
                    <a:pt x="10019" y="17168"/>
                    <a:pt x="10386" y="16731"/>
                    <a:pt x="10616" y="16186"/>
                  </a:cubicBezTo>
                  <a:cubicBezTo>
                    <a:pt x="10846" y="15640"/>
                    <a:pt x="10938" y="14986"/>
                    <a:pt x="10616" y="14877"/>
                  </a:cubicBezTo>
                  <a:cubicBezTo>
                    <a:pt x="10294" y="14768"/>
                    <a:pt x="9559" y="15204"/>
                    <a:pt x="9054" y="15749"/>
                  </a:cubicBezTo>
                  <a:cubicBezTo>
                    <a:pt x="8548" y="16295"/>
                    <a:pt x="8272" y="16949"/>
                    <a:pt x="8134" y="17549"/>
                  </a:cubicBezTo>
                  <a:cubicBezTo>
                    <a:pt x="7997" y="18149"/>
                    <a:pt x="7997" y="18695"/>
                    <a:pt x="8226" y="18968"/>
                  </a:cubicBezTo>
                  <a:cubicBezTo>
                    <a:pt x="8456" y="19240"/>
                    <a:pt x="8916" y="19240"/>
                    <a:pt x="10019" y="18858"/>
                  </a:cubicBezTo>
                  <a:cubicBezTo>
                    <a:pt x="11122" y="18477"/>
                    <a:pt x="12868" y="17713"/>
                    <a:pt x="14339" y="16458"/>
                  </a:cubicBezTo>
                  <a:cubicBezTo>
                    <a:pt x="15809" y="15204"/>
                    <a:pt x="17004" y="13458"/>
                    <a:pt x="17877" y="11222"/>
                  </a:cubicBezTo>
                  <a:cubicBezTo>
                    <a:pt x="18751" y="8986"/>
                    <a:pt x="19302" y="6258"/>
                    <a:pt x="19716" y="4131"/>
                  </a:cubicBezTo>
                  <a:cubicBezTo>
                    <a:pt x="20129" y="2004"/>
                    <a:pt x="20405" y="477"/>
                    <a:pt x="20497" y="95"/>
                  </a:cubicBezTo>
                  <a:cubicBezTo>
                    <a:pt x="20589" y="-287"/>
                    <a:pt x="20497" y="477"/>
                    <a:pt x="20129" y="2604"/>
                  </a:cubicBezTo>
                  <a:cubicBezTo>
                    <a:pt x="19762" y="4731"/>
                    <a:pt x="19118" y="8222"/>
                    <a:pt x="18705" y="11222"/>
                  </a:cubicBezTo>
                  <a:cubicBezTo>
                    <a:pt x="18291" y="14222"/>
                    <a:pt x="18107" y="16731"/>
                    <a:pt x="18107" y="18258"/>
                  </a:cubicBezTo>
                  <a:cubicBezTo>
                    <a:pt x="18107" y="19786"/>
                    <a:pt x="18291" y="20331"/>
                    <a:pt x="18659" y="20713"/>
                  </a:cubicBezTo>
                  <a:cubicBezTo>
                    <a:pt x="19026" y="21095"/>
                    <a:pt x="19578" y="21313"/>
                    <a:pt x="20129" y="20331"/>
                  </a:cubicBezTo>
                  <a:cubicBezTo>
                    <a:pt x="20681" y="19349"/>
                    <a:pt x="21232" y="17168"/>
                    <a:pt x="21416" y="15804"/>
                  </a:cubicBezTo>
                  <a:cubicBezTo>
                    <a:pt x="21600" y="14440"/>
                    <a:pt x="21416" y="13895"/>
                    <a:pt x="21232" y="133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0" name="Line"/>
            <p:cNvSpPr/>
            <p:nvPr/>
          </p:nvSpPr>
          <p:spPr>
            <a:xfrm>
              <a:off x="4047773" y="2351511"/>
              <a:ext cx="337660" cy="348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176" fill="norm" stroke="1" extrusionOk="0">
                  <a:moveTo>
                    <a:pt x="5380" y="11944"/>
                  </a:moveTo>
                  <a:cubicBezTo>
                    <a:pt x="4405" y="11788"/>
                    <a:pt x="3431" y="11633"/>
                    <a:pt x="2375" y="11478"/>
                  </a:cubicBezTo>
                  <a:cubicBezTo>
                    <a:pt x="1320" y="11322"/>
                    <a:pt x="183" y="11167"/>
                    <a:pt x="20" y="10701"/>
                  </a:cubicBezTo>
                  <a:cubicBezTo>
                    <a:pt x="-142" y="10235"/>
                    <a:pt x="670" y="9458"/>
                    <a:pt x="2619" y="7748"/>
                  </a:cubicBezTo>
                  <a:cubicBezTo>
                    <a:pt x="4568" y="6039"/>
                    <a:pt x="7653" y="3397"/>
                    <a:pt x="9602" y="1843"/>
                  </a:cubicBezTo>
                  <a:cubicBezTo>
                    <a:pt x="11551" y="289"/>
                    <a:pt x="12363" y="-177"/>
                    <a:pt x="12769" y="56"/>
                  </a:cubicBezTo>
                  <a:cubicBezTo>
                    <a:pt x="13175" y="289"/>
                    <a:pt x="13175" y="1222"/>
                    <a:pt x="12769" y="4640"/>
                  </a:cubicBezTo>
                  <a:cubicBezTo>
                    <a:pt x="12363" y="8059"/>
                    <a:pt x="11551" y="13964"/>
                    <a:pt x="11064" y="17305"/>
                  </a:cubicBezTo>
                  <a:cubicBezTo>
                    <a:pt x="10577" y="20646"/>
                    <a:pt x="10414" y="21423"/>
                    <a:pt x="10577" y="21112"/>
                  </a:cubicBezTo>
                  <a:cubicBezTo>
                    <a:pt x="10739" y="20801"/>
                    <a:pt x="11226" y="19403"/>
                    <a:pt x="12038" y="17771"/>
                  </a:cubicBezTo>
                  <a:cubicBezTo>
                    <a:pt x="12850" y="16140"/>
                    <a:pt x="13987" y="14275"/>
                    <a:pt x="15368" y="12954"/>
                  </a:cubicBezTo>
                  <a:cubicBezTo>
                    <a:pt x="16748" y="11633"/>
                    <a:pt x="18372" y="10856"/>
                    <a:pt x="19428" y="10778"/>
                  </a:cubicBezTo>
                  <a:cubicBezTo>
                    <a:pt x="20484" y="10701"/>
                    <a:pt x="20971" y="11322"/>
                    <a:pt x="21214" y="12799"/>
                  </a:cubicBezTo>
                  <a:cubicBezTo>
                    <a:pt x="21458" y="14275"/>
                    <a:pt x="21458" y="16606"/>
                    <a:pt x="21458" y="189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1" name="Line"/>
            <p:cNvSpPr/>
            <p:nvPr/>
          </p:nvSpPr>
          <p:spPr>
            <a:xfrm>
              <a:off x="4439100" y="2499169"/>
              <a:ext cx="115003" cy="181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2" fill="norm" stroke="1" extrusionOk="0">
                  <a:moveTo>
                    <a:pt x="0" y="19851"/>
                  </a:moveTo>
                  <a:cubicBezTo>
                    <a:pt x="6240" y="16300"/>
                    <a:pt x="12480" y="12749"/>
                    <a:pt x="15840" y="9938"/>
                  </a:cubicBezTo>
                  <a:cubicBezTo>
                    <a:pt x="19200" y="7127"/>
                    <a:pt x="19680" y="5056"/>
                    <a:pt x="19200" y="3429"/>
                  </a:cubicBezTo>
                  <a:cubicBezTo>
                    <a:pt x="18720" y="1801"/>
                    <a:pt x="17280" y="618"/>
                    <a:pt x="15360" y="174"/>
                  </a:cubicBezTo>
                  <a:cubicBezTo>
                    <a:pt x="13440" y="-270"/>
                    <a:pt x="11040" y="26"/>
                    <a:pt x="8400" y="2393"/>
                  </a:cubicBezTo>
                  <a:cubicBezTo>
                    <a:pt x="5760" y="4760"/>
                    <a:pt x="2880" y="9198"/>
                    <a:pt x="2400" y="12749"/>
                  </a:cubicBezTo>
                  <a:cubicBezTo>
                    <a:pt x="1920" y="16300"/>
                    <a:pt x="3840" y="18963"/>
                    <a:pt x="7200" y="20146"/>
                  </a:cubicBezTo>
                  <a:cubicBezTo>
                    <a:pt x="10560" y="21330"/>
                    <a:pt x="15360" y="21034"/>
                    <a:pt x="18000" y="20738"/>
                  </a:cubicBezTo>
                  <a:cubicBezTo>
                    <a:pt x="20640" y="20442"/>
                    <a:pt x="21120" y="20146"/>
                    <a:pt x="21600" y="198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2" name="Line"/>
            <p:cNvSpPr/>
            <p:nvPr/>
          </p:nvSpPr>
          <p:spPr>
            <a:xfrm>
              <a:off x="4623104" y="2448277"/>
              <a:ext cx="184005" cy="258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6" fill="norm" stroke="1" extrusionOk="0">
                  <a:moveTo>
                    <a:pt x="0" y="6988"/>
                  </a:moveTo>
                  <a:cubicBezTo>
                    <a:pt x="1500" y="6353"/>
                    <a:pt x="3000" y="5718"/>
                    <a:pt x="4500" y="5612"/>
                  </a:cubicBezTo>
                  <a:cubicBezTo>
                    <a:pt x="6000" y="5506"/>
                    <a:pt x="7500" y="5929"/>
                    <a:pt x="9000" y="8259"/>
                  </a:cubicBezTo>
                  <a:cubicBezTo>
                    <a:pt x="10500" y="10588"/>
                    <a:pt x="12000" y="14824"/>
                    <a:pt x="12600" y="17471"/>
                  </a:cubicBezTo>
                  <a:cubicBezTo>
                    <a:pt x="13200" y="20118"/>
                    <a:pt x="12900" y="21176"/>
                    <a:pt x="12150" y="21388"/>
                  </a:cubicBezTo>
                  <a:cubicBezTo>
                    <a:pt x="11400" y="21600"/>
                    <a:pt x="10200" y="20965"/>
                    <a:pt x="9750" y="18424"/>
                  </a:cubicBezTo>
                  <a:cubicBezTo>
                    <a:pt x="9300" y="15882"/>
                    <a:pt x="9600" y="11435"/>
                    <a:pt x="10800" y="8259"/>
                  </a:cubicBezTo>
                  <a:cubicBezTo>
                    <a:pt x="12000" y="5082"/>
                    <a:pt x="14100" y="3176"/>
                    <a:pt x="16050" y="2012"/>
                  </a:cubicBezTo>
                  <a:cubicBezTo>
                    <a:pt x="18000" y="847"/>
                    <a:pt x="19800" y="42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3" name="Line"/>
            <p:cNvSpPr/>
            <p:nvPr/>
          </p:nvSpPr>
          <p:spPr>
            <a:xfrm>
              <a:off x="4922110" y="2570946"/>
              <a:ext cx="15335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4" name="Line"/>
            <p:cNvSpPr/>
            <p:nvPr/>
          </p:nvSpPr>
          <p:spPr>
            <a:xfrm>
              <a:off x="5696461" y="2307334"/>
              <a:ext cx="682350" cy="392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9" fill="norm" stroke="1" extrusionOk="0">
                  <a:moveTo>
                    <a:pt x="0" y="20228"/>
                  </a:moveTo>
                  <a:cubicBezTo>
                    <a:pt x="324" y="19810"/>
                    <a:pt x="647" y="19392"/>
                    <a:pt x="1213" y="19392"/>
                  </a:cubicBezTo>
                  <a:cubicBezTo>
                    <a:pt x="1780" y="19392"/>
                    <a:pt x="2589" y="19810"/>
                    <a:pt x="3519" y="20088"/>
                  </a:cubicBezTo>
                  <a:cubicBezTo>
                    <a:pt x="4449" y="20367"/>
                    <a:pt x="5501" y="20507"/>
                    <a:pt x="6229" y="20576"/>
                  </a:cubicBezTo>
                  <a:cubicBezTo>
                    <a:pt x="6957" y="20646"/>
                    <a:pt x="7362" y="20646"/>
                    <a:pt x="7564" y="20297"/>
                  </a:cubicBezTo>
                  <a:cubicBezTo>
                    <a:pt x="7766" y="19949"/>
                    <a:pt x="7766" y="19252"/>
                    <a:pt x="7321" y="17580"/>
                  </a:cubicBezTo>
                  <a:cubicBezTo>
                    <a:pt x="6876" y="15908"/>
                    <a:pt x="5987" y="13260"/>
                    <a:pt x="5339" y="11100"/>
                  </a:cubicBezTo>
                  <a:cubicBezTo>
                    <a:pt x="4692" y="8940"/>
                    <a:pt x="4288" y="7268"/>
                    <a:pt x="4085" y="6083"/>
                  </a:cubicBezTo>
                  <a:cubicBezTo>
                    <a:pt x="3883" y="4899"/>
                    <a:pt x="3883" y="4202"/>
                    <a:pt x="4369" y="3296"/>
                  </a:cubicBezTo>
                  <a:cubicBezTo>
                    <a:pt x="4854" y="2390"/>
                    <a:pt x="5825" y="1276"/>
                    <a:pt x="7200" y="648"/>
                  </a:cubicBezTo>
                  <a:cubicBezTo>
                    <a:pt x="8575" y="21"/>
                    <a:pt x="10355" y="-118"/>
                    <a:pt x="11649" y="91"/>
                  </a:cubicBezTo>
                  <a:cubicBezTo>
                    <a:pt x="12944" y="300"/>
                    <a:pt x="13753" y="857"/>
                    <a:pt x="14238" y="1972"/>
                  </a:cubicBezTo>
                  <a:cubicBezTo>
                    <a:pt x="14724" y="3087"/>
                    <a:pt x="14885" y="4759"/>
                    <a:pt x="14562" y="7547"/>
                  </a:cubicBezTo>
                  <a:cubicBezTo>
                    <a:pt x="14238" y="10334"/>
                    <a:pt x="13429" y="14236"/>
                    <a:pt x="13025" y="16535"/>
                  </a:cubicBezTo>
                  <a:cubicBezTo>
                    <a:pt x="12620" y="18834"/>
                    <a:pt x="12620" y="19531"/>
                    <a:pt x="12742" y="20158"/>
                  </a:cubicBezTo>
                  <a:cubicBezTo>
                    <a:pt x="12863" y="20785"/>
                    <a:pt x="13106" y="21343"/>
                    <a:pt x="13753" y="21412"/>
                  </a:cubicBezTo>
                  <a:cubicBezTo>
                    <a:pt x="14400" y="21482"/>
                    <a:pt x="15452" y="21064"/>
                    <a:pt x="16827" y="20507"/>
                  </a:cubicBezTo>
                  <a:cubicBezTo>
                    <a:pt x="18202" y="19949"/>
                    <a:pt x="19901" y="19252"/>
                    <a:pt x="21600" y="185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5" name="Line"/>
            <p:cNvSpPr/>
            <p:nvPr/>
          </p:nvSpPr>
          <p:spPr>
            <a:xfrm>
              <a:off x="6547480" y="2471277"/>
              <a:ext cx="130337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6" name="Line"/>
            <p:cNvSpPr/>
            <p:nvPr/>
          </p:nvSpPr>
          <p:spPr>
            <a:xfrm>
              <a:off x="6524480" y="2639948"/>
              <a:ext cx="176338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7" name="Line"/>
            <p:cNvSpPr/>
            <p:nvPr/>
          </p:nvSpPr>
          <p:spPr>
            <a:xfrm>
              <a:off x="7011034" y="2156927"/>
              <a:ext cx="172795" cy="58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430" fill="norm" stroke="1" extrusionOk="0">
                  <a:moveTo>
                    <a:pt x="21477" y="1684"/>
                  </a:moveTo>
                  <a:cubicBezTo>
                    <a:pt x="20524" y="1216"/>
                    <a:pt x="19571" y="749"/>
                    <a:pt x="16871" y="421"/>
                  </a:cubicBezTo>
                  <a:cubicBezTo>
                    <a:pt x="14171" y="94"/>
                    <a:pt x="9724" y="-93"/>
                    <a:pt x="7183" y="47"/>
                  </a:cubicBezTo>
                  <a:cubicBezTo>
                    <a:pt x="4642" y="188"/>
                    <a:pt x="4006" y="655"/>
                    <a:pt x="4801" y="1310"/>
                  </a:cubicBezTo>
                  <a:cubicBezTo>
                    <a:pt x="5595" y="1964"/>
                    <a:pt x="7818" y="2806"/>
                    <a:pt x="9883" y="4021"/>
                  </a:cubicBezTo>
                  <a:cubicBezTo>
                    <a:pt x="11948" y="5237"/>
                    <a:pt x="13853" y="6826"/>
                    <a:pt x="13218" y="8229"/>
                  </a:cubicBezTo>
                  <a:cubicBezTo>
                    <a:pt x="12583" y="9632"/>
                    <a:pt x="9406" y="10847"/>
                    <a:pt x="6865" y="11455"/>
                  </a:cubicBezTo>
                  <a:cubicBezTo>
                    <a:pt x="4324" y="12063"/>
                    <a:pt x="2418" y="12063"/>
                    <a:pt x="1942" y="11876"/>
                  </a:cubicBezTo>
                  <a:cubicBezTo>
                    <a:pt x="1465" y="11689"/>
                    <a:pt x="2418" y="11315"/>
                    <a:pt x="3689" y="11175"/>
                  </a:cubicBezTo>
                  <a:cubicBezTo>
                    <a:pt x="4959" y="11034"/>
                    <a:pt x="6548" y="11128"/>
                    <a:pt x="7500" y="11408"/>
                  </a:cubicBezTo>
                  <a:cubicBezTo>
                    <a:pt x="8453" y="11689"/>
                    <a:pt x="8771" y="12156"/>
                    <a:pt x="7659" y="13232"/>
                  </a:cubicBezTo>
                  <a:cubicBezTo>
                    <a:pt x="6548" y="14307"/>
                    <a:pt x="4006" y="15990"/>
                    <a:pt x="2418" y="17159"/>
                  </a:cubicBezTo>
                  <a:cubicBezTo>
                    <a:pt x="830" y="18328"/>
                    <a:pt x="195" y="18982"/>
                    <a:pt x="36" y="19590"/>
                  </a:cubicBezTo>
                  <a:cubicBezTo>
                    <a:pt x="-123" y="20198"/>
                    <a:pt x="195" y="20759"/>
                    <a:pt x="1942" y="21086"/>
                  </a:cubicBezTo>
                  <a:cubicBezTo>
                    <a:pt x="3689" y="21413"/>
                    <a:pt x="6865" y="21507"/>
                    <a:pt x="9406" y="21367"/>
                  </a:cubicBezTo>
                  <a:cubicBezTo>
                    <a:pt x="11948" y="21226"/>
                    <a:pt x="13853" y="20852"/>
                    <a:pt x="15759" y="204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8" name="Line"/>
            <p:cNvSpPr/>
            <p:nvPr/>
          </p:nvSpPr>
          <p:spPr>
            <a:xfrm>
              <a:off x="7366831" y="2291000"/>
              <a:ext cx="192674" cy="348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8" h="21372" fill="norm" stroke="1" extrusionOk="0">
                  <a:moveTo>
                    <a:pt x="20878" y="4937"/>
                  </a:moveTo>
                  <a:cubicBezTo>
                    <a:pt x="20878" y="3841"/>
                    <a:pt x="20878" y="2745"/>
                    <a:pt x="19770" y="1806"/>
                  </a:cubicBezTo>
                  <a:cubicBezTo>
                    <a:pt x="18663" y="867"/>
                    <a:pt x="16447" y="85"/>
                    <a:pt x="13124" y="6"/>
                  </a:cubicBezTo>
                  <a:cubicBezTo>
                    <a:pt x="9801" y="-72"/>
                    <a:pt x="5370" y="554"/>
                    <a:pt x="2740" y="1650"/>
                  </a:cubicBezTo>
                  <a:cubicBezTo>
                    <a:pt x="109" y="2745"/>
                    <a:pt x="-722" y="4311"/>
                    <a:pt x="663" y="6111"/>
                  </a:cubicBezTo>
                  <a:cubicBezTo>
                    <a:pt x="2047" y="7911"/>
                    <a:pt x="5647" y="9945"/>
                    <a:pt x="8693" y="11667"/>
                  </a:cubicBezTo>
                  <a:cubicBezTo>
                    <a:pt x="11740" y="13389"/>
                    <a:pt x="14232" y="14798"/>
                    <a:pt x="15755" y="15893"/>
                  </a:cubicBezTo>
                  <a:cubicBezTo>
                    <a:pt x="17278" y="16989"/>
                    <a:pt x="17832" y="17771"/>
                    <a:pt x="17693" y="18554"/>
                  </a:cubicBezTo>
                  <a:cubicBezTo>
                    <a:pt x="17555" y="19337"/>
                    <a:pt x="16724" y="20119"/>
                    <a:pt x="14093" y="20667"/>
                  </a:cubicBezTo>
                  <a:cubicBezTo>
                    <a:pt x="11463" y="21215"/>
                    <a:pt x="7032" y="21528"/>
                    <a:pt x="4678" y="21293"/>
                  </a:cubicBezTo>
                  <a:cubicBezTo>
                    <a:pt x="2324" y="21058"/>
                    <a:pt x="2047" y="20276"/>
                    <a:pt x="2601" y="19571"/>
                  </a:cubicBezTo>
                  <a:cubicBezTo>
                    <a:pt x="3155" y="18867"/>
                    <a:pt x="4540" y="18241"/>
                    <a:pt x="5924" y="176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9" name="Line"/>
            <p:cNvSpPr/>
            <p:nvPr/>
          </p:nvSpPr>
          <p:spPr>
            <a:xfrm>
              <a:off x="7571376" y="2471277"/>
              <a:ext cx="149132" cy="185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161" fill="norm" stroke="1" extrusionOk="0">
                  <a:moveTo>
                    <a:pt x="3791" y="3503"/>
                  </a:moveTo>
                  <a:cubicBezTo>
                    <a:pt x="3425" y="8757"/>
                    <a:pt x="3059" y="14011"/>
                    <a:pt x="2327" y="17222"/>
                  </a:cubicBezTo>
                  <a:cubicBezTo>
                    <a:pt x="1595" y="20432"/>
                    <a:pt x="496" y="21600"/>
                    <a:pt x="130" y="21016"/>
                  </a:cubicBezTo>
                  <a:cubicBezTo>
                    <a:pt x="-236" y="20432"/>
                    <a:pt x="130" y="18097"/>
                    <a:pt x="1778" y="14595"/>
                  </a:cubicBezTo>
                  <a:cubicBezTo>
                    <a:pt x="3425" y="11092"/>
                    <a:pt x="6354" y="6422"/>
                    <a:pt x="8550" y="3649"/>
                  </a:cubicBezTo>
                  <a:cubicBezTo>
                    <a:pt x="10747" y="876"/>
                    <a:pt x="12211" y="0"/>
                    <a:pt x="13676" y="0"/>
                  </a:cubicBezTo>
                  <a:cubicBezTo>
                    <a:pt x="15140" y="0"/>
                    <a:pt x="16605" y="876"/>
                    <a:pt x="17520" y="3357"/>
                  </a:cubicBezTo>
                  <a:cubicBezTo>
                    <a:pt x="18435" y="5838"/>
                    <a:pt x="18801" y="9924"/>
                    <a:pt x="19167" y="12697"/>
                  </a:cubicBezTo>
                  <a:cubicBezTo>
                    <a:pt x="19533" y="15470"/>
                    <a:pt x="19900" y="16930"/>
                    <a:pt x="20266" y="17514"/>
                  </a:cubicBezTo>
                  <a:cubicBezTo>
                    <a:pt x="20632" y="18097"/>
                    <a:pt x="20998" y="17805"/>
                    <a:pt x="21364" y="175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0" name="Line"/>
            <p:cNvSpPr/>
            <p:nvPr/>
          </p:nvSpPr>
          <p:spPr>
            <a:xfrm>
              <a:off x="7768105" y="2501945"/>
              <a:ext cx="86681" cy="147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2" h="21442" fill="norm" stroke="1" extrusionOk="0">
                  <a:moveTo>
                    <a:pt x="18128" y="1117"/>
                  </a:moveTo>
                  <a:cubicBezTo>
                    <a:pt x="15043" y="1117"/>
                    <a:pt x="11957" y="1117"/>
                    <a:pt x="8871" y="3166"/>
                  </a:cubicBezTo>
                  <a:cubicBezTo>
                    <a:pt x="5785" y="5214"/>
                    <a:pt x="2700" y="9310"/>
                    <a:pt x="1157" y="12476"/>
                  </a:cubicBezTo>
                  <a:cubicBezTo>
                    <a:pt x="-386" y="15641"/>
                    <a:pt x="-386" y="17876"/>
                    <a:pt x="1157" y="19366"/>
                  </a:cubicBezTo>
                  <a:cubicBezTo>
                    <a:pt x="2700" y="20855"/>
                    <a:pt x="5785" y="21600"/>
                    <a:pt x="8563" y="21414"/>
                  </a:cubicBezTo>
                  <a:cubicBezTo>
                    <a:pt x="11340" y="21228"/>
                    <a:pt x="13808" y="20110"/>
                    <a:pt x="16277" y="17876"/>
                  </a:cubicBezTo>
                  <a:cubicBezTo>
                    <a:pt x="18745" y="15641"/>
                    <a:pt x="21214" y="12290"/>
                    <a:pt x="20905" y="9124"/>
                  </a:cubicBezTo>
                  <a:cubicBezTo>
                    <a:pt x="20597" y="5959"/>
                    <a:pt x="17511" y="2979"/>
                    <a:pt x="1442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1" name="Line"/>
            <p:cNvSpPr/>
            <p:nvPr/>
          </p:nvSpPr>
          <p:spPr>
            <a:xfrm>
              <a:off x="7930067" y="2501945"/>
              <a:ext cx="198963" cy="136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358" fill="norm" stroke="1" extrusionOk="0">
                  <a:moveTo>
                    <a:pt x="547" y="0"/>
                  </a:moveTo>
                  <a:cubicBezTo>
                    <a:pt x="273" y="4800"/>
                    <a:pt x="0" y="9600"/>
                    <a:pt x="0" y="13200"/>
                  </a:cubicBezTo>
                  <a:cubicBezTo>
                    <a:pt x="0" y="16800"/>
                    <a:pt x="273" y="19200"/>
                    <a:pt x="1094" y="20400"/>
                  </a:cubicBezTo>
                  <a:cubicBezTo>
                    <a:pt x="1914" y="21600"/>
                    <a:pt x="3281" y="21600"/>
                    <a:pt x="4375" y="20800"/>
                  </a:cubicBezTo>
                  <a:cubicBezTo>
                    <a:pt x="5468" y="20000"/>
                    <a:pt x="6289" y="18400"/>
                    <a:pt x="6835" y="16600"/>
                  </a:cubicBezTo>
                  <a:cubicBezTo>
                    <a:pt x="7382" y="14800"/>
                    <a:pt x="7656" y="12800"/>
                    <a:pt x="8066" y="10800"/>
                  </a:cubicBezTo>
                  <a:cubicBezTo>
                    <a:pt x="8476" y="8800"/>
                    <a:pt x="9023" y="6800"/>
                    <a:pt x="9433" y="6800"/>
                  </a:cubicBezTo>
                  <a:cubicBezTo>
                    <a:pt x="9843" y="6800"/>
                    <a:pt x="10116" y="8800"/>
                    <a:pt x="10253" y="10800"/>
                  </a:cubicBezTo>
                  <a:cubicBezTo>
                    <a:pt x="10390" y="12800"/>
                    <a:pt x="10390" y="14800"/>
                    <a:pt x="10937" y="16800"/>
                  </a:cubicBezTo>
                  <a:cubicBezTo>
                    <a:pt x="11484" y="18800"/>
                    <a:pt x="12577" y="20800"/>
                    <a:pt x="14491" y="20400"/>
                  </a:cubicBezTo>
                  <a:cubicBezTo>
                    <a:pt x="16405" y="20000"/>
                    <a:pt x="19139" y="17200"/>
                    <a:pt x="20370" y="13400"/>
                  </a:cubicBezTo>
                  <a:cubicBezTo>
                    <a:pt x="21600" y="9600"/>
                    <a:pt x="21327" y="4800"/>
                    <a:pt x="2105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2" name="Line"/>
            <p:cNvSpPr/>
            <p:nvPr/>
          </p:nvSpPr>
          <p:spPr>
            <a:xfrm>
              <a:off x="8180518" y="2500581"/>
              <a:ext cx="169351" cy="372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405" fill="norm" stroke="1" extrusionOk="0">
                  <a:moveTo>
                    <a:pt x="967" y="1400"/>
                  </a:moveTo>
                  <a:cubicBezTo>
                    <a:pt x="645" y="3458"/>
                    <a:pt x="322" y="5515"/>
                    <a:pt x="967" y="6837"/>
                  </a:cubicBezTo>
                  <a:cubicBezTo>
                    <a:pt x="1612" y="8160"/>
                    <a:pt x="3224" y="8747"/>
                    <a:pt x="6287" y="8160"/>
                  </a:cubicBezTo>
                  <a:cubicBezTo>
                    <a:pt x="9349" y="7572"/>
                    <a:pt x="13863" y="5809"/>
                    <a:pt x="16442" y="4560"/>
                  </a:cubicBezTo>
                  <a:cubicBezTo>
                    <a:pt x="19021" y="3311"/>
                    <a:pt x="19666" y="2576"/>
                    <a:pt x="19988" y="1768"/>
                  </a:cubicBezTo>
                  <a:cubicBezTo>
                    <a:pt x="20310" y="960"/>
                    <a:pt x="20310" y="78"/>
                    <a:pt x="19988" y="4"/>
                  </a:cubicBezTo>
                  <a:cubicBezTo>
                    <a:pt x="19666" y="-69"/>
                    <a:pt x="19021" y="666"/>
                    <a:pt x="19021" y="2649"/>
                  </a:cubicBezTo>
                  <a:cubicBezTo>
                    <a:pt x="19021" y="4633"/>
                    <a:pt x="19666" y="7866"/>
                    <a:pt x="20310" y="10951"/>
                  </a:cubicBezTo>
                  <a:cubicBezTo>
                    <a:pt x="20955" y="14037"/>
                    <a:pt x="21600" y="16976"/>
                    <a:pt x="21278" y="18739"/>
                  </a:cubicBezTo>
                  <a:cubicBezTo>
                    <a:pt x="20955" y="20502"/>
                    <a:pt x="19666" y="21090"/>
                    <a:pt x="16281" y="21311"/>
                  </a:cubicBezTo>
                  <a:cubicBezTo>
                    <a:pt x="12895" y="21531"/>
                    <a:pt x="7415" y="21384"/>
                    <a:pt x="4352" y="20649"/>
                  </a:cubicBezTo>
                  <a:cubicBezTo>
                    <a:pt x="1290" y="19915"/>
                    <a:pt x="645" y="18592"/>
                    <a:pt x="0" y="172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3" name="Line"/>
            <p:cNvSpPr/>
            <p:nvPr/>
          </p:nvSpPr>
          <p:spPr>
            <a:xfrm>
              <a:off x="8395189" y="2777951"/>
              <a:ext cx="84336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4" name="Line"/>
            <p:cNvSpPr/>
            <p:nvPr/>
          </p:nvSpPr>
          <p:spPr>
            <a:xfrm>
              <a:off x="8903908" y="2339433"/>
              <a:ext cx="219631" cy="335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297" fill="norm" stroke="1" extrusionOk="0">
                  <a:moveTo>
                    <a:pt x="21337" y="3019"/>
                  </a:moveTo>
                  <a:cubicBezTo>
                    <a:pt x="20592" y="2045"/>
                    <a:pt x="19847" y="1070"/>
                    <a:pt x="18482" y="502"/>
                  </a:cubicBezTo>
                  <a:cubicBezTo>
                    <a:pt x="17116" y="-67"/>
                    <a:pt x="15130" y="-229"/>
                    <a:pt x="13020" y="421"/>
                  </a:cubicBezTo>
                  <a:cubicBezTo>
                    <a:pt x="10909" y="1070"/>
                    <a:pt x="8675" y="2532"/>
                    <a:pt x="6440" y="4806"/>
                  </a:cubicBezTo>
                  <a:cubicBezTo>
                    <a:pt x="4206" y="7079"/>
                    <a:pt x="1971" y="10165"/>
                    <a:pt x="854" y="12763"/>
                  </a:cubicBezTo>
                  <a:cubicBezTo>
                    <a:pt x="-263" y="15362"/>
                    <a:pt x="-263" y="17473"/>
                    <a:pt x="730" y="18935"/>
                  </a:cubicBezTo>
                  <a:cubicBezTo>
                    <a:pt x="1723" y="20397"/>
                    <a:pt x="3709" y="21209"/>
                    <a:pt x="6565" y="21290"/>
                  </a:cubicBezTo>
                  <a:cubicBezTo>
                    <a:pt x="9420" y="21371"/>
                    <a:pt x="13144" y="20721"/>
                    <a:pt x="16868" y="200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5" name="Line"/>
            <p:cNvSpPr/>
            <p:nvPr/>
          </p:nvSpPr>
          <p:spPr>
            <a:xfrm>
              <a:off x="9216965" y="2348608"/>
              <a:ext cx="36911" cy="322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8" h="21600" fill="norm" stroke="1" extrusionOk="0">
                  <a:moveTo>
                    <a:pt x="20798" y="0"/>
                  </a:moveTo>
                  <a:cubicBezTo>
                    <a:pt x="13598" y="3429"/>
                    <a:pt x="6398" y="6857"/>
                    <a:pt x="2798" y="10114"/>
                  </a:cubicBezTo>
                  <a:cubicBezTo>
                    <a:pt x="-802" y="13371"/>
                    <a:pt x="-802" y="16457"/>
                    <a:pt x="2078" y="18343"/>
                  </a:cubicBezTo>
                  <a:cubicBezTo>
                    <a:pt x="4958" y="20229"/>
                    <a:pt x="10718" y="20914"/>
                    <a:pt x="1647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6" name="Line"/>
            <p:cNvSpPr/>
            <p:nvPr/>
          </p:nvSpPr>
          <p:spPr>
            <a:xfrm>
              <a:off x="9335335" y="2482042"/>
              <a:ext cx="409218" cy="188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251" fill="norm" stroke="1" extrusionOk="0">
                  <a:moveTo>
                    <a:pt x="150" y="9155"/>
                  </a:moveTo>
                  <a:cubicBezTo>
                    <a:pt x="817" y="9155"/>
                    <a:pt x="1483" y="9155"/>
                    <a:pt x="2150" y="8723"/>
                  </a:cubicBezTo>
                  <a:cubicBezTo>
                    <a:pt x="2817" y="8291"/>
                    <a:pt x="3483" y="7427"/>
                    <a:pt x="4017" y="5843"/>
                  </a:cubicBezTo>
                  <a:cubicBezTo>
                    <a:pt x="4550" y="4259"/>
                    <a:pt x="4950" y="1955"/>
                    <a:pt x="4750" y="803"/>
                  </a:cubicBezTo>
                  <a:cubicBezTo>
                    <a:pt x="4550" y="-349"/>
                    <a:pt x="3750" y="-349"/>
                    <a:pt x="2750" y="1379"/>
                  </a:cubicBezTo>
                  <a:cubicBezTo>
                    <a:pt x="1750" y="3107"/>
                    <a:pt x="550" y="6563"/>
                    <a:pt x="150" y="9731"/>
                  </a:cubicBezTo>
                  <a:cubicBezTo>
                    <a:pt x="-250" y="12899"/>
                    <a:pt x="150" y="15779"/>
                    <a:pt x="1350" y="17651"/>
                  </a:cubicBezTo>
                  <a:cubicBezTo>
                    <a:pt x="2550" y="19523"/>
                    <a:pt x="4550" y="20387"/>
                    <a:pt x="6817" y="18803"/>
                  </a:cubicBezTo>
                  <a:cubicBezTo>
                    <a:pt x="9083" y="17219"/>
                    <a:pt x="11617" y="13187"/>
                    <a:pt x="13017" y="10451"/>
                  </a:cubicBezTo>
                  <a:cubicBezTo>
                    <a:pt x="14417" y="7715"/>
                    <a:pt x="14683" y="6275"/>
                    <a:pt x="14483" y="5555"/>
                  </a:cubicBezTo>
                  <a:cubicBezTo>
                    <a:pt x="14283" y="4835"/>
                    <a:pt x="13617" y="4835"/>
                    <a:pt x="13017" y="5411"/>
                  </a:cubicBezTo>
                  <a:cubicBezTo>
                    <a:pt x="12417" y="5987"/>
                    <a:pt x="11883" y="7139"/>
                    <a:pt x="11417" y="8435"/>
                  </a:cubicBezTo>
                  <a:cubicBezTo>
                    <a:pt x="10950" y="9731"/>
                    <a:pt x="10550" y="11171"/>
                    <a:pt x="10350" y="12611"/>
                  </a:cubicBezTo>
                  <a:cubicBezTo>
                    <a:pt x="10150" y="14051"/>
                    <a:pt x="10150" y="15491"/>
                    <a:pt x="10550" y="15923"/>
                  </a:cubicBezTo>
                  <a:cubicBezTo>
                    <a:pt x="10950" y="16355"/>
                    <a:pt x="11750" y="15779"/>
                    <a:pt x="12550" y="14771"/>
                  </a:cubicBezTo>
                  <a:cubicBezTo>
                    <a:pt x="13350" y="13763"/>
                    <a:pt x="14150" y="12323"/>
                    <a:pt x="14883" y="11603"/>
                  </a:cubicBezTo>
                  <a:cubicBezTo>
                    <a:pt x="15617" y="10883"/>
                    <a:pt x="16283" y="10883"/>
                    <a:pt x="17017" y="12179"/>
                  </a:cubicBezTo>
                  <a:cubicBezTo>
                    <a:pt x="17750" y="13475"/>
                    <a:pt x="18550" y="16067"/>
                    <a:pt x="19283" y="17795"/>
                  </a:cubicBezTo>
                  <a:cubicBezTo>
                    <a:pt x="20017" y="19523"/>
                    <a:pt x="20683" y="20387"/>
                    <a:pt x="21350" y="212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7" name="Line"/>
            <p:cNvSpPr/>
            <p:nvPr/>
          </p:nvSpPr>
          <p:spPr>
            <a:xfrm>
              <a:off x="9752219" y="2432943"/>
              <a:ext cx="314342" cy="241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0" y="9549"/>
                  </a:moveTo>
                  <a:cubicBezTo>
                    <a:pt x="176" y="8413"/>
                    <a:pt x="351" y="7276"/>
                    <a:pt x="878" y="6821"/>
                  </a:cubicBezTo>
                  <a:cubicBezTo>
                    <a:pt x="1405" y="6366"/>
                    <a:pt x="2283" y="6594"/>
                    <a:pt x="3424" y="8185"/>
                  </a:cubicBezTo>
                  <a:cubicBezTo>
                    <a:pt x="4566" y="9777"/>
                    <a:pt x="5971" y="12733"/>
                    <a:pt x="6761" y="14779"/>
                  </a:cubicBezTo>
                  <a:cubicBezTo>
                    <a:pt x="7551" y="16825"/>
                    <a:pt x="7727" y="17962"/>
                    <a:pt x="7727" y="19099"/>
                  </a:cubicBezTo>
                  <a:cubicBezTo>
                    <a:pt x="7727" y="20236"/>
                    <a:pt x="7551" y="21373"/>
                    <a:pt x="7200" y="21486"/>
                  </a:cubicBezTo>
                  <a:cubicBezTo>
                    <a:pt x="6849" y="21600"/>
                    <a:pt x="6322" y="20691"/>
                    <a:pt x="6498" y="18076"/>
                  </a:cubicBezTo>
                  <a:cubicBezTo>
                    <a:pt x="6673" y="15461"/>
                    <a:pt x="7551" y="11141"/>
                    <a:pt x="10185" y="7844"/>
                  </a:cubicBezTo>
                  <a:cubicBezTo>
                    <a:pt x="12820" y="4547"/>
                    <a:pt x="17210" y="227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8" name="Line"/>
            <p:cNvSpPr/>
            <p:nvPr/>
          </p:nvSpPr>
          <p:spPr>
            <a:xfrm>
              <a:off x="10074227" y="2193803"/>
              <a:ext cx="141118" cy="594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1468" fill="norm" stroke="1" extrusionOk="0">
                  <a:moveTo>
                    <a:pt x="12505" y="1714"/>
                  </a:moveTo>
                  <a:cubicBezTo>
                    <a:pt x="12884" y="1068"/>
                    <a:pt x="13263" y="422"/>
                    <a:pt x="14400" y="145"/>
                  </a:cubicBezTo>
                  <a:cubicBezTo>
                    <a:pt x="15537" y="-132"/>
                    <a:pt x="17432" y="-40"/>
                    <a:pt x="18947" y="653"/>
                  </a:cubicBezTo>
                  <a:cubicBezTo>
                    <a:pt x="20463" y="1345"/>
                    <a:pt x="21600" y="2637"/>
                    <a:pt x="20463" y="4299"/>
                  </a:cubicBezTo>
                  <a:cubicBezTo>
                    <a:pt x="19326" y="5960"/>
                    <a:pt x="15916" y="7991"/>
                    <a:pt x="14021" y="9468"/>
                  </a:cubicBezTo>
                  <a:cubicBezTo>
                    <a:pt x="12126" y="10945"/>
                    <a:pt x="11747" y="11868"/>
                    <a:pt x="12884" y="13206"/>
                  </a:cubicBezTo>
                  <a:cubicBezTo>
                    <a:pt x="14021" y="14545"/>
                    <a:pt x="16674" y="16299"/>
                    <a:pt x="18000" y="17591"/>
                  </a:cubicBezTo>
                  <a:cubicBezTo>
                    <a:pt x="19326" y="18883"/>
                    <a:pt x="19326" y="19714"/>
                    <a:pt x="16674" y="20360"/>
                  </a:cubicBezTo>
                  <a:cubicBezTo>
                    <a:pt x="14021" y="21006"/>
                    <a:pt x="8716" y="21468"/>
                    <a:pt x="5495" y="21468"/>
                  </a:cubicBezTo>
                  <a:cubicBezTo>
                    <a:pt x="2274" y="21468"/>
                    <a:pt x="1137" y="21006"/>
                    <a:pt x="0" y="205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9" name="Line"/>
            <p:cNvSpPr/>
            <p:nvPr/>
          </p:nvSpPr>
          <p:spPr>
            <a:xfrm>
              <a:off x="7455424" y="2943945"/>
              <a:ext cx="173082" cy="393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8" h="21467" fill="norm" stroke="1" extrusionOk="0">
                  <a:moveTo>
                    <a:pt x="20898" y="1400"/>
                  </a:moveTo>
                  <a:cubicBezTo>
                    <a:pt x="19972" y="842"/>
                    <a:pt x="19047" y="285"/>
                    <a:pt x="17812" y="76"/>
                  </a:cubicBezTo>
                  <a:cubicBezTo>
                    <a:pt x="16578" y="-133"/>
                    <a:pt x="15035" y="6"/>
                    <a:pt x="12104" y="1539"/>
                  </a:cubicBezTo>
                  <a:cubicBezTo>
                    <a:pt x="9172" y="3072"/>
                    <a:pt x="4852" y="5999"/>
                    <a:pt x="2384" y="8577"/>
                  </a:cubicBezTo>
                  <a:cubicBezTo>
                    <a:pt x="-85" y="11155"/>
                    <a:pt x="-702" y="13384"/>
                    <a:pt x="841" y="15475"/>
                  </a:cubicBezTo>
                  <a:cubicBezTo>
                    <a:pt x="2384" y="17565"/>
                    <a:pt x="6087" y="19516"/>
                    <a:pt x="9327" y="20492"/>
                  </a:cubicBezTo>
                  <a:cubicBezTo>
                    <a:pt x="12567" y="21467"/>
                    <a:pt x="15344" y="21467"/>
                    <a:pt x="18121" y="214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0" name="Line"/>
            <p:cNvSpPr/>
            <p:nvPr/>
          </p:nvSpPr>
          <p:spPr>
            <a:xfrm>
              <a:off x="7746678" y="2995452"/>
              <a:ext cx="106679" cy="29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2" h="21392" fill="norm" stroke="1" extrusionOk="0">
                  <a:moveTo>
                    <a:pt x="18536" y="3736"/>
                  </a:moveTo>
                  <a:cubicBezTo>
                    <a:pt x="18536" y="2797"/>
                    <a:pt x="18536" y="1858"/>
                    <a:pt x="17555" y="1107"/>
                  </a:cubicBezTo>
                  <a:cubicBezTo>
                    <a:pt x="16573" y="355"/>
                    <a:pt x="14609" y="-208"/>
                    <a:pt x="11418" y="74"/>
                  </a:cubicBezTo>
                  <a:cubicBezTo>
                    <a:pt x="8227" y="355"/>
                    <a:pt x="3809" y="1482"/>
                    <a:pt x="1600" y="3079"/>
                  </a:cubicBezTo>
                  <a:cubicBezTo>
                    <a:pt x="-609" y="4675"/>
                    <a:pt x="-609" y="6742"/>
                    <a:pt x="2091" y="8902"/>
                  </a:cubicBezTo>
                  <a:cubicBezTo>
                    <a:pt x="4791" y="11062"/>
                    <a:pt x="10191" y="13315"/>
                    <a:pt x="13627" y="14818"/>
                  </a:cubicBezTo>
                  <a:cubicBezTo>
                    <a:pt x="17064" y="16321"/>
                    <a:pt x="18536" y="17072"/>
                    <a:pt x="19518" y="17917"/>
                  </a:cubicBezTo>
                  <a:cubicBezTo>
                    <a:pt x="20500" y="18762"/>
                    <a:pt x="20991" y="19702"/>
                    <a:pt x="19764" y="20359"/>
                  </a:cubicBezTo>
                  <a:cubicBezTo>
                    <a:pt x="18536" y="21016"/>
                    <a:pt x="15591" y="21392"/>
                    <a:pt x="12646" y="21392"/>
                  </a:cubicBezTo>
                  <a:cubicBezTo>
                    <a:pt x="9700" y="21392"/>
                    <a:pt x="6755" y="21016"/>
                    <a:pt x="5037" y="19795"/>
                  </a:cubicBezTo>
                  <a:cubicBezTo>
                    <a:pt x="3318" y="18575"/>
                    <a:pt x="2827" y="16509"/>
                    <a:pt x="2336" y="144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1" name="Line"/>
            <p:cNvSpPr/>
            <p:nvPr/>
          </p:nvSpPr>
          <p:spPr>
            <a:xfrm>
              <a:off x="7912178" y="3023290"/>
              <a:ext cx="173284" cy="34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600" fill="norm" stroke="1" extrusionOk="0">
                  <a:moveTo>
                    <a:pt x="0" y="0"/>
                  </a:moveTo>
                  <a:cubicBezTo>
                    <a:pt x="3703" y="320"/>
                    <a:pt x="7406" y="640"/>
                    <a:pt x="11109" y="2080"/>
                  </a:cubicBezTo>
                  <a:cubicBezTo>
                    <a:pt x="14811" y="3520"/>
                    <a:pt x="18514" y="6080"/>
                    <a:pt x="20057" y="9040"/>
                  </a:cubicBezTo>
                  <a:cubicBezTo>
                    <a:pt x="21600" y="12000"/>
                    <a:pt x="20983" y="15360"/>
                    <a:pt x="18977" y="17520"/>
                  </a:cubicBezTo>
                  <a:cubicBezTo>
                    <a:pt x="16971" y="19680"/>
                    <a:pt x="13577" y="20640"/>
                    <a:pt x="1018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2" name="Line"/>
            <p:cNvSpPr/>
            <p:nvPr/>
          </p:nvSpPr>
          <p:spPr>
            <a:xfrm>
              <a:off x="9248665" y="2933042"/>
              <a:ext cx="189215" cy="366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497" fill="norm" stroke="1" extrusionOk="0">
                  <a:moveTo>
                    <a:pt x="21043" y="1697"/>
                  </a:moveTo>
                  <a:cubicBezTo>
                    <a:pt x="20190" y="1097"/>
                    <a:pt x="19338" y="497"/>
                    <a:pt x="18059" y="197"/>
                  </a:cubicBezTo>
                  <a:cubicBezTo>
                    <a:pt x="16780" y="-103"/>
                    <a:pt x="15075" y="-103"/>
                    <a:pt x="13227" y="497"/>
                  </a:cubicBezTo>
                  <a:cubicBezTo>
                    <a:pt x="11380" y="1097"/>
                    <a:pt x="9390" y="2297"/>
                    <a:pt x="6975" y="4397"/>
                  </a:cubicBezTo>
                  <a:cubicBezTo>
                    <a:pt x="4559" y="6497"/>
                    <a:pt x="1717" y="9497"/>
                    <a:pt x="580" y="12197"/>
                  </a:cubicBezTo>
                  <a:cubicBezTo>
                    <a:pt x="-557" y="14897"/>
                    <a:pt x="11" y="17297"/>
                    <a:pt x="2001" y="18797"/>
                  </a:cubicBezTo>
                  <a:cubicBezTo>
                    <a:pt x="3990" y="20297"/>
                    <a:pt x="7401" y="20897"/>
                    <a:pt x="10811" y="214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3" name="Line"/>
            <p:cNvSpPr/>
            <p:nvPr/>
          </p:nvSpPr>
          <p:spPr>
            <a:xfrm>
              <a:off x="9483212" y="3010512"/>
              <a:ext cx="169339" cy="256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8" h="21012" fill="norm" stroke="1" extrusionOk="0">
                  <a:moveTo>
                    <a:pt x="18189" y="420"/>
                  </a:moveTo>
                  <a:cubicBezTo>
                    <a:pt x="15013" y="0"/>
                    <a:pt x="11836" y="-419"/>
                    <a:pt x="8660" y="839"/>
                  </a:cubicBezTo>
                  <a:cubicBezTo>
                    <a:pt x="5483" y="2098"/>
                    <a:pt x="2307" y="5033"/>
                    <a:pt x="877" y="8284"/>
                  </a:cubicBezTo>
                  <a:cubicBezTo>
                    <a:pt x="-552" y="11534"/>
                    <a:pt x="-234" y="15099"/>
                    <a:pt x="1830" y="17406"/>
                  </a:cubicBezTo>
                  <a:cubicBezTo>
                    <a:pt x="3895" y="19713"/>
                    <a:pt x="7707" y="20762"/>
                    <a:pt x="11201" y="20971"/>
                  </a:cubicBezTo>
                  <a:cubicBezTo>
                    <a:pt x="14695" y="21181"/>
                    <a:pt x="17872" y="20552"/>
                    <a:pt x="21048" y="199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4" name="Line"/>
            <p:cNvSpPr/>
            <p:nvPr/>
          </p:nvSpPr>
          <p:spPr>
            <a:xfrm>
              <a:off x="9698551" y="2984956"/>
              <a:ext cx="114408" cy="39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4" h="21600" fill="norm" stroke="1" extrusionOk="0">
                  <a:moveTo>
                    <a:pt x="2757" y="0"/>
                  </a:moveTo>
                  <a:cubicBezTo>
                    <a:pt x="9192" y="4235"/>
                    <a:pt x="15626" y="8471"/>
                    <a:pt x="18613" y="11506"/>
                  </a:cubicBezTo>
                  <a:cubicBezTo>
                    <a:pt x="21600" y="14541"/>
                    <a:pt x="21140" y="16376"/>
                    <a:pt x="17464" y="17859"/>
                  </a:cubicBezTo>
                  <a:cubicBezTo>
                    <a:pt x="13787" y="19341"/>
                    <a:pt x="6894" y="2047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5" name="Line"/>
            <p:cNvSpPr/>
            <p:nvPr/>
          </p:nvSpPr>
          <p:spPr>
            <a:xfrm>
              <a:off x="1170853" y="3704219"/>
              <a:ext cx="310324" cy="433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418" fill="norm" stroke="1" extrusionOk="0">
                  <a:moveTo>
                    <a:pt x="2257" y="8407"/>
                  </a:moveTo>
                  <a:cubicBezTo>
                    <a:pt x="1554" y="8029"/>
                    <a:pt x="852" y="7650"/>
                    <a:pt x="413" y="6639"/>
                  </a:cubicBezTo>
                  <a:cubicBezTo>
                    <a:pt x="-26" y="5629"/>
                    <a:pt x="-202" y="3986"/>
                    <a:pt x="325" y="2723"/>
                  </a:cubicBezTo>
                  <a:cubicBezTo>
                    <a:pt x="852" y="1460"/>
                    <a:pt x="2081" y="576"/>
                    <a:pt x="3135" y="197"/>
                  </a:cubicBezTo>
                  <a:cubicBezTo>
                    <a:pt x="4188" y="-182"/>
                    <a:pt x="5066" y="-56"/>
                    <a:pt x="6383" y="955"/>
                  </a:cubicBezTo>
                  <a:cubicBezTo>
                    <a:pt x="7700" y="1965"/>
                    <a:pt x="9457" y="3860"/>
                    <a:pt x="11213" y="6260"/>
                  </a:cubicBezTo>
                  <a:cubicBezTo>
                    <a:pt x="12969" y="8660"/>
                    <a:pt x="14725" y="11565"/>
                    <a:pt x="16218" y="13965"/>
                  </a:cubicBezTo>
                  <a:cubicBezTo>
                    <a:pt x="17710" y="16365"/>
                    <a:pt x="18939" y="18260"/>
                    <a:pt x="19818" y="19523"/>
                  </a:cubicBezTo>
                  <a:cubicBezTo>
                    <a:pt x="20696" y="20786"/>
                    <a:pt x="21222" y="21418"/>
                    <a:pt x="21310" y="21418"/>
                  </a:cubicBezTo>
                  <a:cubicBezTo>
                    <a:pt x="21398" y="21418"/>
                    <a:pt x="21047" y="20786"/>
                    <a:pt x="20696" y="19965"/>
                  </a:cubicBezTo>
                  <a:cubicBezTo>
                    <a:pt x="20344" y="19144"/>
                    <a:pt x="19993" y="18134"/>
                    <a:pt x="19642" y="171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6" name="Line"/>
            <p:cNvSpPr/>
            <p:nvPr/>
          </p:nvSpPr>
          <p:spPr>
            <a:xfrm>
              <a:off x="1225232" y="3691810"/>
              <a:ext cx="239135" cy="507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339" fill="norm" stroke="1" extrusionOk="0">
                  <a:moveTo>
                    <a:pt x="21502" y="2193"/>
                  </a:moveTo>
                  <a:cubicBezTo>
                    <a:pt x="21272" y="1226"/>
                    <a:pt x="21042" y="259"/>
                    <a:pt x="20583" y="44"/>
                  </a:cubicBezTo>
                  <a:cubicBezTo>
                    <a:pt x="20123" y="-171"/>
                    <a:pt x="19434" y="366"/>
                    <a:pt x="17711" y="2354"/>
                  </a:cubicBezTo>
                  <a:cubicBezTo>
                    <a:pt x="15987" y="4342"/>
                    <a:pt x="13230" y="7781"/>
                    <a:pt x="10242" y="10951"/>
                  </a:cubicBezTo>
                  <a:cubicBezTo>
                    <a:pt x="7255" y="14122"/>
                    <a:pt x="4038" y="17023"/>
                    <a:pt x="2200" y="18796"/>
                  </a:cubicBezTo>
                  <a:cubicBezTo>
                    <a:pt x="362" y="20569"/>
                    <a:pt x="-98" y="21214"/>
                    <a:pt x="17" y="21322"/>
                  </a:cubicBezTo>
                  <a:cubicBezTo>
                    <a:pt x="132" y="21429"/>
                    <a:pt x="821" y="20999"/>
                    <a:pt x="1511" y="205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7" name="Line"/>
            <p:cNvSpPr/>
            <p:nvPr/>
          </p:nvSpPr>
          <p:spPr>
            <a:xfrm>
              <a:off x="1533367" y="4042980"/>
              <a:ext cx="23002" cy="199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815"/>
                    <a:pt x="4800" y="11631"/>
                    <a:pt x="8400" y="15231"/>
                  </a:cubicBezTo>
                  <a:cubicBezTo>
                    <a:pt x="12000" y="18831"/>
                    <a:pt x="16800" y="2021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8" name="Line"/>
            <p:cNvSpPr/>
            <p:nvPr/>
          </p:nvSpPr>
          <p:spPr>
            <a:xfrm>
              <a:off x="1886042" y="4203983"/>
              <a:ext cx="122670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9" name="Line"/>
            <p:cNvSpPr/>
            <p:nvPr/>
          </p:nvSpPr>
          <p:spPr>
            <a:xfrm>
              <a:off x="2399720" y="3771709"/>
              <a:ext cx="240624" cy="352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149" fill="norm" stroke="1" extrusionOk="0">
                  <a:moveTo>
                    <a:pt x="0" y="2014"/>
                  </a:moveTo>
                  <a:cubicBezTo>
                    <a:pt x="0" y="1095"/>
                    <a:pt x="0" y="175"/>
                    <a:pt x="682" y="22"/>
                  </a:cubicBezTo>
                  <a:cubicBezTo>
                    <a:pt x="1364" y="-131"/>
                    <a:pt x="2728" y="482"/>
                    <a:pt x="4888" y="2320"/>
                  </a:cubicBezTo>
                  <a:cubicBezTo>
                    <a:pt x="7048" y="4158"/>
                    <a:pt x="10004" y="7222"/>
                    <a:pt x="12392" y="9903"/>
                  </a:cubicBezTo>
                  <a:cubicBezTo>
                    <a:pt x="14779" y="12584"/>
                    <a:pt x="16598" y="14882"/>
                    <a:pt x="18076" y="16873"/>
                  </a:cubicBezTo>
                  <a:cubicBezTo>
                    <a:pt x="19554" y="18865"/>
                    <a:pt x="20691" y="20550"/>
                    <a:pt x="21145" y="21009"/>
                  </a:cubicBezTo>
                  <a:cubicBezTo>
                    <a:pt x="21600" y="21469"/>
                    <a:pt x="21373" y="20703"/>
                    <a:pt x="21145" y="199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0" name="Line"/>
            <p:cNvSpPr/>
            <p:nvPr/>
          </p:nvSpPr>
          <p:spPr>
            <a:xfrm>
              <a:off x="2458193" y="3728639"/>
              <a:ext cx="186867" cy="456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438" fill="norm" stroke="1" extrusionOk="0">
                  <a:moveTo>
                    <a:pt x="21343" y="0"/>
                  </a:moveTo>
                  <a:cubicBezTo>
                    <a:pt x="18716" y="1920"/>
                    <a:pt x="16089" y="3840"/>
                    <a:pt x="12878" y="6780"/>
                  </a:cubicBezTo>
                  <a:cubicBezTo>
                    <a:pt x="9667" y="9720"/>
                    <a:pt x="5873" y="13680"/>
                    <a:pt x="3684" y="15960"/>
                  </a:cubicBezTo>
                  <a:cubicBezTo>
                    <a:pt x="1494" y="18240"/>
                    <a:pt x="911" y="18840"/>
                    <a:pt x="473" y="19560"/>
                  </a:cubicBezTo>
                  <a:cubicBezTo>
                    <a:pt x="35" y="20280"/>
                    <a:pt x="-257" y="21120"/>
                    <a:pt x="327" y="21360"/>
                  </a:cubicBezTo>
                  <a:cubicBezTo>
                    <a:pt x="911" y="21600"/>
                    <a:pt x="2370" y="21240"/>
                    <a:pt x="3829" y="208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1" name="Line"/>
            <p:cNvSpPr/>
            <p:nvPr/>
          </p:nvSpPr>
          <p:spPr>
            <a:xfrm>
              <a:off x="2741774" y="4050647"/>
              <a:ext cx="140958" cy="136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439" fill="norm" stroke="1" extrusionOk="0">
                  <a:moveTo>
                    <a:pt x="2760" y="0"/>
                  </a:moveTo>
                  <a:cubicBezTo>
                    <a:pt x="4303" y="1200"/>
                    <a:pt x="5845" y="2400"/>
                    <a:pt x="6424" y="4000"/>
                  </a:cubicBezTo>
                  <a:cubicBezTo>
                    <a:pt x="7003" y="5600"/>
                    <a:pt x="6617" y="7600"/>
                    <a:pt x="5845" y="9400"/>
                  </a:cubicBezTo>
                  <a:cubicBezTo>
                    <a:pt x="5074" y="11200"/>
                    <a:pt x="3917" y="12800"/>
                    <a:pt x="2567" y="14800"/>
                  </a:cubicBezTo>
                  <a:cubicBezTo>
                    <a:pt x="1217" y="16800"/>
                    <a:pt x="-326" y="19200"/>
                    <a:pt x="60" y="20400"/>
                  </a:cubicBezTo>
                  <a:cubicBezTo>
                    <a:pt x="445" y="21600"/>
                    <a:pt x="2760" y="21600"/>
                    <a:pt x="6617" y="21200"/>
                  </a:cubicBezTo>
                  <a:cubicBezTo>
                    <a:pt x="10474" y="20800"/>
                    <a:pt x="15874" y="20000"/>
                    <a:pt x="21274" y="19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2" name="Line"/>
            <p:cNvSpPr/>
            <p:nvPr/>
          </p:nvSpPr>
          <p:spPr>
            <a:xfrm>
              <a:off x="2951733" y="4203983"/>
              <a:ext cx="69002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3" name="Line"/>
            <p:cNvSpPr/>
            <p:nvPr/>
          </p:nvSpPr>
          <p:spPr>
            <a:xfrm>
              <a:off x="3365742" y="3766973"/>
              <a:ext cx="222340" cy="322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72" y="3257"/>
                    <a:pt x="7945" y="6514"/>
                    <a:pt x="11545" y="10114"/>
                  </a:cubicBezTo>
                  <a:cubicBezTo>
                    <a:pt x="15145" y="13714"/>
                    <a:pt x="18372" y="1765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4" name="Line"/>
            <p:cNvSpPr/>
            <p:nvPr/>
          </p:nvSpPr>
          <p:spPr>
            <a:xfrm>
              <a:off x="3409877" y="3720972"/>
              <a:ext cx="239539" cy="414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600" fill="norm" stroke="1" extrusionOk="0">
                  <a:moveTo>
                    <a:pt x="21311" y="0"/>
                  </a:moveTo>
                  <a:cubicBezTo>
                    <a:pt x="20174" y="133"/>
                    <a:pt x="19037" y="267"/>
                    <a:pt x="16991" y="1933"/>
                  </a:cubicBezTo>
                  <a:cubicBezTo>
                    <a:pt x="14945" y="3600"/>
                    <a:pt x="11989" y="6800"/>
                    <a:pt x="8919" y="10000"/>
                  </a:cubicBezTo>
                  <a:cubicBezTo>
                    <a:pt x="5850" y="13200"/>
                    <a:pt x="2667" y="16400"/>
                    <a:pt x="1189" y="18333"/>
                  </a:cubicBezTo>
                  <a:cubicBezTo>
                    <a:pt x="-289" y="20267"/>
                    <a:pt x="-62" y="20933"/>
                    <a:pt x="16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5" name="Line"/>
            <p:cNvSpPr/>
            <p:nvPr/>
          </p:nvSpPr>
          <p:spPr>
            <a:xfrm>
              <a:off x="3680082" y="4040424"/>
              <a:ext cx="120605" cy="217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600" fill="norm" stroke="1" extrusionOk="0">
                  <a:moveTo>
                    <a:pt x="2700" y="1016"/>
                  </a:moveTo>
                  <a:cubicBezTo>
                    <a:pt x="4950" y="508"/>
                    <a:pt x="7200" y="0"/>
                    <a:pt x="9450" y="0"/>
                  </a:cubicBezTo>
                  <a:cubicBezTo>
                    <a:pt x="11700" y="0"/>
                    <a:pt x="13950" y="508"/>
                    <a:pt x="15525" y="1398"/>
                  </a:cubicBezTo>
                  <a:cubicBezTo>
                    <a:pt x="17100" y="2287"/>
                    <a:pt x="18000" y="3558"/>
                    <a:pt x="16875" y="4955"/>
                  </a:cubicBezTo>
                  <a:cubicBezTo>
                    <a:pt x="15750" y="6353"/>
                    <a:pt x="12600" y="7878"/>
                    <a:pt x="12600" y="8767"/>
                  </a:cubicBezTo>
                  <a:cubicBezTo>
                    <a:pt x="12600" y="9656"/>
                    <a:pt x="15750" y="9911"/>
                    <a:pt x="18000" y="10546"/>
                  </a:cubicBezTo>
                  <a:cubicBezTo>
                    <a:pt x="20250" y="11181"/>
                    <a:pt x="21600" y="12198"/>
                    <a:pt x="21150" y="13976"/>
                  </a:cubicBezTo>
                  <a:cubicBezTo>
                    <a:pt x="20700" y="15755"/>
                    <a:pt x="18450" y="18296"/>
                    <a:pt x="14625" y="19694"/>
                  </a:cubicBezTo>
                  <a:cubicBezTo>
                    <a:pt x="10800" y="21092"/>
                    <a:pt x="5400" y="2134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6" name="Line"/>
            <p:cNvSpPr/>
            <p:nvPr/>
          </p:nvSpPr>
          <p:spPr>
            <a:xfrm>
              <a:off x="3963756" y="4211650"/>
              <a:ext cx="2300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7" name="Line"/>
            <p:cNvSpPr/>
            <p:nvPr/>
          </p:nvSpPr>
          <p:spPr>
            <a:xfrm>
              <a:off x="4193761" y="4188649"/>
              <a:ext cx="168671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09" y="14400"/>
                    <a:pt x="2618" y="7200"/>
                    <a:pt x="6218" y="3600"/>
                  </a:cubicBezTo>
                  <a:cubicBezTo>
                    <a:pt x="9818" y="0"/>
                    <a:pt x="15709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8" name="Line"/>
            <p:cNvSpPr/>
            <p:nvPr/>
          </p:nvSpPr>
          <p:spPr>
            <a:xfrm>
              <a:off x="4439100" y="4180983"/>
              <a:ext cx="107336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9" name="Line"/>
            <p:cNvSpPr/>
            <p:nvPr/>
          </p:nvSpPr>
          <p:spPr>
            <a:xfrm>
              <a:off x="4554102" y="4226984"/>
              <a:ext cx="115004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0" name="Line"/>
            <p:cNvSpPr/>
            <p:nvPr/>
          </p:nvSpPr>
          <p:spPr>
            <a:xfrm>
              <a:off x="1034716" y="4392422"/>
              <a:ext cx="529320" cy="36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0541" fill="norm" stroke="1" extrusionOk="0">
                  <a:moveTo>
                    <a:pt x="1571" y="10461"/>
                  </a:moveTo>
                  <a:cubicBezTo>
                    <a:pt x="844" y="11901"/>
                    <a:pt x="117" y="13341"/>
                    <a:pt x="13" y="15501"/>
                  </a:cubicBezTo>
                  <a:cubicBezTo>
                    <a:pt x="-91" y="17661"/>
                    <a:pt x="428" y="20541"/>
                    <a:pt x="2505" y="20541"/>
                  </a:cubicBezTo>
                  <a:cubicBezTo>
                    <a:pt x="4582" y="20541"/>
                    <a:pt x="8217" y="17661"/>
                    <a:pt x="11384" y="13341"/>
                  </a:cubicBezTo>
                  <a:cubicBezTo>
                    <a:pt x="14551" y="9021"/>
                    <a:pt x="17251" y="3261"/>
                    <a:pt x="18861" y="1101"/>
                  </a:cubicBezTo>
                  <a:cubicBezTo>
                    <a:pt x="20471" y="-1059"/>
                    <a:pt x="20990" y="381"/>
                    <a:pt x="21509" y="1821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1" name="Line"/>
            <p:cNvSpPr/>
            <p:nvPr/>
          </p:nvSpPr>
          <p:spPr>
            <a:xfrm>
              <a:off x="1029632" y="4403321"/>
              <a:ext cx="496070" cy="119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429" fill="norm" stroke="1" extrusionOk="0">
                  <a:moveTo>
                    <a:pt x="3889" y="16545"/>
                  </a:moveTo>
                  <a:cubicBezTo>
                    <a:pt x="3003" y="17923"/>
                    <a:pt x="2116" y="19302"/>
                    <a:pt x="1341" y="20221"/>
                  </a:cubicBezTo>
                  <a:cubicBezTo>
                    <a:pt x="566" y="21140"/>
                    <a:pt x="-99" y="21600"/>
                    <a:pt x="12" y="21370"/>
                  </a:cubicBezTo>
                  <a:cubicBezTo>
                    <a:pt x="123" y="21140"/>
                    <a:pt x="1009" y="20221"/>
                    <a:pt x="3224" y="17923"/>
                  </a:cubicBezTo>
                  <a:cubicBezTo>
                    <a:pt x="5439" y="15626"/>
                    <a:pt x="8984" y="11949"/>
                    <a:pt x="12252" y="8732"/>
                  </a:cubicBezTo>
                  <a:cubicBezTo>
                    <a:pt x="15519" y="5515"/>
                    <a:pt x="18510" y="2757"/>
                    <a:pt x="21501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2" name="Line"/>
            <p:cNvSpPr/>
            <p:nvPr/>
          </p:nvSpPr>
          <p:spPr>
            <a:xfrm>
              <a:off x="284632" y="4740041"/>
              <a:ext cx="137045" cy="440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020" fill="norm" stroke="1" extrusionOk="0">
                  <a:moveTo>
                    <a:pt x="2250" y="10281"/>
                  </a:moveTo>
                  <a:cubicBezTo>
                    <a:pt x="2250" y="12233"/>
                    <a:pt x="2250" y="14186"/>
                    <a:pt x="2250" y="15833"/>
                  </a:cubicBezTo>
                  <a:cubicBezTo>
                    <a:pt x="2250" y="17481"/>
                    <a:pt x="2250" y="18823"/>
                    <a:pt x="2250" y="19800"/>
                  </a:cubicBezTo>
                  <a:cubicBezTo>
                    <a:pt x="2250" y="20776"/>
                    <a:pt x="2250" y="21386"/>
                    <a:pt x="1850" y="20776"/>
                  </a:cubicBezTo>
                  <a:cubicBezTo>
                    <a:pt x="1450" y="20166"/>
                    <a:pt x="650" y="18335"/>
                    <a:pt x="250" y="15284"/>
                  </a:cubicBezTo>
                  <a:cubicBezTo>
                    <a:pt x="-150" y="12233"/>
                    <a:pt x="-150" y="7962"/>
                    <a:pt x="850" y="5217"/>
                  </a:cubicBezTo>
                  <a:cubicBezTo>
                    <a:pt x="1850" y="2471"/>
                    <a:pt x="3850" y="1250"/>
                    <a:pt x="6050" y="579"/>
                  </a:cubicBezTo>
                  <a:cubicBezTo>
                    <a:pt x="8250" y="-92"/>
                    <a:pt x="10650" y="-214"/>
                    <a:pt x="12650" y="396"/>
                  </a:cubicBezTo>
                  <a:cubicBezTo>
                    <a:pt x="14650" y="1006"/>
                    <a:pt x="16250" y="2349"/>
                    <a:pt x="15650" y="4301"/>
                  </a:cubicBezTo>
                  <a:cubicBezTo>
                    <a:pt x="15050" y="6254"/>
                    <a:pt x="12250" y="8817"/>
                    <a:pt x="9650" y="10220"/>
                  </a:cubicBezTo>
                  <a:cubicBezTo>
                    <a:pt x="7050" y="11623"/>
                    <a:pt x="4650" y="11867"/>
                    <a:pt x="4250" y="12172"/>
                  </a:cubicBezTo>
                  <a:cubicBezTo>
                    <a:pt x="3850" y="12478"/>
                    <a:pt x="5450" y="12844"/>
                    <a:pt x="7650" y="13515"/>
                  </a:cubicBezTo>
                  <a:cubicBezTo>
                    <a:pt x="9850" y="14186"/>
                    <a:pt x="12650" y="15162"/>
                    <a:pt x="15050" y="15772"/>
                  </a:cubicBezTo>
                  <a:cubicBezTo>
                    <a:pt x="17450" y="16383"/>
                    <a:pt x="19450" y="16627"/>
                    <a:pt x="21450" y="16871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3" name="Line"/>
            <p:cNvSpPr/>
            <p:nvPr/>
          </p:nvSpPr>
          <p:spPr>
            <a:xfrm>
              <a:off x="460010" y="4809663"/>
              <a:ext cx="161005" cy="239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8" fill="norm" stroke="1" extrusionOk="0">
                  <a:moveTo>
                    <a:pt x="0" y="2728"/>
                  </a:moveTo>
                  <a:cubicBezTo>
                    <a:pt x="3429" y="7958"/>
                    <a:pt x="6857" y="13187"/>
                    <a:pt x="9257" y="16371"/>
                  </a:cubicBezTo>
                  <a:cubicBezTo>
                    <a:pt x="11657" y="19554"/>
                    <a:pt x="13029" y="20691"/>
                    <a:pt x="14571" y="21145"/>
                  </a:cubicBezTo>
                  <a:cubicBezTo>
                    <a:pt x="16114" y="21600"/>
                    <a:pt x="17829" y="21373"/>
                    <a:pt x="18857" y="19099"/>
                  </a:cubicBezTo>
                  <a:cubicBezTo>
                    <a:pt x="19886" y="16825"/>
                    <a:pt x="20229" y="12505"/>
                    <a:pt x="20571" y="8981"/>
                  </a:cubicBezTo>
                  <a:cubicBezTo>
                    <a:pt x="20914" y="5457"/>
                    <a:pt x="21257" y="272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4" name="Line"/>
            <p:cNvSpPr/>
            <p:nvPr/>
          </p:nvSpPr>
          <p:spPr>
            <a:xfrm>
              <a:off x="975781" y="4627515"/>
              <a:ext cx="710924" cy="406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0953" fill="norm" stroke="1" extrusionOk="0">
                  <a:moveTo>
                    <a:pt x="3189" y="6621"/>
                  </a:moveTo>
                  <a:cubicBezTo>
                    <a:pt x="2879" y="6094"/>
                    <a:pt x="2569" y="5568"/>
                    <a:pt x="2298" y="6094"/>
                  </a:cubicBezTo>
                  <a:cubicBezTo>
                    <a:pt x="2027" y="6621"/>
                    <a:pt x="1795" y="8202"/>
                    <a:pt x="1640" y="10507"/>
                  </a:cubicBezTo>
                  <a:cubicBezTo>
                    <a:pt x="1485" y="12811"/>
                    <a:pt x="1408" y="15841"/>
                    <a:pt x="1485" y="17685"/>
                  </a:cubicBezTo>
                  <a:cubicBezTo>
                    <a:pt x="1563" y="19529"/>
                    <a:pt x="1795" y="20187"/>
                    <a:pt x="2105" y="20582"/>
                  </a:cubicBezTo>
                  <a:cubicBezTo>
                    <a:pt x="2414" y="20977"/>
                    <a:pt x="2802" y="21109"/>
                    <a:pt x="3072" y="20714"/>
                  </a:cubicBezTo>
                  <a:cubicBezTo>
                    <a:pt x="3343" y="20319"/>
                    <a:pt x="3498" y="19397"/>
                    <a:pt x="3305" y="18409"/>
                  </a:cubicBezTo>
                  <a:cubicBezTo>
                    <a:pt x="3111" y="17421"/>
                    <a:pt x="2569" y="16368"/>
                    <a:pt x="2105" y="15775"/>
                  </a:cubicBezTo>
                  <a:cubicBezTo>
                    <a:pt x="1640" y="15182"/>
                    <a:pt x="1253" y="15050"/>
                    <a:pt x="866" y="14853"/>
                  </a:cubicBezTo>
                  <a:cubicBezTo>
                    <a:pt x="479" y="14655"/>
                    <a:pt x="92" y="14392"/>
                    <a:pt x="14" y="13931"/>
                  </a:cubicBezTo>
                  <a:cubicBezTo>
                    <a:pt x="-63" y="13470"/>
                    <a:pt x="169" y="12811"/>
                    <a:pt x="982" y="11297"/>
                  </a:cubicBezTo>
                  <a:cubicBezTo>
                    <a:pt x="1795" y="9782"/>
                    <a:pt x="3189" y="7411"/>
                    <a:pt x="4040" y="6029"/>
                  </a:cubicBezTo>
                  <a:cubicBezTo>
                    <a:pt x="4892" y="4646"/>
                    <a:pt x="5202" y="4250"/>
                    <a:pt x="5550" y="3987"/>
                  </a:cubicBezTo>
                  <a:cubicBezTo>
                    <a:pt x="5898" y="3724"/>
                    <a:pt x="6285" y="3592"/>
                    <a:pt x="6556" y="4250"/>
                  </a:cubicBezTo>
                  <a:cubicBezTo>
                    <a:pt x="6827" y="4909"/>
                    <a:pt x="6982" y="6358"/>
                    <a:pt x="6982" y="8597"/>
                  </a:cubicBezTo>
                  <a:cubicBezTo>
                    <a:pt x="6982" y="10836"/>
                    <a:pt x="6827" y="13865"/>
                    <a:pt x="6672" y="15709"/>
                  </a:cubicBezTo>
                  <a:cubicBezTo>
                    <a:pt x="6518" y="17553"/>
                    <a:pt x="6363" y="18211"/>
                    <a:pt x="6324" y="18080"/>
                  </a:cubicBezTo>
                  <a:cubicBezTo>
                    <a:pt x="6285" y="17948"/>
                    <a:pt x="6363" y="17026"/>
                    <a:pt x="6479" y="16236"/>
                  </a:cubicBezTo>
                  <a:cubicBezTo>
                    <a:pt x="6595" y="15446"/>
                    <a:pt x="6750" y="14787"/>
                    <a:pt x="6982" y="14260"/>
                  </a:cubicBezTo>
                  <a:cubicBezTo>
                    <a:pt x="7214" y="13733"/>
                    <a:pt x="7524" y="13338"/>
                    <a:pt x="7872" y="13536"/>
                  </a:cubicBezTo>
                  <a:cubicBezTo>
                    <a:pt x="8221" y="13733"/>
                    <a:pt x="8608" y="14524"/>
                    <a:pt x="8956" y="15116"/>
                  </a:cubicBezTo>
                  <a:cubicBezTo>
                    <a:pt x="9305" y="15709"/>
                    <a:pt x="9614" y="16104"/>
                    <a:pt x="10002" y="16302"/>
                  </a:cubicBezTo>
                  <a:cubicBezTo>
                    <a:pt x="10389" y="16499"/>
                    <a:pt x="10853" y="16499"/>
                    <a:pt x="11279" y="16368"/>
                  </a:cubicBezTo>
                  <a:cubicBezTo>
                    <a:pt x="11705" y="16236"/>
                    <a:pt x="12092" y="15972"/>
                    <a:pt x="12363" y="15446"/>
                  </a:cubicBezTo>
                  <a:cubicBezTo>
                    <a:pt x="12634" y="14919"/>
                    <a:pt x="12789" y="14129"/>
                    <a:pt x="12866" y="13404"/>
                  </a:cubicBezTo>
                  <a:cubicBezTo>
                    <a:pt x="12943" y="12680"/>
                    <a:pt x="12943" y="12021"/>
                    <a:pt x="12750" y="11824"/>
                  </a:cubicBezTo>
                  <a:cubicBezTo>
                    <a:pt x="12556" y="11626"/>
                    <a:pt x="12169" y="11889"/>
                    <a:pt x="11937" y="12350"/>
                  </a:cubicBezTo>
                  <a:cubicBezTo>
                    <a:pt x="11705" y="12811"/>
                    <a:pt x="11627" y="13470"/>
                    <a:pt x="11627" y="14129"/>
                  </a:cubicBezTo>
                  <a:cubicBezTo>
                    <a:pt x="11627" y="14787"/>
                    <a:pt x="11705" y="15446"/>
                    <a:pt x="11976" y="15643"/>
                  </a:cubicBezTo>
                  <a:cubicBezTo>
                    <a:pt x="12247" y="15841"/>
                    <a:pt x="12711" y="15577"/>
                    <a:pt x="13137" y="15511"/>
                  </a:cubicBezTo>
                  <a:cubicBezTo>
                    <a:pt x="13563" y="15446"/>
                    <a:pt x="13950" y="15577"/>
                    <a:pt x="14492" y="14985"/>
                  </a:cubicBezTo>
                  <a:cubicBezTo>
                    <a:pt x="15034" y="14392"/>
                    <a:pt x="15731" y="13075"/>
                    <a:pt x="16582" y="10638"/>
                  </a:cubicBezTo>
                  <a:cubicBezTo>
                    <a:pt x="17434" y="8202"/>
                    <a:pt x="18440" y="4646"/>
                    <a:pt x="18982" y="2472"/>
                  </a:cubicBezTo>
                  <a:cubicBezTo>
                    <a:pt x="19524" y="299"/>
                    <a:pt x="19602" y="-491"/>
                    <a:pt x="19447" y="299"/>
                  </a:cubicBezTo>
                  <a:cubicBezTo>
                    <a:pt x="19292" y="1089"/>
                    <a:pt x="18905" y="3460"/>
                    <a:pt x="18672" y="5831"/>
                  </a:cubicBezTo>
                  <a:cubicBezTo>
                    <a:pt x="18440" y="8202"/>
                    <a:pt x="18363" y="10572"/>
                    <a:pt x="18479" y="12153"/>
                  </a:cubicBezTo>
                  <a:cubicBezTo>
                    <a:pt x="18595" y="13733"/>
                    <a:pt x="18905" y="14524"/>
                    <a:pt x="19253" y="14985"/>
                  </a:cubicBezTo>
                  <a:cubicBezTo>
                    <a:pt x="19602" y="15446"/>
                    <a:pt x="19989" y="15577"/>
                    <a:pt x="20376" y="15182"/>
                  </a:cubicBezTo>
                  <a:cubicBezTo>
                    <a:pt x="20763" y="14787"/>
                    <a:pt x="21150" y="13865"/>
                    <a:pt x="21537" y="12943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5" name="Line"/>
            <p:cNvSpPr/>
            <p:nvPr/>
          </p:nvSpPr>
          <p:spPr>
            <a:xfrm>
              <a:off x="1533367" y="4717661"/>
              <a:ext cx="168672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18" y="16560"/>
                    <a:pt x="5236" y="11520"/>
                    <a:pt x="8836" y="7920"/>
                  </a:cubicBezTo>
                  <a:cubicBezTo>
                    <a:pt x="12436" y="4320"/>
                    <a:pt x="17018" y="216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6" name="Line"/>
            <p:cNvSpPr/>
            <p:nvPr/>
          </p:nvSpPr>
          <p:spPr>
            <a:xfrm>
              <a:off x="92002" y="5377010"/>
              <a:ext cx="245339" cy="231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8" fill="norm" stroke="1" extrusionOk="0">
                  <a:moveTo>
                    <a:pt x="0" y="6409"/>
                  </a:moveTo>
                  <a:cubicBezTo>
                    <a:pt x="900" y="5697"/>
                    <a:pt x="1800" y="4985"/>
                    <a:pt x="4163" y="6290"/>
                  </a:cubicBezTo>
                  <a:cubicBezTo>
                    <a:pt x="6525" y="7596"/>
                    <a:pt x="10350" y="10919"/>
                    <a:pt x="12263" y="13530"/>
                  </a:cubicBezTo>
                  <a:cubicBezTo>
                    <a:pt x="14175" y="16141"/>
                    <a:pt x="14175" y="18040"/>
                    <a:pt x="13725" y="19345"/>
                  </a:cubicBezTo>
                  <a:cubicBezTo>
                    <a:pt x="13275" y="20651"/>
                    <a:pt x="12375" y="21363"/>
                    <a:pt x="11363" y="21481"/>
                  </a:cubicBezTo>
                  <a:cubicBezTo>
                    <a:pt x="10350" y="21600"/>
                    <a:pt x="9225" y="21125"/>
                    <a:pt x="8663" y="18752"/>
                  </a:cubicBezTo>
                  <a:cubicBezTo>
                    <a:pt x="8100" y="16378"/>
                    <a:pt x="8100" y="12105"/>
                    <a:pt x="10350" y="8664"/>
                  </a:cubicBezTo>
                  <a:cubicBezTo>
                    <a:pt x="12600" y="5222"/>
                    <a:pt x="17100" y="261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7" name="Line"/>
            <p:cNvSpPr/>
            <p:nvPr/>
          </p:nvSpPr>
          <p:spPr>
            <a:xfrm>
              <a:off x="337340" y="5393482"/>
              <a:ext cx="237160" cy="429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357" fill="norm" stroke="1" extrusionOk="0">
                  <a:moveTo>
                    <a:pt x="0" y="3374"/>
                  </a:moveTo>
                  <a:cubicBezTo>
                    <a:pt x="1161" y="3120"/>
                    <a:pt x="2323" y="2865"/>
                    <a:pt x="3252" y="2167"/>
                  </a:cubicBezTo>
                  <a:cubicBezTo>
                    <a:pt x="4181" y="1468"/>
                    <a:pt x="4877" y="324"/>
                    <a:pt x="4645" y="70"/>
                  </a:cubicBezTo>
                  <a:cubicBezTo>
                    <a:pt x="4413" y="-184"/>
                    <a:pt x="3252" y="451"/>
                    <a:pt x="2323" y="1468"/>
                  </a:cubicBezTo>
                  <a:cubicBezTo>
                    <a:pt x="1394" y="2484"/>
                    <a:pt x="697" y="3882"/>
                    <a:pt x="697" y="5216"/>
                  </a:cubicBezTo>
                  <a:cubicBezTo>
                    <a:pt x="697" y="6550"/>
                    <a:pt x="1394" y="7821"/>
                    <a:pt x="2903" y="8456"/>
                  </a:cubicBezTo>
                  <a:cubicBezTo>
                    <a:pt x="4413" y="9091"/>
                    <a:pt x="6735" y="9091"/>
                    <a:pt x="8477" y="8710"/>
                  </a:cubicBezTo>
                  <a:cubicBezTo>
                    <a:pt x="10219" y="8329"/>
                    <a:pt x="11381" y="7567"/>
                    <a:pt x="12542" y="6614"/>
                  </a:cubicBezTo>
                  <a:cubicBezTo>
                    <a:pt x="13703" y="5661"/>
                    <a:pt x="14865" y="4517"/>
                    <a:pt x="15445" y="4263"/>
                  </a:cubicBezTo>
                  <a:cubicBezTo>
                    <a:pt x="16026" y="4009"/>
                    <a:pt x="16026" y="4644"/>
                    <a:pt x="16258" y="7058"/>
                  </a:cubicBezTo>
                  <a:cubicBezTo>
                    <a:pt x="16490" y="9472"/>
                    <a:pt x="16955" y="13665"/>
                    <a:pt x="17303" y="16080"/>
                  </a:cubicBezTo>
                  <a:cubicBezTo>
                    <a:pt x="17652" y="18494"/>
                    <a:pt x="17884" y="19129"/>
                    <a:pt x="18000" y="19828"/>
                  </a:cubicBezTo>
                  <a:cubicBezTo>
                    <a:pt x="18116" y="20527"/>
                    <a:pt x="18116" y="21289"/>
                    <a:pt x="18000" y="21352"/>
                  </a:cubicBezTo>
                  <a:cubicBezTo>
                    <a:pt x="17884" y="21416"/>
                    <a:pt x="17652" y="20781"/>
                    <a:pt x="17187" y="18176"/>
                  </a:cubicBezTo>
                  <a:cubicBezTo>
                    <a:pt x="16723" y="15571"/>
                    <a:pt x="16026" y="10997"/>
                    <a:pt x="15794" y="7821"/>
                  </a:cubicBezTo>
                  <a:cubicBezTo>
                    <a:pt x="15561" y="4644"/>
                    <a:pt x="15794" y="2865"/>
                    <a:pt x="16258" y="1722"/>
                  </a:cubicBezTo>
                  <a:cubicBezTo>
                    <a:pt x="16723" y="578"/>
                    <a:pt x="17419" y="70"/>
                    <a:pt x="18232" y="7"/>
                  </a:cubicBezTo>
                  <a:cubicBezTo>
                    <a:pt x="19045" y="-57"/>
                    <a:pt x="19974" y="324"/>
                    <a:pt x="20555" y="832"/>
                  </a:cubicBezTo>
                  <a:cubicBezTo>
                    <a:pt x="21135" y="1341"/>
                    <a:pt x="21368" y="1976"/>
                    <a:pt x="21484" y="2675"/>
                  </a:cubicBezTo>
                  <a:cubicBezTo>
                    <a:pt x="21600" y="3374"/>
                    <a:pt x="21600" y="4136"/>
                    <a:pt x="21252" y="4835"/>
                  </a:cubicBezTo>
                  <a:cubicBezTo>
                    <a:pt x="20903" y="5534"/>
                    <a:pt x="20206" y="6169"/>
                    <a:pt x="19510" y="6232"/>
                  </a:cubicBezTo>
                  <a:cubicBezTo>
                    <a:pt x="18813" y="6296"/>
                    <a:pt x="18116" y="5788"/>
                    <a:pt x="17419" y="528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8" name="Line"/>
            <p:cNvSpPr/>
            <p:nvPr/>
          </p:nvSpPr>
          <p:spPr>
            <a:xfrm>
              <a:off x="575012" y="5310068"/>
              <a:ext cx="381276" cy="190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239" fill="norm" stroke="1" extrusionOk="0">
                  <a:moveTo>
                    <a:pt x="0" y="9150"/>
                  </a:moveTo>
                  <a:cubicBezTo>
                    <a:pt x="720" y="8866"/>
                    <a:pt x="1440" y="8582"/>
                    <a:pt x="2376" y="9434"/>
                  </a:cubicBezTo>
                  <a:cubicBezTo>
                    <a:pt x="3312" y="10287"/>
                    <a:pt x="4464" y="12276"/>
                    <a:pt x="5184" y="13982"/>
                  </a:cubicBezTo>
                  <a:cubicBezTo>
                    <a:pt x="5904" y="15687"/>
                    <a:pt x="6192" y="17108"/>
                    <a:pt x="6264" y="18529"/>
                  </a:cubicBezTo>
                  <a:cubicBezTo>
                    <a:pt x="6336" y="19950"/>
                    <a:pt x="6192" y="21371"/>
                    <a:pt x="5976" y="21229"/>
                  </a:cubicBezTo>
                  <a:cubicBezTo>
                    <a:pt x="5760" y="21087"/>
                    <a:pt x="5472" y="19382"/>
                    <a:pt x="5688" y="17250"/>
                  </a:cubicBezTo>
                  <a:cubicBezTo>
                    <a:pt x="5904" y="15118"/>
                    <a:pt x="6624" y="12560"/>
                    <a:pt x="7344" y="10997"/>
                  </a:cubicBezTo>
                  <a:cubicBezTo>
                    <a:pt x="8064" y="9434"/>
                    <a:pt x="8784" y="8866"/>
                    <a:pt x="9720" y="8013"/>
                  </a:cubicBezTo>
                  <a:cubicBezTo>
                    <a:pt x="10656" y="7160"/>
                    <a:pt x="11808" y="6024"/>
                    <a:pt x="12096" y="5882"/>
                  </a:cubicBezTo>
                  <a:cubicBezTo>
                    <a:pt x="12384" y="5739"/>
                    <a:pt x="11808" y="6592"/>
                    <a:pt x="11376" y="7729"/>
                  </a:cubicBezTo>
                  <a:cubicBezTo>
                    <a:pt x="10944" y="8866"/>
                    <a:pt x="10656" y="10287"/>
                    <a:pt x="10512" y="11708"/>
                  </a:cubicBezTo>
                  <a:cubicBezTo>
                    <a:pt x="10368" y="13129"/>
                    <a:pt x="10368" y="14550"/>
                    <a:pt x="10584" y="15829"/>
                  </a:cubicBezTo>
                  <a:cubicBezTo>
                    <a:pt x="10800" y="17108"/>
                    <a:pt x="11232" y="18245"/>
                    <a:pt x="11808" y="18671"/>
                  </a:cubicBezTo>
                  <a:cubicBezTo>
                    <a:pt x="12384" y="19097"/>
                    <a:pt x="13104" y="18813"/>
                    <a:pt x="14256" y="16966"/>
                  </a:cubicBezTo>
                  <a:cubicBezTo>
                    <a:pt x="15408" y="15118"/>
                    <a:pt x="16992" y="11708"/>
                    <a:pt x="18000" y="9150"/>
                  </a:cubicBezTo>
                  <a:cubicBezTo>
                    <a:pt x="19008" y="6592"/>
                    <a:pt x="19440" y="4887"/>
                    <a:pt x="19656" y="3324"/>
                  </a:cubicBezTo>
                  <a:cubicBezTo>
                    <a:pt x="19872" y="1760"/>
                    <a:pt x="19872" y="339"/>
                    <a:pt x="19584" y="55"/>
                  </a:cubicBezTo>
                  <a:cubicBezTo>
                    <a:pt x="19296" y="-229"/>
                    <a:pt x="18720" y="624"/>
                    <a:pt x="18504" y="1760"/>
                  </a:cubicBezTo>
                  <a:cubicBezTo>
                    <a:pt x="18288" y="2897"/>
                    <a:pt x="18432" y="4318"/>
                    <a:pt x="19008" y="6166"/>
                  </a:cubicBezTo>
                  <a:cubicBezTo>
                    <a:pt x="19584" y="8013"/>
                    <a:pt x="20592" y="10287"/>
                    <a:pt x="21096" y="12418"/>
                  </a:cubicBezTo>
                  <a:cubicBezTo>
                    <a:pt x="21600" y="14550"/>
                    <a:pt x="21600" y="16539"/>
                    <a:pt x="21168" y="17250"/>
                  </a:cubicBezTo>
                  <a:cubicBezTo>
                    <a:pt x="20736" y="17960"/>
                    <a:pt x="19872" y="17392"/>
                    <a:pt x="19008" y="1682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9" name="Line"/>
            <p:cNvSpPr/>
            <p:nvPr/>
          </p:nvSpPr>
          <p:spPr>
            <a:xfrm>
              <a:off x="973688" y="5279417"/>
              <a:ext cx="268340" cy="134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4" fill="norm" stroke="1" extrusionOk="0">
                  <a:moveTo>
                    <a:pt x="0" y="15275"/>
                  </a:moveTo>
                  <a:cubicBezTo>
                    <a:pt x="1851" y="13275"/>
                    <a:pt x="3703" y="11275"/>
                    <a:pt x="5040" y="9475"/>
                  </a:cubicBezTo>
                  <a:cubicBezTo>
                    <a:pt x="6377" y="7675"/>
                    <a:pt x="7200" y="6075"/>
                    <a:pt x="7611" y="4275"/>
                  </a:cubicBezTo>
                  <a:cubicBezTo>
                    <a:pt x="8023" y="2475"/>
                    <a:pt x="8023" y="475"/>
                    <a:pt x="7611" y="75"/>
                  </a:cubicBezTo>
                  <a:cubicBezTo>
                    <a:pt x="7200" y="-325"/>
                    <a:pt x="6377" y="875"/>
                    <a:pt x="5657" y="3675"/>
                  </a:cubicBezTo>
                  <a:cubicBezTo>
                    <a:pt x="4937" y="6475"/>
                    <a:pt x="4320" y="10875"/>
                    <a:pt x="4217" y="14075"/>
                  </a:cubicBezTo>
                  <a:cubicBezTo>
                    <a:pt x="4114" y="17275"/>
                    <a:pt x="4526" y="19275"/>
                    <a:pt x="5246" y="20275"/>
                  </a:cubicBezTo>
                  <a:cubicBezTo>
                    <a:pt x="5966" y="21275"/>
                    <a:pt x="6994" y="21275"/>
                    <a:pt x="7920" y="20675"/>
                  </a:cubicBezTo>
                  <a:cubicBezTo>
                    <a:pt x="8846" y="20075"/>
                    <a:pt x="9669" y="18875"/>
                    <a:pt x="10491" y="16875"/>
                  </a:cubicBezTo>
                  <a:cubicBezTo>
                    <a:pt x="11314" y="14875"/>
                    <a:pt x="12137" y="12075"/>
                    <a:pt x="12549" y="11675"/>
                  </a:cubicBezTo>
                  <a:cubicBezTo>
                    <a:pt x="12960" y="11275"/>
                    <a:pt x="12960" y="13275"/>
                    <a:pt x="12960" y="15275"/>
                  </a:cubicBezTo>
                  <a:cubicBezTo>
                    <a:pt x="12960" y="17275"/>
                    <a:pt x="12960" y="19275"/>
                    <a:pt x="13269" y="19475"/>
                  </a:cubicBezTo>
                  <a:cubicBezTo>
                    <a:pt x="13577" y="19675"/>
                    <a:pt x="14194" y="18075"/>
                    <a:pt x="14914" y="15075"/>
                  </a:cubicBezTo>
                  <a:cubicBezTo>
                    <a:pt x="15634" y="12075"/>
                    <a:pt x="16457" y="7675"/>
                    <a:pt x="17280" y="4675"/>
                  </a:cubicBezTo>
                  <a:cubicBezTo>
                    <a:pt x="18103" y="1675"/>
                    <a:pt x="18926" y="75"/>
                    <a:pt x="19440" y="275"/>
                  </a:cubicBezTo>
                  <a:cubicBezTo>
                    <a:pt x="19954" y="475"/>
                    <a:pt x="20160" y="2475"/>
                    <a:pt x="20366" y="4475"/>
                  </a:cubicBezTo>
                  <a:cubicBezTo>
                    <a:pt x="20571" y="6475"/>
                    <a:pt x="20777" y="8475"/>
                    <a:pt x="20983" y="10475"/>
                  </a:cubicBezTo>
                  <a:cubicBezTo>
                    <a:pt x="21189" y="12475"/>
                    <a:pt x="21394" y="14475"/>
                    <a:pt x="21497" y="15275"/>
                  </a:cubicBezTo>
                  <a:cubicBezTo>
                    <a:pt x="21600" y="16075"/>
                    <a:pt x="21600" y="15675"/>
                    <a:pt x="21600" y="15275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0" name="Line"/>
            <p:cNvSpPr/>
            <p:nvPr/>
          </p:nvSpPr>
          <p:spPr>
            <a:xfrm>
              <a:off x="1305422" y="5108670"/>
              <a:ext cx="119475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1600" fill="norm" stroke="1" extrusionOk="0">
                  <a:moveTo>
                    <a:pt x="5037" y="0"/>
                  </a:moveTo>
                  <a:cubicBezTo>
                    <a:pt x="2787" y="4255"/>
                    <a:pt x="537" y="8509"/>
                    <a:pt x="87" y="11455"/>
                  </a:cubicBezTo>
                  <a:cubicBezTo>
                    <a:pt x="-363" y="14400"/>
                    <a:pt x="987" y="16036"/>
                    <a:pt x="2787" y="16936"/>
                  </a:cubicBezTo>
                  <a:cubicBezTo>
                    <a:pt x="4587" y="17836"/>
                    <a:pt x="6837" y="18000"/>
                    <a:pt x="9312" y="17264"/>
                  </a:cubicBezTo>
                  <a:cubicBezTo>
                    <a:pt x="11787" y="16527"/>
                    <a:pt x="14487" y="14891"/>
                    <a:pt x="16737" y="13582"/>
                  </a:cubicBezTo>
                  <a:cubicBezTo>
                    <a:pt x="18987" y="12273"/>
                    <a:pt x="20787" y="11291"/>
                    <a:pt x="21012" y="11209"/>
                  </a:cubicBezTo>
                  <a:cubicBezTo>
                    <a:pt x="21237" y="11127"/>
                    <a:pt x="19887" y="11945"/>
                    <a:pt x="19437" y="13336"/>
                  </a:cubicBezTo>
                  <a:cubicBezTo>
                    <a:pt x="18987" y="14727"/>
                    <a:pt x="19437" y="16691"/>
                    <a:pt x="19212" y="18164"/>
                  </a:cubicBezTo>
                  <a:cubicBezTo>
                    <a:pt x="18987" y="19636"/>
                    <a:pt x="18087" y="20618"/>
                    <a:pt x="17187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1" name="Line"/>
            <p:cNvSpPr/>
            <p:nvPr/>
          </p:nvSpPr>
          <p:spPr>
            <a:xfrm>
              <a:off x="1180693" y="5170005"/>
              <a:ext cx="199339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08" y="16320"/>
                    <a:pt x="9415" y="11040"/>
                    <a:pt x="13015" y="7440"/>
                  </a:cubicBezTo>
                  <a:cubicBezTo>
                    <a:pt x="16615" y="3840"/>
                    <a:pt x="19108" y="192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2" name="Line"/>
            <p:cNvSpPr/>
            <p:nvPr/>
          </p:nvSpPr>
          <p:spPr>
            <a:xfrm>
              <a:off x="199337" y="5921355"/>
              <a:ext cx="207006" cy="163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9" fill="norm" stroke="1" extrusionOk="0">
                  <a:moveTo>
                    <a:pt x="0" y="7975"/>
                  </a:moveTo>
                  <a:cubicBezTo>
                    <a:pt x="267" y="11298"/>
                    <a:pt x="533" y="14622"/>
                    <a:pt x="1067" y="16948"/>
                  </a:cubicBezTo>
                  <a:cubicBezTo>
                    <a:pt x="1600" y="19274"/>
                    <a:pt x="2400" y="20603"/>
                    <a:pt x="3467" y="20437"/>
                  </a:cubicBezTo>
                  <a:cubicBezTo>
                    <a:pt x="4533" y="20271"/>
                    <a:pt x="5867" y="18609"/>
                    <a:pt x="6667" y="16782"/>
                  </a:cubicBezTo>
                  <a:cubicBezTo>
                    <a:pt x="7467" y="14954"/>
                    <a:pt x="7733" y="12960"/>
                    <a:pt x="8133" y="12960"/>
                  </a:cubicBezTo>
                  <a:cubicBezTo>
                    <a:pt x="8533" y="12960"/>
                    <a:pt x="9067" y="14954"/>
                    <a:pt x="9867" y="16615"/>
                  </a:cubicBezTo>
                  <a:cubicBezTo>
                    <a:pt x="10667" y="18277"/>
                    <a:pt x="11733" y="19606"/>
                    <a:pt x="12933" y="20437"/>
                  </a:cubicBezTo>
                  <a:cubicBezTo>
                    <a:pt x="14133" y="21268"/>
                    <a:pt x="15467" y="21600"/>
                    <a:pt x="16400" y="20935"/>
                  </a:cubicBezTo>
                  <a:cubicBezTo>
                    <a:pt x="17333" y="20271"/>
                    <a:pt x="17867" y="18609"/>
                    <a:pt x="18667" y="14954"/>
                  </a:cubicBezTo>
                  <a:cubicBezTo>
                    <a:pt x="19467" y="11298"/>
                    <a:pt x="20533" y="564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3" name="Line"/>
            <p:cNvSpPr/>
            <p:nvPr/>
          </p:nvSpPr>
          <p:spPr>
            <a:xfrm>
              <a:off x="414009" y="5649119"/>
              <a:ext cx="828019" cy="418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5" fill="norm" stroke="1" extrusionOk="0">
                  <a:moveTo>
                    <a:pt x="0" y="15422"/>
                  </a:moveTo>
                  <a:cubicBezTo>
                    <a:pt x="200" y="16073"/>
                    <a:pt x="400" y="16724"/>
                    <a:pt x="667" y="17179"/>
                  </a:cubicBezTo>
                  <a:cubicBezTo>
                    <a:pt x="933" y="17634"/>
                    <a:pt x="1267" y="17895"/>
                    <a:pt x="1700" y="16854"/>
                  </a:cubicBezTo>
                  <a:cubicBezTo>
                    <a:pt x="2133" y="15813"/>
                    <a:pt x="2667" y="13471"/>
                    <a:pt x="2933" y="11974"/>
                  </a:cubicBezTo>
                  <a:cubicBezTo>
                    <a:pt x="3200" y="10478"/>
                    <a:pt x="3200" y="9827"/>
                    <a:pt x="3067" y="9697"/>
                  </a:cubicBezTo>
                  <a:cubicBezTo>
                    <a:pt x="2933" y="9567"/>
                    <a:pt x="2667" y="9957"/>
                    <a:pt x="2400" y="11389"/>
                  </a:cubicBezTo>
                  <a:cubicBezTo>
                    <a:pt x="2133" y="12820"/>
                    <a:pt x="1867" y="15292"/>
                    <a:pt x="1900" y="17114"/>
                  </a:cubicBezTo>
                  <a:cubicBezTo>
                    <a:pt x="1933" y="18936"/>
                    <a:pt x="2267" y="20107"/>
                    <a:pt x="2600" y="20757"/>
                  </a:cubicBezTo>
                  <a:cubicBezTo>
                    <a:pt x="2933" y="21408"/>
                    <a:pt x="3267" y="21538"/>
                    <a:pt x="3767" y="20822"/>
                  </a:cubicBezTo>
                  <a:cubicBezTo>
                    <a:pt x="4267" y="20107"/>
                    <a:pt x="4933" y="18545"/>
                    <a:pt x="5300" y="17439"/>
                  </a:cubicBezTo>
                  <a:cubicBezTo>
                    <a:pt x="5667" y="16333"/>
                    <a:pt x="5733" y="15683"/>
                    <a:pt x="5600" y="15357"/>
                  </a:cubicBezTo>
                  <a:cubicBezTo>
                    <a:pt x="5467" y="15032"/>
                    <a:pt x="5133" y="15032"/>
                    <a:pt x="4933" y="15357"/>
                  </a:cubicBezTo>
                  <a:cubicBezTo>
                    <a:pt x="4733" y="15683"/>
                    <a:pt x="4667" y="16333"/>
                    <a:pt x="4767" y="16854"/>
                  </a:cubicBezTo>
                  <a:cubicBezTo>
                    <a:pt x="4867" y="17374"/>
                    <a:pt x="5133" y="17765"/>
                    <a:pt x="5533" y="17960"/>
                  </a:cubicBezTo>
                  <a:cubicBezTo>
                    <a:pt x="5933" y="18155"/>
                    <a:pt x="6467" y="18155"/>
                    <a:pt x="7000" y="17374"/>
                  </a:cubicBezTo>
                  <a:cubicBezTo>
                    <a:pt x="7533" y="16593"/>
                    <a:pt x="8067" y="15032"/>
                    <a:pt x="8600" y="12690"/>
                  </a:cubicBezTo>
                  <a:cubicBezTo>
                    <a:pt x="9133" y="10348"/>
                    <a:pt x="9667" y="7225"/>
                    <a:pt x="9967" y="5338"/>
                  </a:cubicBezTo>
                  <a:cubicBezTo>
                    <a:pt x="10267" y="3451"/>
                    <a:pt x="10333" y="2801"/>
                    <a:pt x="10367" y="1955"/>
                  </a:cubicBezTo>
                  <a:cubicBezTo>
                    <a:pt x="10400" y="1109"/>
                    <a:pt x="10400" y="68"/>
                    <a:pt x="10267" y="3"/>
                  </a:cubicBezTo>
                  <a:cubicBezTo>
                    <a:pt x="10133" y="-62"/>
                    <a:pt x="9867" y="849"/>
                    <a:pt x="9700" y="2736"/>
                  </a:cubicBezTo>
                  <a:cubicBezTo>
                    <a:pt x="9533" y="4622"/>
                    <a:pt x="9467" y="7485"/>
                    <a:pt x="9467" y="9632"/>
                  </a:cubicBezTo>
                  <a:cubicBezTo>
                    <a:pt x="9467" y="11779"/>
                    <a:pt x="9533" y="13210"/>
                    <a:pt x="9667" y="14186"/>
                  </a:cubicBezTo>
                  <a:cubicBezTo>
                    <a:pt x="9800" y="15162"/>
                    <a:pt x="10000" y="15683"/>
                    <a:pt x="10267" y="16073"/>
                  </a:cubicBezTo>
                  <a:cubicBezTo>
                    <a:pt x="10533" y="16463"/>
                    <a:pt x="10867" y="16724"/>
                    <a:pt x="11033" y="16203"/>
                  </a:cubicBezTo>
                  <a:cubicBezTo>
                    <a:pt x="11200" y="15683"/>
                    <a:pt x="11200" y="14381"/>
                    <a:pt x="10933" y="13080"/>
                  </a:cubicBezTo>
                  <a:cubicBezTo>
                    <a:pt x="10667" y="11779"/>
                    <a:pt x="10133" y="10478"/>
                    <a:pt x="9700" y="9827"/>
                  </a:cubicBezTo>
                  <a:cubicBezTo>
                    <a:pt x="9267" y="9177"/>
                    <a:pt x="8933" y="9177"/>
                    <a:pt x="8867" y="8851"/>
                  </a:cubicBezTo>
                  <a:cubicBezTo>
                    <a:pt x="8800" y="8526"/>
                    <a:pt x="9000" y="7875"/>
                    <a:pt x="9400" y="6704"/>
                  </a:cubicBezTo>
                  <a:cubicBezTo>
                    <a:pt x="9800" y="5533"/>
                    <a:pt x="10400" y="3842"/>
                    <a:pt x="10833" y="2801"/>
                  </a:cubicBezTo>
                  <a:cubicBezTo>
                    <a:pt x="11267" y="1760"/>
                    <a:pt x="11533" y="1369"/>
                    <a:pt x="11767" y="1499"/>
                  </a:cubicBezTo>
                  <a:cubicBezTo>
                    <a:pt x="12000" y="1630"/>
                    <a:pt x="12200" y="2280"/>
                    <a:pt x="12333" y="4297"/>
                  </a:cubicBezTo>
                  <a:cubicBezTo>
                    <a:pt x="12467" y="6314"/>
                    <a:pt x="12533" y="9697"/>
                    <a:pt x="12533" y="11779"/>
                  </a:cubicBezTo>
                  <a:cubicBezTo>
                    <a:pt x="12533" y="13861"/>
                    <a:pt x="12467" y="14642"/>
                    <a:pt x="12433" y="14642"/>
                  </a:cubicBezTo>
                  <a:cubicBezTo>
                    <a:pt x="12400" y="14642"/>
                    <a:pt x="12400" y="13861"/>
                    <a:pt x="12433" y="13145"/>
                  </a:cubicBezTo>
                  <a:cubicBezTo>
                    <a:pt x="12467" y="12430"/>
                    <a:pt x="12533" y="11779"/>
                    <a:pt x="12633" y="11128"/>
                  </a:cubicBezTo>
                  <a:cubicBezTo>
                    <a:pt x="12733" y="10478"/>
                    <a:pt x="12867" y="9827"/>
                    <a:pt x="13067" y="9697"/>
                  </a:cubicBezTo>
                  <a:cubicBezTo>
                    <a:pt x="13267" y="9567"/>
                    <a:pt x="13533" y="9957"/>
                    <a:pt x="13767" y="10413"/>
                  </a:cubicBezTo>
                  <a:cubicBezTo>
                    <a:pt x="14000" y="10868"/>
                    <a:pt x="14200" y="11389"/>
                    <a:pt x="14567" y="11714"/>
                  </a:cubicBezTo>
                  <a:cubicBezTo>
                    <a:pt x="14933" y="12039"/>
                    <a:pt x="15467" y="12169"/>
                    <a:pt x="15833" y="11909"/>
                  </a:cubicBezTo>
                  <a:cubicBezTo>
                    <a:pt x="16200" y="11649"/>
                    <a:pt x="16400" y="10998"/>
                    <a:pt x="16500" y="10283"/>
                  </a:cubicBezTo>
                  <a:cubicBezTo>
                    <a:pt x="16600" y="9567"/>
                    <a:pt x="16600" y="8786"/>
                    <a:pt x="16433" y="8526"/>
                  </a:cubicBezTo>
                  <a:cubicBezTo>
                    <a:pt x="16267" y="8266"/>
                    <a:pt x="15933" y="8526"/>
                    <a:pt x="15767" y="8981"/>
                  </a:cubicBezTo>
                  <a:cubicBezTo>
                    <a:pt x="15600" y="9437"/>
                    <a:pt x="15600" y="10087"/>
                    <a:pt x="15667" y="10738"/>
                  </a:cubicBezTo>
                  <a:cubicBezTo>
                    <a:pt x="15733" y="11389"/>
                    <a:pt x="15867" y="12039"/>
                    <a:pt x="16100" y="12169"/>
                  </a:cubicBezTo>
                  <a:cubicBezTo>
                    <a:pt x="16333" y="12299"/>
                    <a:pt x="16667" y="11909"/>
                    <a:pt x="17000" y="11063"/>
                  </a:cubicBezTo>
                  <a:cubicBezTo>
                    <a:pt x="17333" y="10218"/>
                    <a:pt x="17667" y="8916"/>
                    <a:pt x="17900" y="7940"/>
                  </a:cubicBezTo>
                  <a:cubicBezTo>
                    <a:pt x="18133" y="6965"/>
                    <a:pt x="18267" y="6314"/>
                    <a:pt x="18500" y="5989"/>
                  </a:cubicBezTo>
                  <a:cubicBezTo>
                    <a:pt x="18733" y="5663"/>
                    <a:pt x="19067" y="5663"/>
                    <a:pt x="19333" y="5924"/>
                  </a:cubicBezTo>
                  <a:cubicBezTo>
                    <a:pt x="19600" y="6184"/>
                    <a:pt x="19800" y="6704"/>
                    <a:pt x="20000" y="7290"/>
                  </a:cubicBezTo>
                  <a:cubicBezTo>
                    <a:pt x="20200" y="7875"/>
                    <a:pt x="20400" y="8526"/>
                    <a:pt x="20600" y="9307"/>
                  </a:cubicBezTo>
                  <a:cubicBezTo>
                    <a:pt x="20800" y="10087"/>
                    <a:pt x="21000" y="10998"/>
                    <a:pt x="20967" y="11193"/>
                  </a:cubicBezTo>
                  <a:cubicBezTo>
                    <a:pt x="20933" y="11389"/>
                    <a:pt x="20667" y="10868"/>
                    <a:pt x="20467" y="9697"/>
                  </a:cubicBezTo>
                  <a:cubicBezTo>
                    <a:pt x="20267" y="8526"/>
                    <a:pt x="20133" y="6704"/>
                    <a:pt x="20333" y="5403"/>
                  </a:cubicBezTo>
                  <a:cubicBezTo>
                    <a:pt x="20533" y="4102"/>
                    <a:pt x="21067" y="3321"/>
                    <a:pt x="21600" y="254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4" name="Line"/>
            <p:cNvSpPr/>
            <p:nvPr/>
          </p:nvSpPr>
          <p:spPr>
            <a:xfrm>
              <a:off x="1504249" y="5655120"/>
              <a:ext cx="260601" cy="150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0797" fill="norm" stroke="1" extrusionOk="0">
                  <a:moveTo>
                    <a:pt x="6164" y="6082"/>
                  </a:moveTo>
                  <a:cubicBezTo>
                    <a:pt x="6374" y="4311"/>
                    <a:pt x="6584" y="2541"/>
                    <a:pt x="6164" y="1833"/>
                  </a:cubicBezTo>
                  <a:cubicBezTo>
                    <a:pt x="5745" y="1125"/>
                    <a:pt x="4696" y="1479"/>
                    <a:pt x="3543" y="3603"/>
                  </a:cubicBezTo>
                  <a:cubicBezTo>
                    <a:pt x="2390" y="5728"/>
                    <a:pt x="1131" y="9623"/>
                    <a:pt x="502" y="12456"/>
                  </a:cubicBezTo>
                  <a:cubicBezTo>
                    <a:pt x="-127" y="15288"/>
                    <a:pt x="-127" y="17059"/>
                    <a:pt x="292" y="18475"/>
                  </a:cubicBezTo>
                  <a:cubicBezTo>
                    <a:pt x="712" y="19892"/>
                    <a:pt x="1551" y="20954"/>
                    <a:pt x="2390" y="20777"/>
                  </a:cubicBezTo>
                  <a:cubicBezTo>
                    <a:pt x="3228" y="20600"/>
                    <a:pt x="4067" y="19183"/>
                    <a:pt x="4591" y="17413"/>
                  </a:cubicBezTo>
                  <a:cubicBezTo>
                    <a:pt x="5116" y="15643"/>
                    <a:pt x="5325" y="13518"/>
                    <a:pt x="5535" y="11570"/>
                  </a:cubicBezTo>
                  <a:cubicBezTo>
                    <a:pt x="5745" y="9623"/>
                    <a:pt x="5955" y="7852"/>
                    <a:pt x="5430" y="6259"/>
                  </a:cubicBezTo>
                  <a:cubicBezTo>
                    <a:pt x="4906" y="4665"/>
                    <a:pt x="3648" y="3249"/>
                    <a:pt x="2704" y="3249"/>
                  </a:cubicBezTo>
                  <a:cubicBezTo>
                    <a:pt x="1760" y="3249"/>
                    <a:pt x="1131" y="4665"/>
                    <a:pt x="1446" y="5374"/>
                  </a:cubicBezTo>
                  <a:cubicBezTo>
                    <a:pt x="1760" y="6082"/>
                    <a:pt x="3019" y="6082"/>
                    <a:pt x="4801" y="5374"/>
                  </a:cubicBezTo>
                  <a:cubicBezTo>
                    <a:pt x="6584" y="4665"/>
                    <a:pt x="8890" y="3249"/>
                    <a:pt x="10568" y="2718"/>
                  </a:cubicBezTo>
                  <a:cubicBezTo>
                    <a:pt x="12246" y="2187"/>
                    <a:pt x="13294" y="2541"/>
                    <a:pt x="13923" y="3603"/>
                  </a:cubicBezTo>
                  <a:cubicBezTo>
                    <a:pt x="14553" y="4665"/>
                    <a:pt x="14762" y="6436"/>
                    <a:pt x="14762" y="8738"/>
                  </a:cubicBezTo>
                  <a:cubicBezTo>
                    <a:pt x="14762" y="11039"/>
                    <a:pt x="14553" y="13872"/>
                    <a:pt x="14238" y="14226"/>
                  </a:cubicBezTo>
                  <a:cubicBezTo>
                    <a:pt x="13923" y="14580"/>
                    <a:pt x="13504" y="12456"/>
                    <a:pt x="13294" y="10331"/>
                  </a:cubicBezTo>
                  <a:cubicBezTo>
                    <a:pt x="13085" y="8206"/>
                    <a:pt x="13085" y="6082"/>
                    <a:pt x="13504" y="4488"/>
                  </a:cubicBezTo>
                  <a:cubicBezTo>
                    <a:pt x="13923" y="2895"/>
                    <a:pt x="14762" y="1833"/>
                    <a:pt x="15916" y="947"/>
                  </a:cubicBezTo>
                  <a:cubicBezTo>
                    <a:pt x="17069" y="62"/>
                    <a:pt x="18537" y="-646"/>
                    <a:pt x="19586" y="947"/>
                  </a:cubicBezTo>
                  <a:cubicBezTo>
                    <a:pt x="20634" y="2541"/>
                    <a:pt x="21263" y="6436"/>
                    <a:pt x="21368" y="9446"/>
                  </a:cubicBezTo>
                  <a:cubicBezTo>
                    <a:pt x="21473" y="12456"/>
                    <a:pt x="21054" y="14580"/>
                    <a:pt x="20634" y="16705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5" name="Line"/>
            <p:cNvSpPr/>
            <p:nvPr/>
          </p:nvSpPr>
          <p:spPr>
            <a:xfrm>
              <a:off x="384766" y="6242144"/>
              <a:ext cx="421888" cy="540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340" fill="norm" stroke="1" extrusionOk="0">
                  <a:moveTo>
                    <a:pt x="6912" y="8526"/>
                  </a:moveTo>
                  <a:cubicBezTo>
                    <a:pt x="6524" y="8123"/>
                    <a:pt x="6136" y="7719"/>
                    <a:pt x="5231" y="7668"/>
                  </a:cubicBezTo>
                  <a:cubicBezTo>
                    <a:pt x="4326" y="7618"/>
                    <a:pt x="2903" y="7921"/>
                    <a:pt x="1933" y="8981"/>
                  </a:cubicBezTo>
                  <a:cubicBezTo>
                    <a:pt x="963" y="10040"/>
                    <a:pt x="445" y="11857"/>
                    <a:pt x="187" y="13018"/>
                  </a:cubicBezTo>
                  <a:cubicBezTo>
                    <a:pt x="-72" y="14179"/>
                    <a:pt x="-72" y="14683"/>
                    <a:pt x="251" y="15037"/>
                  </a:cubicBezTo>
                  <a:cubicBezTo>
                    <a:pt x="575" y="15390"/>
                    <a:pt x="1221" y="15592"/>
                    <a:pt x="2062" y="14784"/>
                  </a:cubicBezTo>
                  <a:cubicBezTo>
                    <a:pt x="2903" y="13977"/>
                    <a:pt x="3938" y="12160"/>
                    <a:pt x="4649" y="9839"/>
                  </a:cubicBezTo>
                  <a:cubicBezTo>
                    <a:pt x="5360" y="7517"/>
                    <a:pt x="5748" y="4691"/>
                    <a:pt x="5878" y="2874"/>
                  </a:cubicBezTo>
                  <a:cubicBezTo>
                    <a:pt x="6007" y="1057"/>
                    <a:pt x="5878" y="250"/>
                    <a:pt x="5619" y="48"/>
                  </a:cubicBezTo>
                  <a:cubicBezTo>
                    <a:pt x="5360" y="-154"/>
                    <a:pt x="4972" y="250"/>
                    <a:pt x="4778" y="1814"/>
                  </a:cubicBezTo>
                  <a:cubicBezTo>
                    <a:pt x="4584" y="3379"/>
                    <a:pt x="4584" y="6104"/>
                    <a:pt x="5037" y="8274"/>
                  </a:cubicBezTo>
                  <a:cubicBezTo>
                    <a:pt x="5490" y="10444"/>
                    <a:pt x="6395" y="12059"/>
                    <a:pt x="7365" y="12917"/>
                  </a:cubicBezTo>
                  <a:cubicBezTo>
                    <a:pt x="8335" y="13775"/>
                    <a:pt x="9370" y="13876"/>
                    <a:pt x="10146" y="13472"/>
                  </a:cubicBezTo>
                  <a:cubicBezTo>
                    <a:pt x="10922" y="13068"/>
                    <a:pt x="11439" y="12160"/>
                    <a:pt x="11698" y="11453"/>
                  </a:cubicBezTo>
                  <a:cubicBezTo>
                    <a:pt x="11957" y="10747"/>
                    <a:pt x="11957" y="10242"/>
                    <a:pt x="11892" y="9687"/>
                  </a:cubicBezTo>
                  <a:cubicBezTo>
                    <a:pt x="11827" y="9132"/>
                    <a:pt x="11698" y="8526"/>
                    <a:pt x="11310" y="8274"/>
                  </a:cubicBezTo>
                  <a:cubicBezTo>
                    <a:pt x="10922" y="8022"/>
                    <a:pt x="10275" y="8123"/>
                    <a:pt x="9758" y="8930"/>
                  </a:cubicBezTo>
                  <a:cubicBezTo>
                    <a:pt x="9241" y="9738"/>
                    <a:pt x="8853" y="11252"/>
                    <a:pt x="8723" y="12311"/>
                  </a:cubicBezTo>
                  <a:cubicBezTo>
                    <a:pt x="8594" y="13371"/>
                    <a:pt x="8723" y="13977"/>
                    <a:pt x="9111" y="14280"/>
                  </a:cubicBezTo>
                  <a:cubicBezTo>
                    <a:pt x="9499" y="14582"/>
                    <a:pt x="10146" y="14582"/>
                    <a:pt x="10728" y="14128"/>
                  </a:cubicBezTo>
                  <a:cubicBezTo>
                    <a:pt x="11310" y="13674"/>
                    <a:pt x="11827" y="12766"/>
                    <a:pt x="12151" y="12009"/>
                  </a:cubicBezTo>
                  <a:cubicBezTo>
                    <a:pt x="12474" y="11252"/>
                    <a:pt x="12603" y="10646"/>
                    <a:pt x="12668" y="10091"/>
                  </a:cubicBezTo>
                  <a:cubicBezTo>
                    <a:pt x="12733" y="9536"/>
                    <a:pt x="12733" y="9031"/>
                    <a:pt x="12668" y="9082"/>
                  </a:cubicBezTo>
                  <a:cubicBezTo>
                    <a:pt x="12603" y="9132"/>
                    <a:pt x="12474" y="9738"/>
                    <a:pt x="12474" y="10394"/>
                  </a:cubicBezTo>
                  <a:cubicBezTo>
                    <a:pt x="12474" y="11050"/>
                    <a:pt x="12603" y="11756"/>
                    <a:pt x="12797" y="12362"/>
                  </a:cubicBezTo>
                  <a:cubicBezTo>
                    <a:pt x="12991" y="12967"/>
                    <a:pt x="13250" y="13472"/>
                    <a:pt x="13703" y="13724"/>
                  </a:cubicBezTo>
                  <a:cubicBezTo>
                    <a:pt x="14156" y="13977"/>
                    <a:pt x="14802" y="13977"/>
                    <a:pt x="15255" y="13724"/>
                  </a:cubicBezTo>
                  <a:cubicBezTo>
                    <a:pt x="15708" y="13472"/>
                    <a:pt x="15966" y="12967"/>
                    <a:pt x="16225" y="12160"/>
                  </a:cubicBezTo>
                  <a:cubicBezTo>
                    <a:pt x="16484" y="11353"/>
                    <a:pt x="16742" y="10242"/>
                    <a:pt x="16936" y="9435"/>
                  </a:cubicBezTo>
                  <a:cubicBezTo>
                    <a:pt x="17130" y="8627"/>
                    <a:pt x="17260" y="8123"/>
                    <a:pt x="17195" y="8123"/>
                  </a:cubicBezTo>
                  <a:cubicBezTo>
                    <a:pt x="17130" y="8123"/>
                    <a:pt x="16872" y="8627"/>
                    <a:pt x="17066" y="9637"/>
                  </a:cubicBezTo>
                  <a:cubicBezTo>
                    <a:pt x="17260" y="10646"/>
                    <a:pt x="17906" y="12160"/>
                    <a:pt x="18747" y="13674"/>
                  </a:cubicBezTo>
                  <a:cubicBezTo>
                    <a:pt x="19588" y="15188"/>
                    <a:pt x="20623" y="16702"/>
                    <a:pt x="21075" y="17964"/>
                  </a:cubicBezTo>
                  <a:cubicBezTo>
                    <a:pt x="21528" y="19225"/>
                    <a:pt x="21399" y="20235"/>
                    <a:pt x="20881" y="20790"/>
                  </a:cubicBezTo>
                  <a:cubicBezTo>
                    <a:pt x="20364" y="21345"/>
                    <a:pt x="19459" y="21446"/>
                    <a:pt x="18359" y="21244"/>
                  </a:cubicBezTo>
                  <a:cubicBezTo>
                    <a:pt x="17260" y="21042"/>
                    <a:pt x="15966" y="20538"/>
                    <a:pt x="15255" y="19932"/>
                  </a:cubicBezTo>
                  <a:cubicBezTo>
                    <a:pt x="14544" y="19326"/>
                    <a:pt x="14414" y="18620"/>
                    <a:pt x="14867" y="17964"/>
                  </a:cubicBezTo>
                  <a:cubicBezTo>
                    <a:pt x="15320" y="17308"/>
                    <a:pt x="16354" y="16702"/>
                    <a:pt x="17389" y="1609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6" name="Line"/>
            <p:cNvSpPr/>
            <p:nvPr/>
          </p:nvSpPr>
          <p:spPr>
            <a:xfrm>
              <a:off x="650204" y="6465701"/>
              <a:ext cx="55146" cy="94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071" fill="norm" stroke="1" extrusionOk="0">
                  <a:moveTo>
                    <a:pt x="3512" y="0"/>
                  </a:moveTo>
                  <a:cubicBezTo>
                    <a:pt x="1549" y="3979"/>
                    <a:pt x="-415" y="7958"/>
                    <a:pt x="76" y="11653"/>
                  </a:cubicBezTo>
                  <a:cubicBezTo>
                    <a:pt x="567" y="15347"/>
                    <a:pt x="3512" y="18758"/>
                    <a:pt x="7440" y="20179"/>
                  </a:cubicBezTo>
                  <a:cubicBezTo>
                    <a:pt x="11367" y="21600"/>
                    <a:pt x="16276" y="21032"/>
                    <a:pt x="21185" y="20463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7" name="Line"/>
            <p:cNvSpPr/>
            <p:nvPr/>
          </p:nvSpPr>
          <p:spPr>
            <a:xfrm>
              <a:off x="1088691" y="6205028"/>
              <a:ext cx="15334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169"/>
                    <a:pt x="0" y="10338"/>
                    <a:pt x="1800" y="13846"/>
                  </a:cubicBezTo>
                  <a:cubicBezTo>
                    <a:pt x="3600" y="17354"/>
                    <a:pt x="7200" y="19200"/>
                    <a:pt x="10800" y="20215"/>
                  </a:cubicBezTo>
                  <a:cubicBezTo>
                    <a:pt x="14400" y="21231"/>
                    <a:pt x="18000" y="2141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8" name="Line"/>
            <p:cNvSpPr/>
            <p:nvPr/>
          </p:nvSpPr>
          <p:spPr>
            <a:xfrm>
              <a:off x="1188360" y="6381366"/>
              <a:ext cx="7667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9" name="Line"/>
            <p:cNvSpPr/>
            <p:nvPr/>
          </p:nvSpPr>
          <p:spPr>
            <a:xfrm>
              <a:off x="345007" y="6927766"/>
              <a:ext cx="283674" cy="324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9" fill="norm" stroke="1" extrusionOk="0">
                  <a:moveTo>
                    <a:pt x="0" y="870"/>
                  </a:moveTo>
                  <a:cubicBezTo>
                    <a:pt x="778" y="367"/>
                    <a:pt x="1557" y="-135"/>
                    <a:pt x="2432" y="32"/>
                  </a:cubicBezTo>
                  <a:cubicBezTo>
                    <a:pt x="3308" y="200"/>
                    <a:pt x="4281" y="1037"/>
                    <a:pt x="6227" y="3716"/>
                  </a:cubicBezTo>
                  <a:cubicBezTo>
                    <a:pt x="8173" y="6395"/>
                    <a:pt x="11092" y="10916"/>
                    <a:pt x="12941" y="13679"/>
                  </a:cubicBezTo>
                  <a:cubicBezTo>
                    <a:pt x="14789" y="16442"/>
                    <a:pt x="15568" y="17446"/>
                    <a:pt x="16443" y="18535"/>
                  </a:cubicBezTo>
                  <a:cubicBezTo>
                    <a:pt x="17319" y="19623"/>
                    <a:pt x="18292" y="20795"/>
                    <a:pt x="19168" y="21130"/>
                  </a:cubicBezTo>
                  <a:cubicBezTo>
                    <a:pt x="20043" y="21465"/>
                    <a:pt x="20822" y="20963"/>
                    <a:pt x="21600" y="2046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0" name="Line"/>
            <p:cNvSpPr/>
            <p:nvPr/>
          </p:nvSpPr>
          <p:spPr>
            <a:xfrm>
              <a:off x="423441" y="6899478"/>
              <a:ext cx="212907" cy="478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516" fill="norm" stroke="1" extrusionOk="0">
                  <a:moveTo>
                    <a:pt x="21170" y="146"/>
                  </a:moveTo>
                  <a:cubicBezTo>
                    <a:pt x="19899" y="31"/>
                    <a:pt x="18629" y="-84"/>
                    <a:pt x="17612" y="88"/>
                  </a:cubicBezTo>
                  <a:cubicBezTo>
                    <a:pt x="16596" y="261"/>
                    <a:pt x="15834" y="720"/>
                    <a:pt x="14055" y="2559"/>
                  </a:cubicBezTo>
                  <a:cubicBezTo>
                    <a:pt x="12276" y="4397"/>
                    <a:pt x="9481" y="7614"/>
                    <a:pt x="6812" y="10601"/>
                  </a:cubicBezTo>
                  <a:cubicBezTo>
                    <a:pt x="4144" y="13588"/>
                    <a:pt x="1603" y="16346"/>
                    <a:pt x="586" y="18127"/>
                  </a:cubicBezTo>
                  <a:cubicBezTo>
                    <a:pt x="-430" y="19907"/>
                    <a:pt x="78" y="20712"/>
                    <a:pt x="586" y="2151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1" name="Line"/>
            <p:cNvSpPr/>
            <p:nvPr/>
          </p:nvSpPr>
          <p:spPr>
            <a:xfrm>
              <a:off x="683550" y="7178717"/>
              <a:ext cx="52467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5486"/>
                    <a:pt x="4448" y="10971"/>
                    <a:pt x="1502" y="14571"/>
                  </a:cubicBezTo>
                  <a:cubicBezTo>
                    <a:pt x="-1443" y="18171"/>
                    <a:pt x="521" y="19886"/>
                    <a:pt x="2484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2" name="Line"/>
            <p:cNvSpPr/>
            <p:nvPr/>
          </p:nvSpPr>
          <p:spPr>
            <a:xfrm>
              <a:off x="904687" y="6969341"/>
              <a:ext cx="168671" cy="251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5" fill="norm" stroke="1" extrusionOk="0">
                  <a:moveTo>
                    <a:pt x="21600" y="840"/>
                  </a:moveTo>
                  <a:cubicBezTo>
                    <a:pt x="19309" y="199"/>
                    <a:pt x="17018" y="-443"/>
                    <a:pt x="14073" y="412"/>
                  </a:cubicBezTo>
                  <a:cubicBezTo>
                    <a:pt x="11127" y="1268"/>
                    <a:pt x="7527" y="3620"/>
                    <a:pt x="4745" y="6721"/>
                  </a:cubicBezTo>
                  <a:cubicBezTo>
                    <a:pt x="1964" y="9822"/>
                    <a:pt x="0" y="13672"/>
                    <a:pt x="0" y="16452"/>
                  </a:cubicBezTo>
                  <a:cubicBezTo>
                    <a:pt x="0" y="19232"/>
                    <a:pt x="1964" y="20943"/>
                    <a:pt x="5564" y="21050"/>
                  </a:cubicBezTo>
                  <a:cubicBezTo>
                    <a:pt x="9164" y="21157"/>
                    <a:pt x="14400" y="19660"/>
                    <a:pt x="19636" y="18163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3" name="Line"/>
            <p:cNvSpPr/>
            <p:nvPr/>
          </p:nvSpPr>
          <p:spPr>
            <a:xfrm>
              <a:off x="889353" y="7094382"/>
              <a:ext cx="153338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4" name="Line"/>
            <p:cNvSpPr/>
            <p:nvPr/>
          </p:nvSpPr>
          <p:spPr>
            <a:xfrm>
              <a:off x="1231805" y="6754382"/>
              <a:ext cx="178894" cy="522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8" fill="norm" stroke="1" extrusionOk="0">
                  <a:moveTo>
                    <a:pt x="21600" y="1682"/>
                  </a:moveTo>
                  <a:cubicBezTo>
                    <a:pt x="20983" y="1157"/>
                    <a:pt x="20366" y="633"/>
                    <a:pt x="19286" y="318"/>
                  </a:cubicBezTo>
                  <a:cubicBezTo>
                    <a:pt x="18206" y="4"/>
                    <a:pt x="16663" y="-101"/>
                    <a:pt x="14349" y="109"/>
                  </a:cubicBezTo>
                  <a:cubicBezTo>
                    <a:pt x="12034" y="318"/>
                    <a:pt x="8949" y="843"/>
                    <a:pt x="6943" y="1577"/>
                  </a:cubicBezTo>
                  <a:cubicBezTo>
                    <a:pt x="4937" y="2311"/>
                    <a:pt x="4011" y="3254"/>
                    <a:pt x="4166" y="3883"/>
                  </a:cubicBezTo>
                  <a:cubicBezTo>
                    <a:pt x="4320" y="4513"/>
                    <a:pt x="5554" y="4827"/>
                    <a:pt x="7560" y="5561"/>
                  </a:cubicBezTo>
                  <a:cubicBezTo>
                    <a:pt x="9566" y="6295"/>
                    <a:pt x="12343" y="7449"/>
                    <a:pt x="13269" y="8602"/>
                  </a:cubicBezTo>
                  <a:cubicBezTo>
                    <a:pt x="14194" y="9755"/>
                    <a:pt x="13269" y="10909"/>
                    <a:pt x="12189" y="11643"/>
                  </a:cubicBezTo>
                  <a:cubicBezTo>
                    <a:pt x="11109" y="12377"/>
                    <a:pt x="9874" y="12691"/>
                    <a:pt x="8331" y="12953"/>
                  </a:cubicBezTo>
                  <a:cubicBezTo>
                    <a:pt x="6789" y="13216"/>
                    <a:pt x="4937" y="13425"/>
                    <a:pt x="3240" y="13530"/>
                  </a:cubicBezTo>
                  <a:cubicBezTo>
                    <a:pt x="1543" y="13635"/>
                    <a:pt x="0" y="13635"/>
                    <a:pt x="0" y="13530"/>
                  </a:cubicBezTo>
                  <a:cubicBezTo>
                    <a:pt x="0" y="13425"/>
                    <a:pt x="1543" y="13216"/>
                    <a:pt x="2623" y="13373"/>
                  </a:cubicBezTo>
                  <a:cubicBezTo>
                    <a:pt x="3703" y="13530"/>
                    <a:pt x="4320" y="14054"/>
                    <a:pt x="4629" y="14893"/>
                  </a:cubicBezTo>
                  <a:cubicBezTo>
                    <a:pt x="4937" y="15732"/>
                    <a:pt x="4937" y="16885"/>
                    <a:pt x="4320" y="17777"/>
                  </a:cubicBezTo>
                  <a:cubicBezTo>
                    <a:pt x="3703" y="18668"/>
                    <a:pt x="2469" y="19297"/>
                    <a:pt x="1697" y="19874"/>
                  </a:cubicBezTo>
                  <a:cubicBezTo>
                    <a:pt x="926" y="20450"/>
                    <a:pt x="617" y="20975"/>
                    <a:pt x="1543" y="21237"/>
                  </a:cubicBezTo>
                  <a:cubicBezTo>
                    <a:pt x="2469" y="21499"/>
                    <a:pt x="4629" y="21499"/>
                    <a:pt x="7714" y="21184"/>
                  </a:cubicBezTo>
                  <a:cubicBezTo>
                    <a:pt x="10800" y="20870"/>
                    <a:pt x="14811" y="20241"/>
                    <a:pt x="18823" y="19612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5" name="Line"/>
            <p:cNvSpPr/>
            <p:nvPr/>
          </p:nvSpPr>
          <p:spPr>
            <a:xfrm>
              <a:off x="1488512" y="6889933"/>
              <a:ext cx="182859" cy="212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343" fill="norm" stroke="1" extrusionOk="0">
                  <a:moveTo>
                    <a:pt x="16065" y="5914"/>
                  </a:moveTo>
                  <a:cubicBezTo>
                    <a:pt x="15765" y="3857"/>
                    <a:pt x="15465" y="1800"/>
                    <a:pt x="14265" y="772"/>
                  </a:cubicBezTo>
                  <a:cubicBezTo>
                    <a:pt x="13065" y="-257"/>
                    <a:pt x="10965" y="-257"/>
                    <a:pt x="8865" y="772"/>
                  </a:cubicBezTo>
                  <a:cubicBezTo>
                    <a:pt x="6765" y="1800"/>
                    <a:pt x="4665" y="3857"/>
                    <a:pt x="3015" y="6814"/>
                  </a:cubicBezTo>
                  <a:cubicBezTo>
                    <a:pt x="1365" y="9772"/>
                    <a:pt x="165" y="13629"/>
                    <a:pt x="15" y="16072"/>
                  </a:cubicBezTo>
                  <a:cubicBezTo>
                    <a:pt x="-135" y="18514"/>
                    <a:pt x="765" y="19543"/>
                    <a:pt x="4515" y="20186"/>
                  </a:cubicBezTo>
                  <a:cubicBezTo>
                    <a:pt x="8265" y="20829"/>
                    <a:pt x="14865" y="21086"/>
                    <a:pt x="21465" y="21343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6" name="Line"/>
            <p:cNvSpPr/>
            <p:nvPr/>
          </p:nvSpPr>
          <p:spPr>
            <a:xfrm>
              <a:off x="1732705" y="7102049"/>
              <a:ext cx="53669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4926"/>
                    <a:pt x="9257" y="9853"/>
                    <a:pt x="5657" y="13453"/>
                  </a:cubicBezTo>
                  <a:cubicBezTo>
                    <a:pt x="2057" y="17053"/>
                    <a:pt x="1029" y="1932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7" name="Line"/>
            <p:cNvSpPr/>
            <p:nvPr/>
          </p:nvSpPr>
          <p:spPr>
            <a:xfrm>
              <a:off x="1996192" y="6842596"/>
              <a:ext cx="126380" cy="316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4" h="21407" fill="norm" stroke="1" extrusionOk="0">
                  <a:moveTo>
                    <a:pt x="19863" y="3546"/>
                  </a:moveTo>
                  <a:cubicBezTo>
                    <a:pt x="19863" y="2682"/>
                    <a:pt x="19863" y="1818"/>
                    <a:pt x="18805" y="1213"/>
                  </a:cubicBezTo>
                  <a:cubicBezTo>
                    <a:pt x="17746" y="608"/>
                    <a:pt x="15628" y="263"/>
                    <a:pt x="13087" y="90"/>
                  </a:cubicBezTo>
                  <a:cubicBezTo>
                    <a:pt x="10546" y="-83"/>
                    <a:pt x="7581" y="-83"/>
                    <a:pt x="5252" y="781"/>
                  </a:cubicBezTo>
                  <a:cubicBezTo>
                    <a:pt x="2922" y="1645"/>
                    <a:pt x="1228" y="3373"/>
                    <a:pt x="3558" y="5533"/>
                  </a:cubicBezTo>
                  <a:cubicBezTo>
                    <a:pt x="5887" y="7693"/>
                    <a:pt x="12240" y="10285"/>
                    <a:pt x="16052" y="12013"/>
                  </a:cubicBezTo>
                  <a:cubicBezTo>
                    <a:pt x="19863" y="13741"/>
                    <a:pt x="21134" y="14605"/>
                    <a:pt x="20922" y="15815"/>
                  </a:cubicBezTo>
                  <a:cubicBezTo>
                    <a:pt x="20710" y="17024"/>
                    <a:pt x="19016" y="18579"/>
                    <a:pt x="16263" y="19616"/>
                  </a:cubicBezTo>
                  <a:cubicBezTo>
                    <a:pt x="13510" y="20653"/>
                    <a:pt x="9699" y="21171"/>
                    <a:pt x="6522" y="21344"/>
                  </a:cubicBezTo>
                  <a:cubicBezTo>
                    <a:pt x="3346" y="21517"/>
                    <a:pt x="805" y="21344"/>
                    <a:pt x="169" y="20653"/>
                  </a:cubicBezTo>
                  <a:cubicBezTo>
                    <a:pt x="-466" y="19962"/>
                    <a:pt x="805" y="18752"/>
                    <a:pt x="2075" y="17543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8" name="Line"/>
            <p:cNvSpPr/>
            <p:nvPr/>
          </p:nvSpPr>
          <p:spPr>
            <a:xfrm>
              <a:off x="2292384" y="6721536"/>
              <a:ext cx="130660" cy="549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489" fill="norm" stroke="1" extrusionOk="0">
                  <a:moveTo>
                    <a:pt x="1246" y="1989"/>
                  </a:moveTo>
                  <a:cubicBezTo>
                    <a:pt x="1662" y="1489"/>
                    <a:pt x="2077" y="989"/>
                    <a:pt x="3115" y="589"/>
                  </a:cubicBezTo>
                  <a:cubicBezTo>
                    <a:pt x="4154" y="189"/>
                    <a:pt x="5815" y="-111"/>
                    <a:pt x="8308" y="39"/>
                  </a:cubicBezTo>
                  <a:cubicBezTo>
                    <a:pt x="10800" y="189"/>
                    <a:pt x="14123" y="789"/>
                    <a:pt x="14538" y="2189"/>
                  </a:cubicBezTo>
                  <a:cubicBezTo>
                    <a:pt x="14954" y="3589"/>
                    <a:pt x="12462" y="5789"/>
                    <a:pt x="10592" y="7089"/>
                  </a:cubicBezTo>
                  <a:cubicBezTo>
                    <a:pt x="8723" y="8389"/>
                    <a:pt x="7477" y="8789"/>
                    <a:pt x="6646" y="9239"/>
                  </a:cubicBezTo>
                  <a:cubicBezTo>
                    <a:pt x="5815" y="9689"/>
                    <a:pt x="5400" y="10189"/>
                    <a:pt x="6854" y="10889"/>
                  </a:cubicBezTo>
                  <a:cubicBezTo>
                    <a:pt x="8308" y="11589"/>
                    <a:pt x="11631" y="12489"/>
                    <a:pt x="14746" y="13739"/>
                  </a:cubicBezTo>
                  <a:cubicBezTo>
                    <a:pt x="17862" y="14989"/>
                    <a:pt x="20769" y="16589"/>
                    <a:pt x="21185" y="17889"/>
                  </a:cubicBezTo>
                  <a:cubicBezTo>
                    <a:pt x="21600" y="19189"/>
                    <a:pt x="19523" y="20189"/>
                    <a:pt x="15577" y="20739"/>
                  </a:cubicBezTo>
                  <a:cubicBezTo>
                    <a:pt x="11631" y="21289"/>
                    <a:pt x="5815" y="21389"/>
                    <a:pt x="0" y="21489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9" name="Line"/>
            <p:cNvSpPr/>
            <p:nvPr/>
          </p:nvSpPr>
          <p:spPr>
            <a:xfrm>
              <a:off x="2461055" y="4357320"/>
              <a:ext cx="559680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63" y="17550"/>
                    <a:pt x="5326" y="13500"/>
                    <a:pt x="8532" y="9900"/>
                  </a:cubicBezTo>
                  <a:cubicBezTo>
                    <a:pt x="11737" y="6300"/>
                    <a:pt x="15485" y="3150"/>
                    <a:pt x="17753" y="1575"/>
                  </a:cubicBezTo>
                  <a:cubicBezTo>
                    <a:pt x="20022" y="0"/>
                    <a:pt x="20811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0" name="Line"/>
            <p:cNvSpPr/>
            <p:nvPr/>
          </p:nvSpPr>
          <p:spPr>
            <a:xfrm>
              <a:off x="2606725" y="4495323"/>
              <a:ext cx="253007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1" name="Line"/>
            <p:cNvSpPr/>
            <p:nvPr/>
          </p:nvSpPr>
          <p:spPr>
            <a:xfrm>
              <a:off x="2553057" y="4573143"/>
              <a:ext cx="276007" cy="262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1" fill="norm" stroke="1" extrusionOk="0">
                  <a:moveTo>
                    <a:pt x="3000" y="10912"/>
                  </a:moveTo>
                  <a:cubicBezTo>
                    <a:pt x="2800" y="11931"/>
                    <a:pt x="2600" y="12950"/>
                    <a:pt x="2400" y="13968"/>
                  </a:cubicBezTo>
                  <a:cubicBezTo>
                    <a:pt x="2200" y="14987"/>
                    <a:pt x="2000" y="16006"/>
                    <a:pt x="1600" y="15904"/>
                  </a:cubicBezTo>
                  <a:cubicBezTo>
                    <a:pt x="1200" y="15802"/>
                    <a:pt x="600" y="14580"/>
                    <a:pt x="300" y="14580"/>
                  </a:cubicBezTo>
                  <a:cubicBezTo>
                    <a:pt x="0" y="14580"/>
                    <a:pt x="0" y="15802"/>
                    <a:pt x="0" y="17534"/>
                  </a:cubicBezTo>
                  <a:cubicBezTo>
                    <a:pt x="0" y="19266"/>
                    <a:pt x="0" y="21508"/>
                    <a:pt x="1200" y="18859"/>
                  </a:cubicBezTo>
                  <a:cubicBezTo>
                    <a:pt x="2400" y="16210"/>
                    <a:pt x="4800" y="8670"/>
                    <a:pt x="6400" y="4595"/>
                  </a:cubicBezTo>
                  <a:cubicBezTo>
                    <a:pt x="8000" y="519"/>
                    <a:pt x="8800" y="-92"/>
                    <a:pt x="9500" y="10"/>
                  </a:cubicBezTo>
                  <a:cubicBezTo>
                    <a:pt x="10200" y="112"/>
                    <a:pt x="10800" y="927"/>
                    <a:pt x="11200" y="2965"/>
                  </a:cubicBezTo>
                  <a:cubicBezTo>
                    <a:pt x="11600" y="5002"/>
                    <a:pt x="11800" y="8263"/>
                    <a:pt x="10600" y="11116"/>
                  </a:cubicBezTo>
                  <a:cubicBezTo>
                    <a:pt x="9400" y="13968"/>
                    <a:pt x="6800" y="16414"/>
                    <a:pt x="5000" y="17636"/>
                  </a:cubicBezTo>
                  <a:cubicBezTo>
                    <a:pt x="3200" y="18859"/>
                    <a:pt x="2200" y="18859"/>
                    <a:pt x="2400" y="18859"/>
                  </a:cubicBezTo>
                  <a:cubicBezTo>
                    <a:pt x="2600" y="18859"/>
                    <a:pt x="4000" y="18859"/>
                    <a:pt x="6900" y="19266"/>
                  </a:cubicBezTo>
                  <a:cubicBezTo>
                    <a:pt x="9800" y="19674"/>
                    <a:pt x="14200" y="20489"/>
                    <a:pt x="16900" y="20795"/>
                  </a:cubicBezTo>
                  <a:cubicBezTo>
                    <a:pt x="19600" y="21100"/>
                    <a:pt x="20600" y="20897"/>
                    <a:pt x="21600" y="20693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2" name="Line"/>
            <p:cNvSpPr/>
            <p:nvPr/>
          </p:nvSpPr>
          <p:spPr>
            <a:xfrm>
              <a:off x="2867397" y="4587325"/>
              <a:ext cx="176339" cy="226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5" fill="norm" stroke="1" extrusionOk="0">
                  <a:moveTo>
                    <a:pt x="0" y="5760"/>
                  </a:moveTo>
                  <a:cubicBezTo>
                    <a:pt x="939" y="6720"/>
                    <a:pt x="1878" y="7680"/>
                    <a:pt x="2504" y="9600"/>
                  </a:cubicBezTo>
                  <a:cubicBezTo>
                    <a:pt x="3130" y="11520"/>
                    <a:pt x="3443" y="14400"/>
                    <a:pt x="4070" y="16680"/>
                  </a:cubicBezTo>
                  <a:cubicBezTo>
                    <a:pt x="4696" y="18960"/>
                    <a:pt x="5635" y="20640"/>
                    <a:pt x="6730" y="21120"/>
                  </a:cubicBezTo>
                  <a:cubicBezTo>
                    <a:pt x="7826" y="21600"/>
                    <a:pt x="9078" y="20880"/>
                    <a:pt x="11113" y="17640"/>
                  </a:cubicBezTo>
                  <a:cubicBezTo>
                    <a:pt x="13148" y="14400"/>
                    <a:pt x="15965" y="8640"/>
                    <a:pt x="17843" y="5280"/>
                  </a:cubicBezTo>
                  <a:cubicBezTo>
                    <a:pt x="19722" y="1920"/>
                    <a:pt x="20661" y="96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3" name="Line"/>
            <p:cNvSpPr/>
            <p:nvPr/>
          </p:nvSpPr>
          <p:spPr>
            <a:xfrm>
              <a:off x="2462258" y="4963000"/>
              <a:ext cx="566144" cy="263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432" fill="norm" stroke="1" extrusionOk="0">
                  <a:moveTo>
                    <a:pt x="3749" y="2492"/>
                  </a:moveTo>
                  <a:cubicBezTo>
                    <a:pt x="3749" y="6854"/>
                    <a:pt x="3749" y="11215"/>
                    <a:pt x="3749" y="14019"/>
                  </a:cubicBezTo>
                  <a:cubicBezTo>
                    <a:pt x="3749" y="16823"/>
                    <a:pt x="3749" y="18069"/>
                    <a:pt x="3895" y="19108"/>
                  </a:cubicBezTo>
                  <a:cubicBezTo>
                    <a:pt x="4040" y="20146"/>
                    <a:pt x="4332" y="20977"/>
                    <a:pt x="4722" y="21288"/>
                  </a:cubicBezTo>
                  <a:cubicBezTo>
                    <a:pt x="5111" y="21600"/>
                    <a:pt x="5597" y="21392"/>
                    <a:pt x="5840" y="20769"/>
                  </a:cubicBezTo>
                  <a:cubicBezTo>
                    <a:pt x="6084" y="20146"/>
                    <a:pt x="6084" y="19108"/>
                    <a:pt x="5500" y="17550"/>
                  </a:cubicBezTo>
                  <a:cubicBezTo>
                    <a:pt x="4916" y="15992"/>
                    <a:pt x="3749" y="13915"/>
                    <a:pt x="2922" y="12877"/>
                  </a:cubicBezTo>
                  <a:cubicBezTo>
                    <a:pt x="2095" y="11838"/>
                    <a:pt x="1608" y="11838"/>
                    <a:pt x="1073" y="11942"/>
                  </a:cubicBezTo>
                  <a:cubicBezTo>
                    <a:pt x="538" y="12046"/>
                    <a:pt x="-46" y="12254"/>
                    <a:pt x="3" y="12046"/>
                  </a:cubicBezTo>
                  <a:cubicBezTo>
                    <a:pt x="51" y="11838"/>
                    <a:pt x="732" y="11215"/>
                    <a:pt x="2046" y="9450"/>
                  </a:cubicBezTo>
                  <a:cubicBezTo>
                    <a:pt x="3359" y="7685"/>
                    <a:pt x="5305" y="4777"/>
                    <a:pt x="6522" y="3323"/>
                  </a:cubicBezTo>
                  <a:cubicBezTo>
                    <a:pt x="7738" y="1869"/>
                    <a:pt x="8224" y="1869"/>
                    <a:pt x="8613" y="2492"/>
                  </a:cubicBezTo>
                  <a:cubicBezTo>
                    <a:pt x="9003" y="3115"/>
                    <a:pt x="9295" y="4362"/>
                    <a:pt x="9440" y="6023"/>
                  </a:cubicBezTo>
                  <a:cubicBezTo>
                    <a:pt x="9586" y="7685"/>
                    <a:pt x="9586" y="9762"/>
                    <a:pt x="9538" y="11319"/>
                  </a:cubicBezTo>
                  <a:cubicBezTo>
                    <a:pt x="9489" y="12877"/>
                    <a:pt x="9392" y="13915"/>
                    <a:pt x="9489" y="14019"/>
                  </a:cubicBezTo>
                  <a:cubicBezTo>
                    <a:pt x="9586" y="14123"/>
                    <a:pt x="9878" y="13292"/>
                    <a:pt x="10268" y="13085"/>
                  </a:cubicBezTo>
                  <a:cubicBezTo>
                    <a:pt x="10657" y="12877"/>
                    <a:pt x="11143" y="13292"/>
                    <a:pt x="11630" y="13812"/>
                  </a:cubicBezTo>
                  <a:cubicBezTo>
                    <a:pt x="12116" y="14331"/>
                    <a:pt x="12603" y="14954"/>
                    <a:pt x="13089" y="15265"/>
                  </a:cubicBezTo>
                  <a:cubicBezTo>
                    <a:pt x="13576" y="15577"/>
                    <a:pt x="14062" y="15577"/>
                    <a:pt x="14500" y="15265"/>
                  </a:cubicBezTo>
                  <a:cubicBezTo>
                    <a:pt x="14938" y="14954"/>
                    <a:pt x="15327" y="14331"/>
                    <a:pt x="15278" y="13915"/>
                  </a:cubicBezTo>
                  <a:cubicBezTo>
                    <a:pt x="15230" y="13500"/>
                    <a:pt x="14743" y="13292"/>
                    <a:pt x="14743" y="13292"/>
                  </a:cubicBezTo>
                  <a:cubicBezTo>
                    <a:pt x="14743" y="13292"/>
                    <a:pt x="15230" y="13500"/>
                    <a:pt x="15473" y="14227"/>
                  </a:cubicBezTo>
                  <a:cubicBezTo>
                    <a:pt x="15716" y="14954"/>
                    <a:pt x="15716" y="16200"/>
                    <a:pt x="16057" y="16408"/>
                  </a:cubicBezTo>
                  <a:cubicBezTo>
                    <a:pt x="16397" y="16615"/>
                    <a:pt x="17078" y="15785"/>
                    <a:pt x="18051" y="12877"/>
                  </a:cubicBezTo>
                  <a:cubicBezTo>
                    <a:pt x="19024" y="9969"/>
                    <a:pt x="20289" y="4985"/>
                    <a:pt x="21554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4" name="Line"/>
            <p:cNvSpPr/>
            <p:nvPr/>
          </p:nvSpPr>
          <p:spPr>
            <a:xfrm>
              <a:off x="3040221" y="4901666"/>
              <a:ext cx="57183" cy="233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406" fill="norm" stroke="1" extrusionOk="0">
                  <a:moveTo>
                    <a:pt x="6926" y="0"/>
                  </a:moveTo>
                  <a:cubicBezTo>
                    <a:pt x="4109" y="5635"/>
                    <a:pt x="1291" y="11270"/>
                    <a:pt x="352" y="14791"/>
                  </a:cubicBezTo>
                  <a:cubicBezTo>
                    <a:pt x="-587" y="18313"/>
                    <a:pt x="352" y="19722"/>
                    <a:pt x="3169" y="20543"/>
                  </a:cubicBezTo>
                  <a:cubicBezTo>
                    <a:pt x="5987" y="21365"/>
                    <a:pt x="10682" y="21600"/>
                    <a:pt x="13969" y="21248"/>
                  </a:cubicBezTo>
                  <a:cubicBezTo>
                    <a:pt x="17256" y="20896"/>
                    <a:pt x="19135" y="19957"/>
                    <a:pt x="21013" y="19017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5" name="Line"/>
            <p:cNvSpPr/>
            <p:nvPr/>
          </p:nvSpPr>
          <p:spPr>
            <a:xfrm>
              <a:off x="2997425" y="4940000"/>
              <a:ext cx="276316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600" fill="norm" stroke="1" extrusionOk="0">
                  <a:moveTo>
                    <a:pt x="2997" y="21600"/>
                  </a:moveTo>
                  <a:cubicBezTo>
                    <a:pt x="1609" y="21600"/>
                    <a:pt x="222" y="21600"/>
                    <a:pt x="24" y="21086"/>
                  </a:cubicBezTo>
                  <a:cubicBezTo>
                    <a:pt x="-174" y="20571"/>
                    <a:pt x="817" y="19543"/>
                    <a:pt x="4582" y="15943"/>
                  </a:cubicBezTo>
                  <a:cubicBezTo>
                    <a:pt x="8347" y="12343"/>
                    <a:pt x="14887" y="6171"/>
                    <a:pt x="21426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6" name="Line"/>
            <p:cNvSpPr/>
            <p:nvPr/>
          </p:nvSpPr>
          <p:spPr>
            <a:xfrm>
              <a:off x="2614392" y="5384676"/>
              <a:ext cx="230006" cy="170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2" fill="norm" stroke="1" extrusionOk="0">
                  <a:moveTo>
                    <a:pt x="0" y="953"/>
                  </a:moveTo>
                  <a:cubicBezTo>
                    <a:pt x="1440" y="635"/>
                    <a:pt x="2880" y="318"/>
                    <a:pt x="5280" y="2859"/>
                  </a:cubicBezTo>
                  <a:cubicBezTo>
                    <a:pt x="7680" y="5400"/>
                    <a:pt x="11040" y="10800"/>
                    <a:pt x="12720" y="14612"/>
                  </a:cubicBezTo>
                  <a:cubicBezTo>
                    <a:pt x="14400" y="18424"/>
                    <a:pt x="14400" y="20647"/>
                    <a:pt x="14040" y="21124"/>
                  </a:cubicBezTo>
                  <a:cubicBezTo>
                    <a:pt x="13680" y="21600"/>
                    <a:pt x="12960" y="20329"/>
                    <a:pt x="12720" y="17788"/>
                  </a:cubicBezTo>
                  <a:cubicBezTo>
                    <a:pt x="12480" y="15247"/>
                    <a:pt x="12720" y="11435"/>
                    <a:pt x="14280" y="8259"/>
                  </a:cubicBezTo>
                  <a:cubicBezTo>
                    <a:pt x="15840" y="5082"/>
                    <a:pt x="18720" y="254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7" name="Line"/>
            <p:cNvSpPr/>
            <p:nvPr/>
          </p:nvSpPr>
          <p:spPr>
            <a:xfrm>
              <a:off x="2867397" y="5313437"/>
              <a:ext cx="217712" cy="449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463" fill="norm" stroke="1" extrusionOk="0">
                  <a:moveTo>
                    <a:pt x="0" y="5599"/>
                  </a:moveTo>
                  <a:cubicBezTo>
                    <a:pt x="753" y="6087"/>
                    <a:pt x="1507" y="6575"/>
                    <a:pt x="2512" y="6697"/>
                  </a:cubicBezTo>
                  <a:cubicBezTo>
                    <a:pt x="3516" y="6819"/>
                    <a:pt x="4772" y="6575"/>
                    <a:pt x="5651" y="6148"/>
                  </a:cubicBezTo>
                  <a:cubicBezTo>
                    <a:pt x="6530" y="5721"/>
                    <a:pt x="7033" y="5110"/>
                    <a:pt x="7409" y="4500"/>
                  </a:cubicBezTo>
                  <a:cubicBezTo>
                    <a:pt x="7786" y="3890"/>
                    <a:pt x="8037" y="3280"/>
                    <a:pt x="7535" y="2975"/>
                  </a:cubicBezTo>
                  <a:cubicBezTo>
                    <a:pt x="7033" y="2670"/>
                    <a:pt x="5777" y="2670"/>
                    <a:pt x="4647" y="2914"/>
                  </a:cubicBezTo>
                  <a:cubicBezTo>
                    <a:pt x="3516" y="3158"/>
                    <a:pt x="2512" y="3646"/>
                    <a:pt x="1758" y="4622"/>
                  </a:cubicBezTo>
                  <a:cubicBezTo>
                    <a:pt x="1005" y="5599"/>
                    <a:pt x="502" y="7063"/>
                    <a:pt x="377" y="8100"/>
                  </a:cubicBezTo>
                  <a:cubicBezTo>
                    <a:pt x="251" y="9138"/>
                    <a:pt x="502" y="9748"/>
                    <a:pt x="2009" y="9931"/>
                  </a:cubicBezTo>
                  <a:cubicBezTo>
                    <a:pt x="3516" y="10114"/>
                    <a:pt x="6279" y="9870"/>
                    <a:pt x="8414" y="9443"/>
                  </a:cubicBezTo>
                  <a:cubicBezTo>
                    <a:pt x="10549" y="9016"/>
                    <a:pt x="12056" y="8405"/>
                    <a:pt x="13060" y="8527"/>
                  </a:cubicBezTo>
                  <a:cubicBezTo>
                    <a:pt x="14065" y="8649"/>
                    <a:pt x="14567" y="9504"/>
                    <a:pt x="14944" y="11212"/>
                  </a:cubicBezTo>
                  <a:cubicBezTo>
                    <a:pt x="15321" y="12921"/>
                    <a:pt x="15572" y="15483"/>
                    <a:pt x="15698" y="17131"/>
                  </a:cubicBezTo>
                  <a:cubicBezTo>
                    <a:pt x="15823" y="18778"/>
                    <a:pt x="15823" y="19510"/>
                    <a:pt x="15698" y="20182"/>
                  </a:cubicBezTo>
                  <a:cubicBezTo>
                    <a:pt x="15572" y="20853"/>
                    <a:pt x="15321" y="21463"/>
                    <a:pt x="14944" y="21463"/>
                  </a:cubicBezTo>
                  <a:cubicBezTo>
                    <a:pt x="14567" y="21463"/>
                    <a:pt x="14065" y="20853"/>
                    <a:pt x="13563" y="19083"/>
                  </a:cubicBezTo>
                  <a:cubicBezTo>
                    <a:pt x="13060" y="17314"/>
                    <a:pt x="12558" y="14385"/>
                    <a:pt x="12558" y="11273"/>
                  </a:cubicBezTo>
                  <a:cubicBezTo>
                    <a:pt x="12558" y="8161"/>
                    <a:pt x="13060" y="4866"/>
                    <a:pt x="13563" y="2914"/>
                  </a:cubicBezTo>
                  <a:cubicBezTo>
                    <a:pt x="14065" y="961"/>
                    <a:pt x="14567" y="351"/>
                    <a:pt x="15447" y="107"/>
                  </a:cubicBezTo>
                  <a:cubicBezTo>
                    <a:pt x="16326" y="-137"/>
                    <a:pt x="17581" y="-15"/>
                    <a:pt x="18712" y="1022"/>
                  </a:cubicBezTo>
                  <a:cubicBezTo>
                    <a:pt x="19842" y="2060"/>
                    <a:pt x="20847" y="4012"/>
                    <a:pt x="21223" y="5294"/>
                  </a:cubicBezTo>
                  <a:cubicBezTo>
                    <a:pt x="21600" y="6575"/>
                    <a:pt x="21349" y="7185"/>
                    <a:pt x="20595" y="7551"/>
                  </a:cubicBezTo>
                  <a:cubicBezTo>
                    <a:pt x="19842" y="7917"/>
                    <a:pt x="18586" y="8039"/>
                    <a:pt x="17330" y="8161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8" name="Line"/>
            <p:cNvSpPr/>
            <p:nvPr/>
          </p:nvSpPr>
          <p:spPr>
            <a:xfrm>
              <a:off x="3105069" y="5033408"/>
              <a:ext cx="936028" cy="418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199" fill="norm" stroke="1" extrusionOk="0">
                  <a:moveTo>
                    <a:pt x="0" y="14285"/>
                  </a:moveTo>
                  <a:cubicBezTo>
                    <a:pt x="471" y="15191"/>
                    <a:pt x="942" y="16096"/>
                    <a:pt x="1265" y="17066"/>
                  </a:cubicBezTo>
                  <a:cubicBezTo>
                    <a:pt x="1589" y="18036"/>
                    <a:pt x="1766" y="19071"/>
                    <a:pt x="1795" y="19912"/>
                  </a:cubicBezTo>
                  <a:cubicBezTo>
                    <a:pt x="1825" y="20752"/>
                    <a:pt x="1707" y="21399"/>
                    <a:pt x="1648" y="21140"/>
                  </a:cubicBezTo>
                  <a:cubicBezTo>
                    <a:pt x="1589" y="20882"/>
                    <a:pt x="1589" y="19718"/>
                    <a:pt x="1589" y="18812"/>
                  </a:cubicBezTo>
                  <a:cubicBezTo>
                    <a:pt x="1589" y="17907"/>
                    <a:pt x="1589" y="17260"/>
                    <a:pt x="1825" y="16549"/>
                  </a:cubicBezTo>
                  <a:cubicBezTo>
                    <a:pt x="2060" y="15837"/>
                    <a:pt x="2531" y="15061"/>
                    <a:pt x="2884" y="14867"/>
                  </a:cubicBezTo>
                  <a:cubicBezTo>
                    <a:pt x="3237" y="14673"/>
                    <a:pt x="3472" y="15061"/>
                    <a:pt x="3826" y="15191"/>
                  </a:cubicBezTo>
                  <a:cubicBezTo>
                    <a:pt x="4179" y="15320"/>
                    <a:pt x="4650" y="15191"/>
                    <a:pt x="4914" y="14803"/>
                  </a:cubicBezTo>
                  <a:cubicBezTo>
                    <a:pt x="5179" y="14415"/>
                    <a:pt x="5238" y="13768"/>
                    <a:pt x="5091" y="13380"/>
                  </a:cubicBezTo>
                  <a:cubicBezTo>
                    <a:pt x="4944" y="12992"/>
                    <a:pt x="4591" y="12862"/>
                    <a:pt x="4296" y="13056"/>
                  </a:cubicBezTo>
                  <a:cubicBezTo>
                    <a:pt x="4002" y="13251"/>
                    <a:pt x="3767" y="13768"/>
                    <a:pt x="3590" y="14867"/>
                  </a:cubicBezTo>
                  <a:cubicBezTo>
                    <a:pt x="3414" y="15967"/>
                    <a:pt x="3296" y="17648"/>
                    <a:pt x="3355" y="18812"/>
                  </a:cubicBezTo>
                  <a:cubicBezTo>
                    <a:pt x="3414" y="19976"/>
                    <a:pt x="3649" y="20623"/>
                    <a:pt x="4002" y="20946"/>
                  </a:cubicBezTo>
                  <a:cubicBezTo>
                    <a:pt x="4355" y="21270"/>
                    <a:pt x="4826" y="21270"/>
                    <a:pt x="5503" y="20364"/>
                  </a:cubicBezTo>
                  <a:cubicBezTo>
                    <a:pt x="6180" y="19459"/>
                    <a:pt x="7063" y="17648"/>
                    <a:pt x="7592" y="16355"/>
                  </a:cubicBezTo>
                  <a:cubicBezTo>
                    <a:pt x="8122" y="15061"/>
                    <a:pt x="8299" y="14285"/>
                    <a:pt x="8416" y="13509"/>
                  </a:cubicBezTo>
                  <a:cubicBezTo>
                    <a:pt x="8534" y="12733"/>
                    <a:pt x="8593" y="11957"/>
                    <a:pt x="8475" y="11569"/>
                  </a:cubicBezTo>
                  <a:cubicBezTo>
                    <a:pt x="8357" y="11181"/>
                    <a:pt x="8063" y="11181"/>
                    <a:pt x="7887" y="11569"/>
                  </a:cubicBezTo>
                  <a:cubicBezTo>
                    <a:pt x="7710" y="11957"/>
                    <a:pt x="7651" y="12733"/>
                    <a:pt x="7740" y="13833"/>
                  </a:cubicBezTo>
                  <a:cubicBezTo>
                    <a:pt x="7828" y="14932"/>
                    <a:pt x="8063" y="16355"/>
                    <a:pt x="8181" y="17389"/>
                  </a:cubicBezTo>
                  <a:cubicBezTo>
                    <a:pt x="8299" y="18424"/>
                    <a:pt x="8299" y="19071"/>
                    <a:pt x="8181" y="19588"/>
                  </a:cubicBezTo>
                  <a:cubicBezTo>
                    <a:pt x="8063" y="20106"/>
                    <a:pt x="7828" y="20494"/>
                    <a:pt x="7563" y="20688"/>
                  </a:cubicBezTo>
                  <a:cubicBezTo>
                    <a:pt x="7298" y="20882"/>
                    <a:pt x="7004" y="20882"/>
                    <a:pt x="6916" y="20558"/>
                  </a:cubicBezTo>
                  <a:cubicBezTo>
                    <a:pt x="6827" y="20235"/>
                    <a:pt x="6945" y="19588"/>
                    <a:pt x="7504" y="18553"/>
                  </a:cubicBezTo>
                  <a:cubicBezTo>
                    <a:pt x="8063" y="17519"/>
                    <a:pt x="9064" y="16096"/>
                    <a:pt x="9799" y="14932"/>
                  </a:cubicBezTo>
                  <a:cubicBezTo>
                    <a:pt x="10535" y="13768"/>
                    <a:pt x="11006" y="12862"/>
                    <a:pt x="11300" y="12086"/>
                  </a:cubicBezTo>
                  <a:cubicBezTo>
                    <a:pt x="11595" y="11310"/>
                    <a:pt x="11712" y="10664"/>
                    <a:pt x="11624" y="10405"/>
                  </a:cubicBezTo>
                  <a:cubicBezTo>
                    <a:pt x="11536" y="10146"/>
                    <a:pt x="11241" y="10276"/>
                    <a:pt x="10888" y="11052"/>
                  </a:cubicBezTo>
                  <a:cubicBezTo>
                    <a:pt x="10535" y="11828"/>
                    <a:pt x="10123" y="13251"/>
                    <a:pt x="9888" y="14415"/>
                  </a:cubicBezTo>
                  <a:cubicBezTo>
                    <a:pt x="9652" y="15579"/>
                    <a:pt x="9593" y="16484"/>
                    <a:pt x="9682" y="17131"/>
                  </a:cubicBezTo>
                  <a:cubicBezTo>
                    <a:pt x="9770" y="17777"/>
                    <a:pt x="10005" y="18165"/>
                    <a:pt x="10417" y="18101"/>
                  </a:cubicBezTo>
                  <a:cubicBezTo>
                    <a:pt x="10829" y="18036"/>
                    <a:pt x="11418" y="17519"/>
                    <a:pt x="11830" y="17066"/>
                  </a:cubicBezTo>
                  <a:cubicBezTo>
                    <a:pt x="12242" y="16613"/>
                    <a:pt x="12477" y="16225"/>
                    <a:pt x="12683" y="15708"/>
                  </a:cubicBezTo>
                  <a:cubicBezTo>
                    <a:pt x="12889" y="15191"/>
                    <a:pt x="13066" y="14544"/>
                    <a:pt x="13125" y="14803"/>
                  </a:cubicBezTo>
                  <a:cubicBezTo>
                    <a:pt x="13184" y="15061"/>
                    <a:pt x="13125" y="16225"/>
                    <a:pt x="13125" y="16484"/>
                  </a:cubicBezTo>
                  <a:cubicBezTo>
                    <a:pt x="13125" y="16743"/>
                    <a:pt x="13184" y="16096"/>
                    <a:pt x="13478" y="14867"/>
                  </a:cubicBezTo>
                  <a:cubicBezTo>
                    <a:pt x="13772" y="13639"/>
                    <a:pt x="14302" y="11828"/>
                    <a:pt x="14743" y="10858"/>
                  </a:cubicBezTo>
                  <a:cubicBezTo>
                    <a:pt x="15185" y="9888"/>
                    <a:pt x="15538" y="9758"/>
                    <a:pt x="15744" y="10017"/>
                  </a:cubicBezTo>
                  <a:cubicBezTo>
                    <a:pt x="15950" y="10276"/>
                    <a:pt x="16009" y="10922"/>
                    <a:pt x="16038" y="11892"/>
                  </a:cubicBezTo>
                  <a:cubicBezTo>
                    <a:pt x="16068" y="12862"/>
                    <a:pt x="16068" y="14156"/>
                    <a:pt x="16068" y="15126"/>
                  </a:cubicBezTo>
                  <a:cubicBezTo>
                    <a:pt x="16068" y="16096"/>
                    <a:pt x="16068" y="16743"/>
                    <a:pt x="16156" y="16743"/>
                  </a:cubicBezTo>
                  <a:cubicBezTo>
                    <a:pt x="16244" y="16743"/>
                    <a:pt x="16421" y="16096"/>
                    <a:pt x="16833" y="13768"/>
                  </a:cubicBezTo>
                  <a:cubicBezTo>
                    <a:pt x="17245" y="11440"/>
                    <a:pt x="17892" y="7430"/>
                    <a:pt x="18275" y="5037"/>
                  </a:cubicBezTo>
                  <a:cubicBezTo>
                    <a:pt x="18657" y="2645"/>
                    <a:pt x="18775" y="1868"/>
                    <a:pt x="18863" y="1157"/>
                  </a:cubicBezTo>
                  <a:cubicBezTo>
                    <a:pt x="18951" y="446"/>
                    <a:pt x="19010" y="-201"/>
                    <a:pt x="18922" y="58"/>
                  </a:cubicBezTo>
                  <a:cubicBezTo>
                    <a:pt x="18834" y="316"/>
                    <a:pt x="18598" y="1480"/>
                    <a:pt x="18245" y="4197"/>
                  </a:cubicBezTo>
                  <a:cubicBezTo>
                    <a:pt x="17892" y="6913"/>
                    <a:pt x="17421" y="11181"/>
                    <a:pt x="17245" y="13639"/>
                  </a:cubicBezTo>
                  <a:cubicBezTo>
                    <a:pt x="17068" y="16096"/>
                    <a:pt x="17186" y="16743"/>
                    <a:pt x="17392" y="17066"/>
                  </a:cubicBezTo>
                  <a:cubicBezTo>
                    <a:pt x="17598" y="17389"/>
                    <a:pt x="17892" y="17389"/>
                    <a:pt x="18363" y="16549"/>
                  </a:cubicBezTo>
                  <a:cubicBezTo>
                    <a:pt x="18834" y="15708"/>
                    <a:pt x="19481" y="14027"/>
                    <a:pt x="19923" y="12668"/>
                  </a:cubicBezTo>
                  <a:cubicBezTo>
                    <a:pt x="20364" y="11310"/>
                    <a:pt x="20599" y="10276"/>
                    <a:pt x="20717" y="10405"/>
                  </a:cubicBezTo>
                  <a:cubicBezTo>
                    <a:pt x="20835" y="10534"/>
                    <a:pt x="20835" y="11828"/>
                    <a:pt x="20923" y="12798"/>
                  </a:cubicBezTo>
                  <a:cubicBezTo>
                    <a:pt x="21011" y="13768"/>
                    <a:pt x="21188" y="14415"/>
                    <a:pt x="21335" y="15126"/>
                  </a:cubicBezTo>
                  <a:cubicBezTo>
                    <a:pt x="21482" y="15837"/>
                    <a:pt x="21600" y="16613"/>
                    <a:pt x="21541" y="17195"/>
                  </a:cubicBezTo>
                  <a:cubicBezTo>
                    <a:pt x="21482" y="17777"/>
                    <a:pt x="21247" y="18165"/>
                    <a:pt x="20982" y="18230"/>
                  </a:cubicBezTo>
                  <a:cubicBezTo>
                    <a:pt x="20717" y="18295"/>
                    <a:pt x="20423" y="18036"/>
                    <a:pt x="20129" y="17777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9" name="Line"/>
            <p:cNvSpPr/>
            <p:nvPr/>
          </p:nvSpPr>
          <p:spPr>
            <a:xfrm>
              <a:off x="3764418" y="5131671"/>
              <a:ext cx="253006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64" y="18360"/>
                    <a:pt x="3927" y="15120"/>
                    <a:pt x="7527" y="11520"/>
                  </a:cubicBezTo>
                  <a:cubicBezTo>
                    <a:pt x="11127" y="7920"/>
                    <a:pt x="16364" y="396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0" name="Line"/>
            <p:cNvSpPr/>
            <p:nvPr/>
          </p:nvSpPr>
          <p:spPr>
            <a:xfrm>
              <a:off x="2806063" y="5844687"/>
              <a:ext cx="176338" cy="176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3" fill="norm" stroke="1" extrusionOk="0">
                  <a:moveTo>
                    <a:pt x="1878" y="7406"/>
                  </a:moveTo>
                  <a:cubicBezTo>
                    <a:pt x="1252" y="5863"/>
                    <a:pt x="626" y="4320"/>
                    <a:pt x="313" y="4320"/>
                  </a:cubicBezTo>
                  <a:cubicBezTo>
                    <a:pt x="0" y="4320"/>
                    <a:pt x="0" y="5863"/>
                    <a:pt x="0" y="8023"/>
                  </a:cubicBezTo>
                  <a:cubicBezTo>
                    <a:pt x="0" y="10183"/>
                    <a:pt x="0" y="12960"/>
                    <a:pt x="470" y="15274"/>
                  </a:cubicBezTo>
                  <a:cubicBezTo>
                    <a:pt x="939" y="17589"/>
                    <a:pt x="1878" y="19440"/>
                    <a:pt x="3130" y="20211"/>
                  </a:cubicBezTo>
                  <a:cubicBezTo>
                    <a:pt x="4383" y="20983"/>
                    <a:pt x="5948" y="20674"/>
                    <a:pt x="7043" y="19749"/>
                  </a:cubicBezTo>
                  <a:cubicBezTo>
                    <a:pt x="8139" y="18823"/>
                    <a:pt x="8765" y="17280"/>
                    <a:pt x="9391" y="17280"/>
                  </a:cubicBezTo>
                  <a:cubicBezTo>
                    <a:pt x="10017" y="17280"/>
                    <a:pt x="10643" y="18823"/>
                    <a:pt x="11739" y="19903"/>
                  </a:cubicBezTo>
                  <a:cubicBezTo>
                    <a:pt x="12835" y="20983"/>
                    <a:pt x="14400" y="21600"/>
                    <a:pt x="15652" y="21137"/>
                  </a:cubicBezTo>
                  <a:cubicBezTo>
                    <a:pt x="16904" y="20674"/>
                    <a:pt x="17843" y="19131"/>
                    <a:pt x="18783" y="15429"/>
                  </a:cubicBezTo>
                  <a:cubicBezTo>
                    <a:pt x="19722" y="11726"/>
                    <a:pt x="20661" y="586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1" name="Line"/>
            <p:cNvSpPr/>
            <p:nvPr/>
          </p:nvSpPr>
          <p:spPr>
            <a:xfrm>
              <a:off x="3056882" y="5811103"/>
              <a:ext cx="331862" cy="154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0368" fill="norm" stroke="1" extrusionOk="0">
                  <a:moveTo>
                    <a:pt x="1625" y="17598"/>
                  </a:moveTo>
                  <a:cubicBezTo>
                    <a:pt x="2119" y="14223"/>
                    <a:pt x="2614" y="10848"/>
                    <a:pt x="3026" y="7642"/>
                  </a:cubicBezTo>
                  <a:cubicBezTo>
                    <a:pt x="3438" y="4435"/>
                    <a:pt x="3768" y="1398"/>
                    <a:pt x="3603" y="385"/>
                  </a:cubicBezTo>
                  <a:cubicBezTo>
                    <a:pt x="3438" y="-627"/>
                    <a:pt x="2779" y="386"/>
                    <a:pt x="2037" y="3085"/>
                  </a:cubicBezTo>
                  <a:cubicBezTo>
                    <a:pt x="1295" y="5785"/>
                    <a:pt x="471" y="10173"/>
                    <a:pt x="141" y="13210"/>
                  </a:cubicBezTo>
                  <a:cubicBezTo>
                    <a:pt x="-189" y="16248"/>
                    <a:pt x="-24" y="17935"/>
                    <a:pt x="1542" y="19117"/>
                  </a:cubicBezTo>
                  <a:cubicBezTo>
                    <a:pt x="3109" y="20298"/>
                    <a:pt x="6077" y="20973"/>
                    <a:pt x="8138" y="19623"/>
                  </a:cubicBezTo>
                  <a:cubicBezTo>
                    <a:pt x="10199" y="18273"/>
                    <a:pt x="11353" y="14898"/>
                    <a:pt x="12095" y="11523"/>
                  </a:cubicBezTo>
                  <a:cubicBezTo>
                    <a:pt x="12837" y="8148"/>
                    <a:pt x="13167" y="4773"/>
                    <a:pt x="12919" y="2917"/>
                  </a:cubicBezTo>
                  <a:cubicBezTo>
                    <a:pt x="12672" y="1060"/>
                    <a:pt x="11848" y="723"/>
                    <a:pt x="11188" y="1398"/>
                  </a:cubicBezTo>
                  <a:cubicBezTo>
                    <a:pt x="10529" y="2073"/>
                    <a:pt x="10034" y="3760"/>
                    <a:pt x="9622" y="5448"/>
                  </a:cubicBezTo>
                  <a:cubicBezTo>
                    <a:pt x="9209" y="7135"/>
                    <a:pt x="8880" y="8823"/>
                    <a:pt x="8715" y="10510"/>
                  </a:cubicBezTo>
                  <a:cubicBezTo>
                    <a:pt x="8550" y="12198"/>
                    <a:pt x="8550" y="13885"/>
                    <a:pt x="8962" y="15067"/>
                  </a:cubicBezTo>
                  <a:cubicBezTo>
                    <a:pt x="9374" y="16248"/>
                    <a:pt x="10199" y="16923"/>
                    <a:pt x="11023" y="15910"/>
                  </a:cubicBezTo>
                  <a:cubicBezTo>
                    <a:pt x="11848" y="14898"/>
                    <a:pt x="12672" y="12198"/>
                    <a:pt x="13249" y="11692"/>
                  </a:cubicBezTo>
                  <a:cubicBezTo>
                    <a:pt x="13826" y="11185"/>
                    <a:pt x="14156" y="12873"/>
                    <a:pt x="14733" y="14054"/>
                  </a:cubicBezTo>
                  <a:cubicBezTo>
                    <a:pt x="15310" y="15235"/>
                    <a:pt x="16135" y="15910"/>
                    <a:pt x="17289" y="14729"/>
                  </a:cubicBezTo>
                  <a:cubicBezTo>
                    <a:pt x="18443" y="13548"/>
                    <a:pt x="19927" y="10510"/>
                    <a:pt x="21411" y="7473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2" name="Line"/>
            <p:cNvSpPr/>
            <p:nvPr/>
          </p:nvSpPr>
          <p:spPr>
            <a:xfrm>
              <a:off x="3411743" y="5589126"/>
              <a:ext cx="76669" cy="3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fill="norm" stroke="1" extrusionOk="0">
                  <a:moveTo>
                    <a:pt x="8640" y="1554"/>
                  </a:moveTo>
                  <a:cubicBezTo>
                    <a:pt x="8640" y="777"/>
                    <a:pt x="8640" y="0"/>
                    <a:pt x="7920" y="0"/>
                  </a:cubicBezTo>
                  <a:cubicBezTo>
                    <a:pt x="7200" y="0"/>
                    <a:pt x="5760" y="777"/>
                    <a:pt x="4320" y="3341"/>
                  </a:cubicBezTo>
                  <a:cubicBezTo>
                    <a:pt x="2880" y="5905"/>
                    <a:pt x="1440" y="10256"/>
                    <a:pt x="720" y="13131"/>
                  </a:cubicBezTo>
                  <a:cubicBezTo>
                    <a:pt x="0" y="16006"/>
                    <a:pt x="0" y="17404"/>
                    <a:pt x="0" y="18570"/>
                  </a:cubicBezTo>
                  <a:cubicBezTo>
                    <a:pt x="0" y="19735"/>
                    <a:pt x="0" y="20668"/>
                    <a:pt x="1800" y="21134"/>
                  </a:cubicBezTo>
                  <a:cubicBezTo>
                    <a:pt x="3600" y="21600"/>
                    <a:pt x="7200" y="21600"/>
                    <a:pt x="10800" y="20668"/>
                  </a:cubicBezTo>
                  <a:cubicBezTo>
                    <a:pt x="14400" y="19735"/>
                    <a:pt x="18000" y="17870"/>
                    <a:pt x="21600" y="1600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3" name="Line"/>
            <p:cNvSpPr/>
            <p:nvPr/>
          </p:nvSpPr>
          <p:spPr>
            <a:xfrm>
              <a:off x="3365742" y="5586851"/>
              <a:ext cx="429344" cy="327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1" fill="norm" stroke="1" extrusionOk="0">
                  <a:moveTo>
                    <a:pt x="0" y="10284"/>
                  </a:moveTo>
                  <a:cubicBezTo>
                    <a:pt x="1414" y="8124"/>
                    <a:pt x="2829" y="5964"/>
                    <a:pt x="3921" y="4385"/>
                  </a:cubicBezTo>
                  <a:cubicBezTo>
                    <a:pt x="5014" y="2807"/>
                    <a:pt x="5786" y="1810"/>
                    <a:pt x="6493" y="1062"/>
                  </a:cubicBezTo>
                  <a:cubicBezTo>
                    <a:pt x="7200" y="314"/>
                    <a:pt x="7843" y="-184"/>
                    <a:pt x="8229" y="65"/>
                  </a:cubicBezTo>
                  <a:cubicBezTo>
                    <a:pt x="8614" y="314"/>
                    <a:pt x="8743" y="1311"/>
                    <a:pt x="8614" y="3970"/>
                  </a:cubicBezTo>
                  <a:cubicBezTo>
                    <a:pt x="8486" y="6628"/>
                    <a:pt x="8100" y="10948"/>
                    <a:pt x="7907" y="13690"/>
                  </a:cubicBezTo>
                  <a:cubicBezTo>
                    <a:pt x="7714" y="16431"/>
                    <a:pt x="7714" y="17594"/>
                    <a:pt x="7586" y="18758"/>
                  </a:cubicBezTo>
                  <a:cubicBezTo>
                    <a:pt x="7457" y="19921"/>
                    <a:pt x="7200" y="21084"/>
                    <a:pt x="7071" y="21250"/>
                  </a:cubicBezTo>
                  <a:cubicBezTo>
                    <a:pt x="6943" y="21416"/>
                    <a:pt x="6943" y="20585"/>
                    <a:pt x="7071" y="19339"/>
                  </a:cubicBezTo>
                  <a:cubicBezTo>
                    <a:pt x="7200" y="18093"/>
                    <a:pt x="7457" y="16431"/>
                    <a:pt x="7779" y="15185"/>
                  </a:cubicBezTo>
                  <a:cubicBezTo>
                    <a:pt x="8100" y="13939"/>
                    <a:pt x="8486" y="13108"/>
                    <a:pt x="8936" y="12942"/>
                  </a:cubicBezTo>
                  <a:cubicBezTo>
                    <a:pt x="9386" y="12776"/>
                    <a:pt x="9900" y="13274"/>
                    <a:pt x="10350" y="13939"/>
                  </a:cubicBezTo>
                  <a:cubicBezTo>
                    <a:pt x="10800" y="14604"/>
                    <a:pt x="11186" y="15434"/>
                    <a:pt x="11700" y="16182"/>
                  </a:cubicBezTo>
                  <a:cubicBezTo>
                    <a:pt x="12214" y="16930"/>
                    <a:pt x="12857" y="17594"/>
                    <a:pt x="13436" y="17678"/>
                  </a:cubicBezTo>
                  <a:cubicBezTo>
                    <a:pt x="14014" y="17761"/>
                    <a:pt x="14529" y="17262"/>
                    <a:pt x="15043" y="16265"/>
                  </a:cubicBezTo>
                  <a:cubicBezTo>
                    <a:pt x="15557" y="15268"/>
                    <a:pt x="16071" y="13773"/>
                    <a:pt x="16393" y="12610"/>
                  </a:cubicBezTo>
                  <a:cubicBezTo>
                    <a:pt x="16714" y="11447"/>
                    <a:pt x="16843" y="10616"/>
                    <a:pt x="16650" y="10533"/>
                  </a:cubicBezTo>
                  <a:cubicBezTo>
                    <a:pt x="16457" y="10450"/>
                    <a:pt x="15943" y="11114"/>
                    <a:pt x="15621" y="12028"/>
                  </a:cubicBezTo>
                  <a:cubicBezTo>
                    <a:pt x="15300" y="12942"/>
                    <a:pt x="15171" y="14105"/>
                    <a:pt x="15171" y="15102"/>
                  </a:cubicBezTo>
                  <a:cubicBezTo>
                    <a:pt x="15171" y="16099"/>
                    <a:pt x="15300" y="16930"/>
                    <a:pt x="15686" y="17428"/>
                  </a:cubicBezTo>
                  <a:cubicBezTo>
                    <a:pt x="16071" y="17927"/>
                    <a:pt x="16714" y="18093"/>
                    <a:pt x="17743" y="17511"/>
                  </a:cubicBezTo>
                  <a:cubicBezTo>
                    <a:pt x="18771" y="16930"/>
                    <a:pt x="20186" y="15601"/>
                    <a:pt x="21600" y="14271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4" name="Line"/>
            <p:cNvSpPr/>
            <p:nvPr/>
          </p:nvSpPr>
          <p:spPr>
            <a:xfrm>
              <a:off x="3795085" y="5668349"/>
              <a:ext cx="122671" cy="155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3" fill="norm" stroke="1" extrusionOk="0">
                  <a:moveTo>
                    <a:pt x="0" y="6271"/>
                  </a:moveTo>
                  <a:cubicBezTo>
                    <a:pt x="2250" y="5923"/>
                    <a:pt x="4500" y="5574"/>
                    <a:pt x="7425" y="7142"/>
                  </a:cubicBezTo>
                  <a:cubicBezTo>
                    <a:pt x="10350" y="8710"/>
                    <a:pt x="13950" y="12194"/>
                    <a:pt x="15750" y="14806"/>
                  </a:cubicBezTo>
                  <a:cubicBezTo>
                    <a:pt x="17550" y="17419"/>
                    <a:pt x="17550" y="19161"/>
                    <a:pt x="16425" y="20206"/>
                  </a:cubicBezTo>
                  <a:cubicBezTo>
                    <a:pt x="15300" y="21252"/>
                    <a:pt x="13050" y="21600"/>
                    <a:pt x="11700" y="20729"/>
                  </a:cubicBezTo>
                  <a:cubicBezTo>
                    <a:pt x="10350" y="19858"/>
                    <a:pt x="9900" y="17768"/>
                    <a:pt x="10575" y="14632"/>
                  </a:cubicBezTo>
                  <a:cubicBezTo>
                    <a:pt x="11250" y="11497"/>
                    <a:pt x="13050" y="7316"/>
                    <a:pt x="15075" y="4703"/>
                  </a:cubicBezTo>
                  <a:cubicBezTo>
                    <a:pt x="17100" y="2090"/>
                    <a:pt x="19350" y="104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5" name="Line"/>
            <p:cNvSpPr/>
            <p:nvPr/>
          </p:nvSpPr>
          <p:spPr>
            <a:xfrm>
              <a:off x="4197914" y="5616905"/>
              <a:ext cx="310188" cy="192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104" fill="norm" stroke="1" extrusionOk="0">
                  <a:moveTo>
                    <a:pt x="6617" y="9013"/>
                  </a:moveTo>
                  <a:cubicBezTo>
                    <a:pt x="6263" y="7611"/>
                    <a:pt x="5909" y="6208"/>
                    <a:pt x="5289" y="5647"/>
                  </a:cubicBezTo>
                  <a:cubicBezTo>
                    <a:pt x="4669" y="5086"/>
                    <a:pt x="3784" y="5366"/>
                    <a:pt x="2899" y="6909"/>
                  </a:cubicBezTo>
                  <a:cubicBezTo>
                    <a:pt x="2014" y="8452"/>
                    <a:pt x="1128" y="11257"/>
                    <a:pt x="597" y="13361"/>
                  </a:cubicBezTo>
                  <a:cubicBezTo>
                    <a:pt x="66" y="15465"/>
                    <a:pt x="-111" y="16868"/>
                    <a:pt x="66" y="18130"/>
                  </a:cubicBezTo>
                  <a:cubicBezTo>
                    <a:pt x="243" y="19392"/>
                    <a:pt x="774" y="20514"/>
                    <a:pt x="1482" y="20935"/>
                  </a:cubicBezTo>
                  <a:cubicBezTo>
                    <a:pt x="2191" y="21356"/>
                    <a:pt x="3076" y="21075"/>
                    <a:pt x="4138" y="19112"/>
                  </a:cubicBezTo>
                  <a:cubicBezTo>
                    <a:pt x="5200" y="17148"/>
                    <a:pt x="6440" y="13501"/>
                    <a:pt x="6971" y="10696"/>
                  </a:cubicBezTo>
                  <a:cubicBezTo>
                    <a:pt x="7502" y="7891"/>
                    <a:pt x="7325" y="5927"/>
                    <a:pt x="6617" y="4805"/>
                  </a:cubicBezTo>
                  <a:cubicBezTo>
                    <a:pt x="5909" y="3683"/>
                    <a:pt x="4669" y="3403"/>
                    <a:pt x="4404" y="3683"/>
                  </a:cubicBezTo>
                  <a:cubicBezTo>
                    <a:pt x="4138" y="3964"/>
                    <a:pt x="4846" y="4805"/>
                    <a:pt x="5643" y="5366"/>
                  </a:cubicBezTo>
                  <a:cubicBezTo>
                    <a:pt x="6440" y="5927"/>
                    <a:pt x="7325" y="6208"/>
                    <a:pt x="8122" y="5927"/>
                  </a:cubicBezTo>
                  <a:cubicBezTo>
                    <a:pt x="8919" y="5647"/>
                    <a:pt x="9627" y="4805"/>
                    <a:pt x="10335" y="4805"/>
                  </a:cubicBezTo>
                  <a:cubicBezTo>
                    <a:pt x="11043" y="4805"/>
                    <a:pt x="11751" y="5647"/>
                    <a:pt x="12194" y="6769"/>
                  </a:cubicBezTo>
                  <a:cubicBezTo>
                    <a:pt x="12637" y="7891"/>
                    <a:pt x="12814" y="9294"/>
                    <a:pt x="12814" y="10696"/>
                  </a:cubicBezTo>
                  <a:cubicBezTo>
                    <a:pt x="12814" y="12099"/>
                    <a:pt x="12637" y="13501"/>
                    <a:pt x="12459" y="13501"/>
                  </a:cubicBezTo>
                  <a:cubicBezTo>
                    <a:pt x="12282" y="13501"/>
                    <a:pt x="12105" y="12099"/>
                    <a:pt x="12459" y="10135"/>
                  </a:cubicBezTo>
                  <a:cubicBezTo>
                    <a:pt x="12814" y="8172"/>
                    <a:pt x="13699" y="5647"/>
                    <a:pt x="14584" y="3824"/>
                  </a:cubicBezTo>
                  <a:cubicBezTo>
                    <a:pt x="15469" y="2000"/>
                    <a:pt x="16355" y="878"/>
                    <a:pt x="17328" y="317"/>
                  </a:cubicBezTo>
                  <a:cubicBezTo>
                    <a:pt x="18302" y="-244"/>
                    <a:pt x="19364" y="-244"/>
                    <a:pt x="20073" y="1860"/>
                  </a:cubicBezTo>
                  <a:cubicBezTo>
                    <a:pt x="20781" y="3964"/>
                    <a:pt x="21135" y="8172"/>
                    <a:pt x="21489" y="12379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6" name="Line"/>
            <p:cNvSpPr/>
            <p:nvPr/>
          </p:nvSpPr>
          <p:spPr>
            <a:xfrm>
              <a:off x="3239578" y="6102434"/>
              <a:ext cx="493399" cy="478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417" fill="norm" stroke="1" extrusionOk="0">
                  <a:moveTo>
                    <a:pt x="4829" y="10416"/>
                  </a:moveTo>
                  <a:cubicBezTo>
                    <a:pt x="4606" y="9845"/>
                    <a:pt x="4384" y="9273"/>
                    <a:pt x="3938" y="8931"/>
                  </a:cubicBezTo>
                  <a:cubicBezTo>
                    <a:pt x="3493" y="8588"/>
                    <a:pt x="2825" y="8473"/>
                    <a:pt x="2157" y="8931"/>
                  </a:cubicBezTo>
                  <a:cubicBezTo>
                    <a:pt x="1489" y="9388"/>
                    <a:pt x="821" y="10416"/>
                    <a:pt x="431" y="11216"/>
                  </a:cubicBezTo>
                  <a:cubicBezTo>
                    <a:pt x="41" y="12016"/>
                    <a:pt x="-70" y="12588"/>
                    <a:pt x="41" y="13102"/>
                  </a:cubicBezTo>
                  <a:cubicBezTo>
                    <a:pt x="153" y="13616"/>
                    <a:pt x="487" y="14073"/>
                    <a:pt x="1099" y="14073"/>
                  </a:cubicBezTo>
                  <a:cubicBezTo>
                    <a:pt x="1711" y="14073"/>
                    <a:pt x="2602" y="13616"/>
                    <a:pt x="3549" y="11788"/>
                  </a:cubicBezTo>
                  <a:cubicBezTo>
                    <a:pt x="4495" y="9959"/>
                    <a:pt x="5497" y="6759"/>
                    <a:pt x="5998" y="4816"/>
                  </a:cubicBezTo>
                  <a:cubicBezTo>
                    <a:pt x="6499" y="2873"/>
                    <a:pt x="6499" y="2188"/>
                    <a:pt x="6443" y="1502"/>
                  </a:cubicBezTo>
                  <a:cubicBezTo>
                    <a:pt x="6388" y="816"/>
                    <a:pt x="6276" y="131"/>
                    <a:pt x="6054" y="16"/>
                  </a:cubicBezTo>
                  <a:cubicBezTo>
                    <a:pt x="5831" y="-98"/>
                    <a:pt x="5497" y="359"/>
                    <a:pt x="5274" y="2073"/>
                  </a:cubicBezTo>
                  <a:cubicBezTo>
                    <a:pt x="5052" y="3788"/>
                    <a:pt x="4940" y="6759"/>
                    <a:pt x="5219" y="8759"/>
                  </a:cubicBezTo>
                  <a:cubicBezTo>
                    <a:pt x="5497" y="10759"/>
                    <a:pt x="6165" y="11788"/>
                    <a:pt x="6777" y="12302"/>
                  </a:cubicBezTo>
                  <a:cubicBezTo>
                    <a:pt x="7390" y="12816"/>
                    <a:pt x="7946" y="12816"/>
                    <a:pt x="8559" y="12302"/>
                  </a:cubicBezTo>
                  <a:cubicBezTo>
                    <a:pt x="9171" y="11788"/>
                    <a:pt x="9839" y="10759"/>
                    <a:pt x="10173" y="9845"/>
                  </a:cubicBezTo>
                  <a:cubicBezTo>
                    <a:pt x="10507" y="8931"/>
                    <a:pt x="10507" y="8131"/>
                    <a:pt x="10229" y="7845"/>
                  </a:cubicBezTo>
                  <a:cubicBezTo>
                    <a:pt x="9951" y="7559"/>
                    <a:pt x="9394" y="7788"/>
                    <a:pt x="9004" y="8188"/>
                  </a:cubicBezTo>
                  <a:cubicBezTo>
                    <a:pt x="8615" y="8588"/>
                    <a:pt x="8392" y="9159"/>
                    <a:pt x="8225" y="9731"/>
                  </a:cubicBezTo>
                  <a:cubicBezTo>
                    <a:pt x="8058" y="10302"/>
                    <a:pt x="7946" y="10873"/>
                    <a:pt x="8058" y="11388"/>
                  </a:cubicBezTo>
                  <a:cubicBezTo>
                    <a:pt x="8169" y="11902"/>
                    <a:pt x="8503" y="12359"/>
                    <a:pt x="8949" y="12416"/>
                  </a:cubicBezTo>
                  <a:cubicBezTo>
                    <a:pt x="9394" y="12473"/>
                    <a:pt x="9951" y="12131"/>
                    <a:pt x="10340" y="11673"/>
                  </a:cubicBezTo>
                  <a:cubicBezTo>
                    <a:pt x="10730" y="11216"/>
                    <a:pt x="10953" y="10645"/>
                    <a:pt x="11175" y="10645"/>
                  </a:cubicBezTo>
                  <a:cubicBezTo>
                    <a:pt x="11398" y="10645"/>
                    <a:pt x="11621" y="11216"/>
                    <a:pt x="12010" y="11388"/>
                  </a:cubicBezTo>
                  <a:cubicBezTo>
                    <a:pt x="12400" y="11559"/>
                    <a:pt x="12957" y="11331"/>
                    <a:pt x="13291" y="10931"/>
                  </a:cubicBezTo>
                  <a:cubicBezTo>
                    <a:pt x="13625" y="10531"/>
                    <a:pt x="13736" y="9959"/>
                    <a:pt x="13959" y="9902"/>
                  </a:cubicBezTo>
                  <a:cubicBezTo>
                    <a:pt x="14182" y="9845"/>
                    <a:pt x="14516" y="10302"/>
                    <a:pt x="14961" y="10473"/>
                  </a:cubicBezTo>
                  <a:cubicBezTo>
                    <a:pt x="15406" y="10645"/>
                    <a:pt x="15963" y="10531"/>
                    <a:pt x="16464" y="10188"/>
                  </a:cubicBezTo>
                  <a:cubicBezTo>
                    <a:pt x="16965" y="9845"/>
                    <a:pt x="17410" y="9273"/>
                    <a:pt x="17633" y="9273"/>
                  </a:cubicBezTo>
                  <a:cubicBezTo>
                    <a:pt x="17856" y="9273"/>
                    <a:pt x="17856" y="9845"/>
                    <a:pt x="18357" y="11045"/>
                  </a:cubicBezTo>
                  <a:cubicBezTo>
                    <a:pt x="18858" y="12245"/>
                    <a:pt x="19860" y="14073"/>
                    <a:pt x="20472" y="15388"/>
                  </a:cubicBezTo>
                  <a:cubicBezTo>
                    <a:pt x="21085" y="16702"/>
                    <a:pt x="21307" y="17502"/>
                    <a:pt x="21419" y="18245"/>
                  </a:cubicBezTo>
                  <a:cubicBezTo>
                    <a:pt x="21530" y="18988"/>
                    <a:pt x="21530" y="19673"/>
                    <a:pt x="21363" y="20245"/>
                  </a:cubicBezTo>
                  <a:cubicBezTo>
                    <a:pt x="21196" y="20816"/>
                    <a:pt x="20862" y="21273"/>
                    <a:pt x="20138" y="21388"/>
                  </a:cubicBezTo>
                  <a:cubicBezTo>
                    <a:pt x="19415" y="21502"/>
                    <a:pt x="18301" y="21273"/>
                    <a:pt x="17689" y="20816"/>
                  </a:cubicBezTo>
                  <a:cubicBezTo>
                    <a:pt x="17076" y="20359"/>
                    <a:pt x="16965" y="19673"/>
                    <a:pt x="16854" y="18988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7" name="Line"/>
            <p:cNvSpPr/>
            <p:nvPr/>
          </p:nvSpPr>
          <p:spPr>
            <a:xfrm>
              <a:off x="3931616" y="6088554"/>
              <a:ext cx="193144" cy="214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294" fill="norm" stroke="1" extrusionOk="0">
                  <a:moveTo>
                    <a:pt x="1869" y="7770"/>
                  </a:moveTo>
                  <a:cubicBezTo>
                    <a:pt x="1017" y="6753"/>
                    <a:pt x="164" y="5737"/>
                    <a:pt x="22" y="4593"/>
                  </a:cubicBezTo>
                  <a:cubicBezTo>
                    <a:pt x="-120" y="3450"/>
                    <a:pt x="448" y="2179"/>
                    <a:pt x="1443" y="1290"/>
                  </a:cubicBezTo>
                  <a:cubicBezTo>
                    <a:pt x="2438" y="400"/>
                    <a:pt x="3859" y="-108"/>
                    <a:pt x="5848" y="19"/>
                  </a:cubicBezTo>
                  <a:cubicBezTo>
                    <a:pt x="7838" y="146"/>
                    <a:pt x="10396" y="908"/>
                    <a:pt x="11248" y="3577"/>
                  </a:cubicBezTo>
                  <a:cubicBezTo>
                    <a:pt x="12101" y="6245"/>
                    <a:pt x="11248" y="10819"/>
                    <a:pt x="10396" y="14123"/>
                  </a:cubicBezTo>
                  <a:cubicBezTo>
                    <a:pt x="9543" y="17426"/>
                    <a:pt x="8691" y="19459"/>
                    <a:pt x="8975" y="20476"/>
                  </a:cubicBezTo>
                  <a:cubicBezTo>
                    <a:pt x="9259" y="21492"/>
                    <a:pt x="10680" y="21492"/>
                    <a:pt x="12954" y="20857"/>
                  </a:cubicBezTo>
                  <a:cubicBezTo>
                    <a:pt x="15227" y="20221"/>
                    <a:pt x="18354" y="18951"/>
                    <a:pt x="21480" y="1768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8" name="Line"/>
            <p:cNvSpPr/>
            <p:nvPr/>
          </p:nvSpPr>
          <p:spPr>
            <a:xfrm>
              <a:off x="4255095" y="6258696"/>
              <a:ext cx="1" cy="15335"/>
            </a:xfrm>
            <a:prstGeom prst="ellipse">
              <a:avLst/>
            </a:pr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9" name="Line"/>
            <p:cNvSpPr/>
            <p:nvPr/>
          </p:nvSpPr>
          <p:spPr>
            <a:xfrm>
              <a:off x="3503745" y="6789585"/>
              <a:ext cx="322009" cy="312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0" y="2505"/>
                  </a:moveTo>
                  <a:cubicBezTo>
                    <a:pt x="514" y="1627"/>
                    <a:pt x="1029" y="749"/>
                    <a:pt x="1714" y="310"/>
                  </a:cubicBezTo>
                  <a:cubicBezTo>
                    <a:pt x="2400" y="-129"/>
                    <a:pt x="3257" y="-129"/>
                    <a:pt x="4286" y="486"/>
                  </a:cubicBezTo>
                  <a:cubicBezTo>
                    <a:pt x="5314" y="1100"/>
                    <a:pt x="6514" y="2330"/>
                    <a:pt x="8400" y="4437"/>
                  </a:cubicBezTo>
                  <a:cubicBezTo>
                    <a:pt x="10286" y="6544"/>
                    <a:pt x="12857" y="9530"/>
                    <a:pt x="15171" y="12515"/>
                  </a:cubicBezTo>
                  <a:cubicBezTo>
                    <a:pt x="17486" y="15500"/>
                    <a:pt x="19543" y="18486"/>
                    <a:pt x="21600" y="21471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0" name="Line"/>
            <p:cNvSpPr/>
            <p:nvPr/>
          </p:nvSpPr>
          <p:spPr>
            <a:xfrm>
              <a:off x="3559467" y="6764707"/>
              <a:ext cx="243286" cy="460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fill="norm" stroke="1" extrusionOk="0">
                  <a:moveTo>
                    <a:pt x="21419" y="0"/>
                  </a:moveTo>
                  <a:cubicBezTo>
                    <a:pt x="19394" y="840"/>
                    <a:pt x="17369" y="1680"/>
                    <a:pt x="14219" y="3540"/>
                  </a:cubicBezTo>
                  <a:cubicBezTo>
                    <a:pt x="11069" y="5400"/>
                    <a:pt x="6794" y="8280"/>
                    <a:pt x="4094" y="10920"/>
                  </a:cubicBezTo>
                  <a:cubicBezTo>
                    <a:pt x="1394" y="13560"/>
                    <a:pt x="269" y="15960"/>
                    <a:pt x="44" y="17700"/>
                  </a:cubicBezTo>
                  <a:cubicBezTo>
                    <a:pt x="-181" y="19440"/>
                    <a:pt x="494" y="20520"/>
                    <a:pt x="1169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1" name="Line"/>
            <p:cNvSpPr/>
            <p:nvPr/>
          </p:nvSpPr>
          <p:spPr>
            <a:xfrm>
              <a:off x="3841086" y="7083201"/>
              <a:ext cx="168672" cy="136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1" fill="norm" stroke="1" extrusionOk="0">
                  <a:moveTo>
                    <a:pt x="0" y="2897"/>
                  </a:moveTo>
                  <a:cubicBezTo>
                    <a:pt x="1309" y="1719"/>
                    <a:pt x="2618" y="540"/>
                    <a:pt x="4091" y="148"/>
                  </a:cubicBezTo>
                  <a:cubicBezTo>
                    <a:pt x="5564" y="-245"/>
                    <a:pt x="7200" y="148"/>
                    <a:pt x="8182" y="1326"/>
                  </a:cubicBezTo>
                  <a:cubicBezTo>
                    <a:pt x="9164" y="2504"/>
                    <a:pt x="9491" y="4468"/>
                    <a:pt x="9000" y="7217"/>
                  </a:cubicBezTo>
                  <a:cubicBezTo>
                    <a:pt x="8509" y="9966"/>
                    <a:pt x="7200" y="13500"/>
                    <a:pt x="6055" y="16053"/>
                  </a:cubicBezTo>
                  <a:cubicBezTo>
                    <a:pt x="4909" y="18606"/>
                    <a:pt x="3927" y="20177"/>
                    <a:pt x="4418" y="20766"/>
                  </a:cubicBezTo>
                  <a:cubicBezTo>
                    <a:pt x="4909" y="21355"/>
                    <a:pt x="6873" y="20962"/>
                    <a:pt x="9982" y="19588"/>
                  </a:cubicBezTo>
                  <a:cubicBezTo>
                    <a:pt x="13091" y="18213"/>
                    <a:pt x="17345" y="15857"/>
                    <a:pt x="21600" y="135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2" name="Line"/>
            <p:cNvSpPr/>
            <p:nvPr/>
          </p:nvSpPr>
          <p:spPr>
            <a:xfrm>
              <a:off x="4142208" y="6813685"/>
              <a:ext cx="250892" cy="23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0661" fill="norm" stroke="1" extrusionOk="0">
                  <a:moveTo>
                    <a:pt x="13564" y="413"/>
                  </a:moveTo>
                  <a:cubicBezTo>
                    <a:pt x="11819" y="-37"/>
                    <a:pt x="10074" y="-487"/>
                    <a:pt x="7783" y="1201"/>
                  </a:cubicBezTo>
                  <a:cubicBezTo>
                    <a:pt x="5492" y="2888"/>
                    <a:pt x="2655" y="6713"/>
                    <a:pt x="1237" y="10088"/>
                  </a:cubicBezTo>
                  <a:cubicBezTo>
                    <a:pt x="-181" y="13463"/>
                    <a:pt x="-181" y="16388"/>
                    <a:pt x="255" y="18300"/>
                  </a:cubicBezTo>
                  <a:cubicBezTo>
                    <a:pt x="692" y="20213"/>
                    <a:pt x="1564" y="21113"/>
                    <a:pt x="5164" y="20438"/>
                  </a:cubicBezTo>
                  <a:cubicBezTo>
                    <a:pt x="8764" y="19763"/>
                    <a:pt x="15092" y="17513"/>
                    <a:pt x="21419" y="15263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3" name="Line"/>
            <p:cNvSpPr/>
            <p:nvPr/>
          </p:nvSpPr>
          <p:spPr>
            <a:xfrm>
              <a:off x="4201428" y="6910377"/>
              <a:ext cx="199338" cy="8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4" name="Line"/>
            <p:cNvSpPr/>
            <p:nvPr/>
          </p:nvSpPr>
          <p:spPr>
            <a:xfrm>
              <a:off x="4658882" y="6665039"/>
              <a:ext cx="178894" cy="450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491" fill="norm" stroke="1" extrusionOk="0">
                  <a:moveTo>
                    <a:pt x="12900" y="0"/>
                  </a:moveTo>
                  <a:cubicBezTo>
                    <a:pt x="9000" y="0"/>
                    <a:pt x="5100" y="0"/>
                    <a:pt x="2700" y="366"/>
                  </a:cubicBezTo>
                  <a:cubicBezTo>
                    <a:pt x="300" y="732"/>
                    <a:pt x="-600" y="1464"/>
                    <a:pt x="750" y="2868"/>
                  </a:cubicBezTo>
                  <a:cubicBezTo>
                    <a:pt x="2100" y="4271"/>
                    <a:pt x="5700" y="6346"/>
                    <a:pt x="7950" y="7627"/>
                  </a:cubicBezTo>
                  <a:cubicBezTo>
                    <a:pt x="10200" y="8908"/>
                    <a:pt x="11100" y="9397"/>
                    <a:pt x="10800" y="9702"/>
                  </a:cubicBezTo>
                  <a:cubicBezTo>
                    <a:pt x="10500" y="10007"/>
                    <a:pt x="9000" y="10129"/>
                    <a:pt x="7500" y="10190"/>
                  </a:cubicBezTo>
                  <a:cubicBezTo>
                    <a:pt x="6000" y="10251"/>
                    <a:pt x="4500" y="10251"/>
                    <a:pt x="3000" y="10373"/>
                  </a:cubicBezTo>
                  <a:cubicBezTo>
                    <a:pt x="1500" y="10495"/>
                    <a:pt x="0" y="10739"/>
                    <a:pt x="0" y="10922"/>
                  </a:cubicBezTo>
                  <a:cubicBezTo>
                    <a:pt x="0" y="11105"/>
                    <a:pt x="1500" y="11227"/>
                    <a:pt x="2850" y="11471"/>
                  </a:cubicBezTo>
                  <a:cubicBezTo>
                    <a:pt x="4200" y="11715"/>
                    <a:pt x="5400" y="12081"/>
                    <a:pt x="6300" y="12570"/>
                  </a:cubicBezTo>
                  <a:cubicBezTo>
                    <a:pt x="7200" y="13058"/>
                    <a:pt x="7800" y="13668"/>
                    <a:pt x="7500" y="14583"/>
                  </a:cubicBezTo>
                  <a:cubicBezTo>
                    <a:pt x="7200" y="15498"/>
                    <a:pt x="6000" y="16719"/>
                    <a:pt x="4800" y="17634"/>
                  </a:cubicBezTo>
                  <a:cubicBezTo>
                    <a:pt x="3600" y="18549"/>
                    <a:pt x="2400" y="19159"/>
                    <a:pt x="1650" y="19769"/>
                  </a:cubicBezTo>
                  <a:cubicBezTo>
                    <a:pt x="900" y="20380"/>
                    <a:pt x="600" y="20990"/>
                    <a:pt x="1200" y="21295"/>
                  </a:cubicBezTo>
                  <a:cubicBezTo>
                    <a:pt x="1800" y="21600"/>
                    <a:pt x="3300" y="21600"/>
                    <a:pt x="6750" y="20929"/>
                  </a:cubicBezTo>
                  <a:cubicBezTo>
                    <a:pt x="10200" y="20258"/>
                    <a:pt x="15600" y="18915"/>
                    <a:pt x="21000" y="17573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5" name="Line"/>
            <p:cNvSpPr/>
            <p:nvPr/>
          </p:nvSpPr>
          <p:spPr>
            <a:xfrm>
              <a:off x="4895721" y="6741819"/>
              <a:ext cx="164394" cy="237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360" fill="norm" stroke="1" extrusionOk="0">
                  <a:moveTo>
                    <a:pt x="16143" y="2747"/>
                  </a:moveTo>
                  <a:cubicBezTo>
                    <a:pt x="15161" y="1598"/>
                    <a:pt x="14179" y="449"/>
                    <a:pt x="12870" y="105"/>
                  </a:cubicBezTo>
                  <a:cubicBezTo>
                    <a:pt x="11561" y="-240"/>
                    <a:pt x="9925" y="220"/>
                    <a:pt x="7634" y="2173"/>
                  </a:cubicBezTo>
                  <a:cubicBezTo>
                    <a:pt x="5343" y="4126"/>
                    <a:pt x="2397" y="7573"/>
                    <a:pt x="925" y="10560"/>
                  </a:cubicBezTo>
                  <a:cubicBezTo>
                    <a:pt x="-548" y="13547"/>
                    <a:pt x="-548" y="16075"/>
                    <a:pt x="3052" y="17798"/>
                  </a:cubicBezTo>
                  <a:cubicBezTo>
                    <a:pt x="6652" y="19522"/>
                    <a:pt x="13852" y="20441"/>
                    <a:pt x="21052" y="2136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6" name="Line"/>
            <p:cNvSpPr/>
            <p:nvPr/>
          </p:nvSpPr>
          <p:spPr>
            <a:xfrm>
              <a:off x="5106115" y="6971712"/>
              <a:ext cx="69002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7" name="Line"/>
            <p:cNvSpPr/>
            <p:nvPr/>
          </p:nvSpPr>
          <p:spPr>
            <a:xfrm>
              <a:off x="5357984" y="6666180"/>
              <a:ext cx="134144" cy="257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91" h="21335" fill="norm" stroke="1" extrusionOk="0">
                  <a:moveTo>
                    <a:pt x="19495" y="1811"/>
                  </a:moveTo>
                  <a:cubicBezTo>
                    <a:pt x="18358" y="964"/>
                    <a:pt x="17221" y="117"/>
                    <a:pt x="14190" y="11"/>
                  </a:cubicBezTo>
                  <a:cubicBezTo>
                    <a:pt x="11158" y="-95"/>
                    <a:pt x="6232" y="540"/>
                    <a:pt x="3200" y="1917"/>
                  </a:cubicBezTo>
                  <a:cubicBezTo>
                    <a:pt x="169" y="3293"/>
                    <a:pt x="-968" y="5411"/>
                    <a:pt x="927" y="7529"/>
                  </a:cubicBezTo>
                  <a:cubicBezTo>
                    <a:pt x="2821" y="9646"/>
                    <a:pt x="7748" y="11764"/>
                    <a:pt x="11158" y="13246"/>
                  </a:cubicBezTo>
                  <a:cubicBezTo>
                    <a:pt x="14569" y="14729"/>
                    <a:pt x="16464" y="15576"/>
                    <a:pt x="17979" y="16423"/>
                  </a:cubicBezTo>
                  <a:cubicBezTo>
                    <a:pt x="19495" y="17270"/>
                    <a:pt x="20632" y="18117"/>
                    <a:pt x="19306" y="19070"/>
                  </a:cubicBezTo>
                  <a:cubicBezTo>
                    <a:pt x="17979" y="20023"/>
                    <a:pt x="14190" y="21081"/>
                    <a:pt x="11537" y="21293"/>
                  </a:cubicBezTo>
                  <a:cubicBezTo>
                    <a:pt x="8885" y="21505"/>
                    <a:pt x="7369" y="20870"/>
                    <a:pt x="5853" y="2023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8" name="Line"/>
            <p:cNvSpPr/>
            <p:nvPr/>
          </p:nvSpPr>
          <p:spPr>
            <a:xfrm>
              <a:off x="5619793" y="6542369"/>
              <a:ext cx="85614" cy="44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4" h="21600" fill="norm" stroke="1" extrusionOk="0">
                  <a:moveTo>
                    <a:pt x="0" y="745"/>
                  </a:moveTo>
                  <a:cubicBezTo>
                    <a:pt x="2469" y="372"/>
                    <a:pt x="4937" y="0"/>
                    <a:pt x="7406" y="0"/>
                  </a:cubicBezTo>
                  <a:cubicBezTo>
                    <a:pt x="9874" y="0"/>
                    <a:pt x="12343" y="372"/>
                    <a:pt x="14503" y="1241"/>
                  </a:cubicBezTo>
                  <a:cubicBezTo>
                    <a:pt x="16663" y="2110"/>
                    <a:pt x="18514" y="3476"/>
                    <a:pt x="18823" y="4841"/>
                  </a:cubicBezTo>
                  <a:cubicBezTo>
                    <a:pt x="19131" y="6207"/>
                    <a:pt x="17897" y="7572"/>
                    <a:pt x="16354" y="8876"/>
                  </a:cubicBezTo>
                  <a:cubicBezTo>
                    <a:pt x="14811" y="10179"/>
                    <a:pt x="12960" y="11421"/>
                    <a:pt x="13577" y="12600"/>
                  </a:cubicBezTo>
                  <a:cubicBezTo>
                    <a:pt x="14194" y="13779"/>
                    <a:pt x="17280" y="14897"/>
                    <a:pt x="19131" y="15766"/>
                  </a:cubicBezTo>
                  <a:cubicBezTo>
                    <a:pt x="20983" y="16634"/>
                    <a:pt x="21600" y="17255"/>
                    <a:pt x="18514" y="18186"/>
                  </a:cubicBezTo>
                  <a:cubicBezTo>
                    <a:pt x="15429" y="19117"/>
                    <a:pt x="8640" y="20359"/>
                    <a:pt x="1851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9" name="Line"/>
            <p:cNvSpPr/>
            <p:nvPr/>
          </p:nvSpPr>
          <p:spPr>
            <a:xfrm>
              <a:off x="6401811" y="3690305"/>
              <a:ext cx="187563" cy="4490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590" fill="norm" stroke="1" extrusionOk="0">
                  <a:moveTo>
                    <a:pt x="2627" y="0"/>
                  </a:moveTo>
                  <a:cubicBezTo>
                    <a:pt x="2627" y="209"/>
                    <a:pt x="2627" y="418"/>
                    <a:pt x="2627" y="725"/>
                  </a:cubicBezTo>
                  <a:cubicBezTo>
                    <a:pt x="2627" y="1032"/>
                    <a:pt x="2627" y="1438"/>
                    <a:pt x="2481" y="1855"/>
                  </a:cubicBezTo>
                  <a:cubicBezTo>
                    <a:pt x="2335" y="2273"/>
                    <a:pt x="2043" y="2703"/>
                    <a:pt x="2335" y="3139"/>
                  </a:cubicBezTo>
                  <a:cubicBezTo>
                    <a:pt x="2627" y="3575"/>
                    <a:pt x="3503" y="4018"/>
                    <a:pt x="4524" y="4472"/>
                  </a:cubicBezTo>
                  <a:cubicBezTo>
                    <a:pt x="5546" y="4927"/>
                    <a:pt x="6713" y="5394"/>
                    <a:pt x="7881" y="5879"/>
                  </a:cubicBezTo>
                  <a:cubicBezTo>
                    <a:pt x="9049" y="6365"/>
                    <a:pt x="10216" y="6868"/>
                    <a:pt x="11384" y="7372"/>
                  </a:cubicBezTo>
                  <a:cubicBezTo>
                    <a:pt x="12551" y="7876"/>
                    <a:pt x="13719" y="8380"/>
                    <a:pt x="14886" y="8902"/>
                  </a:cubicBezTo>
                  <a:cubicBezTo>
                    <a:pt x="16054" y="9424"/>
                    <a:pt x="17222" y="9965"/>
                    <a:pt x="18243" y="10487"/>
                  </a:cubicBezTo>
                  <a:cubicBezTo>
                    <a:pt x="19265" y="11009"/>
                    <a:pt x="20141" y="11513"/>
                    <a:pt x="20724" y="12029"/>
                  </a:cubicBezTo>
                  <a:cubicBezTo>
                    <a:pt x="21308" y="12545"/>
                    <a:pt x="21600" y="13073"/>
                    <a:pt x="21308" y="13595"/>
                  </a:cubicBezTo>
                  <a:cubicBezTo>
                    <a:pt x="21016" y="14117"/>
                    <a:pt x="20141" y="14633"/>
                    <a:pt x="18973" y="15137"/>
                  </a:cubicBezTo>
                  <a:cubicBezTo>
                    <a:pt x="17805" y="15641"/>
                    <a:pt x="16346" y="16132"/>
                    <a:pt x="15178" y="16605"/>
                  </a:cubicBezTo>
                  <a:cubicBezTo>
                    <a:pt x="14011" y="17078"/>
                    <a:pt x="13135" y="17533"/>
                    <a:pt x="12405" y="17982"/>
                  </a:cubicBezTo>
                  <a:cubicBezTo>
                    <a:pt x="11676" y="18430"/>
                    <a:pt x="11092" y="18872"/>
                    <a:pt x="10654" y="19309"/>
                  </a:cubicBezTo>
                  <a:cubicBezTo>
                    <a:pt x="10216" y="19745"/>
                    <a:pt x="9924" y="20175"/>
                    <a:pt x="9341" y="20513"/>
                  </a:cubicBezTo>
                  <a:cubicBezTo>
                    <a:pt x="8757" y="20851"/>
                    <a:pt x="7881" y="21096"/>
                    <a:pt x="7005" y="21250"/>
                  </a:cubicBezTo>
                  <a:cubicBezTo>
                    <a:pt x="6130" y="21403"/>
                    <a:pt x="5254" y="21465"/>
                    <a:pt x="4232" y="21514"/>
                  </a:cubicBezTo>
                  <a:cubicBezTo>
                    <a:pt x="3211" y="21563"/>
                    <a:pt x="2043" y="21600"/>
                    <a:pt x="1314" y="21588"/>
                  </a:cubicBezTo>
                  <a:cubicBezTo>
                    <a:pt x="584" y="21575"/>
                    <a:pt x="292" y="21514"/>
                    <a:pt x="0" y="21453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0" name="Line"/>
            <p:cNvSpPr/>
            <p:nvPr/>
          </p:nvSpPr>
          <p:spPr>
            <a:xfrm>
              <a:off x="6419433" y="3483300"/>
              <a:ext cx="6460858" cy="31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600" fill="norm" stroke="1" extrusionOk="0">
                  <a:moveTo>
                    <a:pt x="146" y="21600"/>
                  </a:moveTo>
                  <a:cubicBezTo>
                    <a:pt x="77" y="20722"/>
                    <a:pt x="9" y="19844"/>
                    <a:pt x="1" y="19317"/>
                  </a:cubicBezTo>
                  <a:cubicBezTo>
                    <a:pt x="-8" y="18790"/>
                    <a:pt x="43" y="18615"/>
                    <a:pt x="218" y="18263"/>
                  </a:cubicBezTo>
                  <a:cubicBezTo>
                    <a:pt x="393" y="17912"/>
                    <a:pt x="692" y="17385"/>
                    <a:pt x="1000" y="16771"/>
                  </a:cubicBezTo>
                  <a:cubicBezTo>
                    <a:pt x="1307" y="16156"/>
                    <a:pt x="1623" y="15454"/>
                    <a:pt x="1944" y="14927"/>
                  </a:cubicBezTo>
                  <a:cubicBezTo>
                    <a:pt x="2264" y="14400"/>
                    <a:pt x="2588" y="14049"/>
                    <a:pt x="2900" y="13698"/>
                  </a:cubicBezTo>
                  <a:cubicBezTo>
                    <a:pt x="3212" y="13346"/>
                    <a:pt x="3511" y="12995"/>
                    <a:pt x="3818" y="12556"/>
                  </a:cubicBezTo>
                  <a:cubicBezTo>
                    <a:pt x="4126" y="12117"/>
                    <a:pt x="4442" y="11590"/>
                    <a:pt x="4762" y="11239"/>
                  </a:cubicBezTo>
                  <a:cubicBezTo>
                    <a:pt x="5082" y="10888"/>
                    <a:pt x="5407" y="10712"/>
                    <a:pt x="5740" y="10449"/>
                  </a:cubicBezTo>
                  <a:cubicBezTo>
                    <a:pt x="6073" y="10185"/>
                    <a:pt x="6415" y="9834"/>
                    <a:pt x="6756" y="9571"/>
                  </a:cubicBezTo>
                  <a:cubicBezTo>
                    <a:pt x="7098" y="9307"/>
                    <a:pt x="7440" y="9132"/>
                    <a:pt x="7781" y="8956"/>
                  </a:cubicBezTo>
                  <a:cubicBezTo>
                    <a:pt x="8123" y="8780"/>
                    <a:pt x="8465" y="8605"/>
                    <a:pt x="8811" y="8429"/>
                  </a:cubicBezTo>
                  <a:cubicBezTo>
                    <a:pt x="9156" y="8254"/>
                    <a:pt x="9507" y="8078"/>
                    <a:pt x="9848" y="7902"/>
                  </a:cubicBezTo>
                  <a:cubicBezTo>
                    <a:pt x="10190" y="7727"/>
                    <a:pt x="10523" y="7551"/>
                    <a:pt x="10869" y="7288"/>
                  </a:cubicBezTo>
                  <a:cubicBezTo>
                    <a:pt x="11215" y="7024"/>
                    <a:pt x="11573" y="6673"/>
                    <a:pt x="11941" y="6234"/>
                  </a:cubicBezTo>
                  <a:cubicBezTo>
                    <a:pt x="12308" y="5795"/>
                    <a:pt x="12684" y="5268"/>
                    <a:pt x="13008" y="4917"/>
                  </a:cubicBezTo>
                  <a:cubicBezTo>
                    <a:pt x="13333" y="4566"/>
                    <a:pt x="13606" y="4390"/>
                    <a:pt x="13935" y="4039"/>
                  </a:cubicBezTo>
                  <a:cubicBezTo>
                    <a:pt x="14264" y="3688"/>
                    <a:pt x="14648" y="3161"/>
                    <a:pt x="14969" y="2810"/>
                  </a:cubicBezTo>
                  <a:cubicBezTo>
                    <a:pt x="15289" y="2459"/>
                    <a:pt x="15545" y="2283"/>
                    <a:pt x="15801" y="2107"/>
                  </a:cubicBezTo>
                  <a:cubicBezTo>
                    <a:pt x="16057" y="1932"/>
                    <a:pt x="16314" y="1756"/>
                    <a:pt x="16625" y="1580"/>
                  </a:cubicBezTo>
                  <a:cubicBezTo>
                    <a:pt x="16937" y="1405"/>
                    <a:pt x="17304" y="1229"/>
                    <a:pt x="17655" y="1054"/>
                  </a:cubicBezTo>
                  <a:cubicBezTo>
                    <a:pt x="18005" y="878"/>
                    <a:pt x="18338" y="702"/>
                    <a:pt x="18662" y="615"/>
                  </a:cubicBezTo>
                  <a:cubicBezTo>
                    <a:pt x="18987" y="527"/>
                    <a:pt x="19303" y="527"/>
                    <a:pt x="19683" y="439"/>
                  </a:cubicBezTo>
                  <a:cubicBezTo>
                    <a:pt x="20063" y="351"/>
                    <a:pt x="20507" y="176"/>
                    <a:pt x="20836" y="88"/>
                  </a:cubicBezTo>
                  <a:cubicBezTo>
                    <a:pt x="21165" y="0"/>
                    <a:pt x="21378" y="0"/>
                    <a:pt x="21592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1" name="Line"/>
            <p:cNvSpPr/>
            <p:nvPr/>
          </p:nvSpPr>
          <p:spPr>
            <a:xfrm>
              <a:off x="6907504" y="3960193"/>
              <a:ext cx="299326" cy="42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426" fill="norm" stroke="1" extrusionOk="0">
                  <a:moveTo>
                    <a:pt x="19243" y="3434"/>
                  </a:moveTo>
                  <a:cubicBezTo>
                    <a:pt x="19426" y="2784"/>
                    <a:pt x="19609" y="2133"/>
                    <a:pt x="19426" y="1547"/>
                  </a:cubicBezTo>
                  <a:cubicBezTo>
                    <a:pt x="19243" y="962"/>
                    <a:pt x="18694" y="441"/>
                    <a:pt x="17504" y="181"/>
                  </a:cubicBezTo>
                  <a:cubicBezTo>
                    <a:pt x="16315" y="-79"/>
                    <a:pt x="14484" y="-79"/>
                    <a:pt x="12837" y="311"/>
                  </a:cubicBezTo>
                  <a:cubicBezTo>
                    <a:pt x="11189" y="702"/>
                    <a:pt x="9725" y="1482"/>
                    <a:pt x="8077" y="2719"/>
                  </a:cubicBezTo>
                  <a:cubicBezTo>
                    <a:pt x="6430" y="3955"/>
                    <a:pt x="4599" y="5646"/>
                    <a:pt x="3043" y="7923"/>
                  </a:cubicBezTo>
                  <a:cubicBezTo>
                    <a:pt x="1487" y="10201"/>
                    <a:pt x="206" y="13063"/>
                    <a:pt x="23" y="15210"/>
                  </a:cubicBezTo>
                  <a:cubicBezTo>
                    <a:pt x="-160" y="17357"/>
                    <a:pt x="755" y="18788"/>
                    <a:pt x="2952" y="19764"/>
                  </a:cubicBezTo>
                  <a:cubicBezTo>
                    <a:pt x="5148" y="20740"/>
                    <a:pt x="8626" y="21261"/>
                    <a:pt x="11921" y="21391"/>
                  </a:cubicBezTo>
                  <a:cubicBezTo>
                    <a:pt x="15216" y="21521"/>
                    <a:pt x="18328" y="21261"/>
                    <a:pt x="21440" y="21001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2" name="Line"/>
            <p:cNvSpPr/>
            <p:nvPr/>
          </p:nvSpPr>
          <p:spPr>
            <a:xfrm>
              <a:off x="7544170" y="4119648"/>
              <a:ext cx="935355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39" y="20000"/>
                    <a:pt x="2479" y="18400"/>
                    <a:pt x="3954" y="17000"/>
                  </a:cubicBezTo>
                  <a:cubicBezTo>
                    <a:pt x="5430" y="15600"/>
                    <a:pt x="7141" y="14400"/>
                    <a:pt x="9118" y="12600"/>
                  </a:cubicBezTo>
                  <a:cubicBezTo>
                    <a:pt x="11095" y="10800"/>
                    <a:pt x="13338" y="8400"/>
                    <a:pt x="15167" y="6400"/>
                  </a:cubicBezTo>
                  <a:cubicBezTo>
                    <a:pt x="16997" y="4400"/>
                    <a:pt x="18413" y="2800"/>
                    <a:pt x="19416" y="1800"/>
                  </a:cubicBezTo>
                  <a:cubicBezTo>
                    <a:pt x="20420" y="800"/>
                    <a:pt x="21010" y="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3" name="Line"/>
            <p:cNvSpPr/>
            <p:nvPr/>
          </p:nvSpPr>
          <p:spPr>
            <a:xfrm>
              <a:off x="8326187" y="4058313"/>
              <a:ext cx="159860" cy="230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600" fill="norm" stroke="1" extrusionOk="0">
                  <a:moveTo>
                    <a:pt x="0" y="0"/>
                  </a:moveTo>
                  <a:cubicBezTo>
                    <a:pt x="6514" y="2880"/>
                    <a:pt x="13029" y="5760"/>
                    <a:pt x="16800" y="7800"/>
                  </a:cubicBezTo>
                  <a:cubicBezTo>
                    <a:pt x="20571" y="9840"/>
                    <a:pt x="21600" y="11040"/>
                    <a:pt x="21429" y="12600"/>
                  </a:cubicBezTo>
                  <a:cubicBezTo>
                    <a:pt x="21257" y="14160"/>
                    <a:pt x="19886" y="16080"/>
                    <a:pt x="18514" y="17640"/>
                  </a:cubicBezTo>
                  <a:cubicBezTo>
                    <a:pt x="17143" y="19200"/>
                    <a:pt x="15771" y="20400"/>
                    <a:pt x="144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4" name="Line"/>
            <p:cNvSpPr/>
            <p:nvPr/>
          </p:nvSpPr>
          <p:spPr>
            <a:xfrm>
              <a:off x="8684342" y="4032452"/>
              <a:ext cx="331862" cy="294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302" fill="norm" stroke="1" extrusionOk="0">
                  <a:moveTo>
                    <a:pt x="12013" y="1868"/>
                  </a:moveTo>
                  <a:cubicBezTo>
                    <a:pt x="11518" y="1129"/>
                    <a:pt x="11023" y="391"/>
                    <a:pt x="10281" y="114"/>
                  </a:cubicBezTo>
                  <a:cubicBezTo>
                    <a:pt x="9539" y="-163"/>
                    <a:pt x="8550" y="22"/>
                    <a:pt x="7148" y="1129"/>
                  </a:cubicBezTo>
                  <a:cubicBezTo>
                    <a:pt x="5747" y="2237"/>
                    <a:pt x="3933" y="4268"/>
                    <a:pt x="2614" y="7037"/>
                  </a:cubicBezTo>
                  <a:cubicBezTo>
                    <a:pt x="1295" y="9806"/>
                    <a:pt x="471" y="13314"/>
                    <a:pt x="141" y="15529"/>
                  </a:cubicBezTo>
                  <a:cubicBezTo>
                    <a:pt x="-189" y="17745"/>
                    <a:pt x="-24" y="18668"/>
                    <a:pt x="1542" y="19499"/>
                  </a:cubicBezTo>
                  <a:cubicBezTo>
                    <a:pt x="3109" y="20329"/>
                    <a:pt x="6077" y="21068"/>
                    <a:pt x="9457" y="21252"/>
                  </a:cubicBezTo>
                  <a:cubicBezTo>
                    <a:pt x="12837" y="21437"/>
                    <a:pt x="16629" y="21068"/>
                    <a:pt x="18690" y="20699"/>
                  </a:cubicBezTo>
                  <a:cubicBezTo>
                    <a:pt x="20751" y="20329"/>
                    <a:pt x="21081" y="19960"/>
                    <a:pt x="21411" y="19591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5" name="Line"/>
            <p:cNvSpPr/>
            <p:nvPr/>
          </p:nvSpPr>
          <p:spPr>
            <a:xfrm>
              <a:off x="7767609" y="3838072"/>
              <a:ext cx="116458" cy="140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0864" fill="norm" stroke="1" extrusionOk="0">
                  <a:moveTo>
                    <a:pt x="11068" y="826"/>
                  </a:moveTo>
                  <a:cubicBezTo>
                    <a:pt x="8720" y="447"/>
                    <a:pt x="6372" y="68"/>
                    <a:pt x="4494" y="1205"/>
                  </a:cubicBezTo>
                  <a:cubicBezTo>
                    <a:pt x="2615" y="2342"/>
                    <a:pt x="1207" y="4994"/>
                    <a:pt x="502" y="8215"/>
                  </a:cubicBezTo>
                  <a:cubicBezTo>
                    <a:pt x="-202" y="11436"/>
                    <a:pt x="-202" y="15226"/>
                    <a:pt x="737" y="17689"/>
                  </a:cubicBezTo>
                  <a:cubicBezTo>
                    <a:pt x="1676" y="20152"/>
                    <a:pt x="3555" y="21289"/>
                    <a:pt x="6841" y="20721"/>
                  </a:cubicBezTo>
                  <a:cubicBezTo>
                    <a:pt x="10128" y="20152"/>
                    <a:pt x="14824" y="17878"/>
                    <a:pt x="17641" y="15794"/>
                  </a:cubicBezTo>
                  <a:cubicBezTo>
                    <a:pt x="20459" y="13710"/>
                    <a:pt x="21398" y="11815"/>
                    <a:pt x="21398" y="9163"/>
                  </a:cubicBezTo>
                  <a:cubicBezTo>
                    <a:pt x="21398" y="6510"/>
                    <a:pt x="20459" y="3100"/>
                    <a:pt x="18111" y="1394"/>
                  </a:cubicBezTo>
                  <a:cubicBezTo>
                    <a:pt x="15763" y="-311"/>
                    <a:pt x="12007" y="-311"/>
                    <a:pt x="10363" y="636"/>
                  </a:cubicBezTo>
                  <a:cubicBezTo>
                    <a:pt x="8720" y="1584"/>
                    <a:pt x="9189" y="3479"/>
                    <a:pt x="9659" y="5373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6" name="Line"/>
            <p:cNvSpPr/>
            <p:nvPr/>
          </p:nvSpPr>
          <p:spPr>
            <a:xfrm>
              <a:off x="7981179" y="3912643"/>
              <a:ext cx="23002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7" name="Line"/>
            <p:cNvSpPr/>
            <p:nvPr/>
          </p:nvSpPr>
          <p:spPr>
            <a:xfrm>
              <a:off x="8107392" y="3754469"/>
              <a:ext cx="180462" cy="303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401" fill="norm" stroke="1" extrusionOk="0">
                  <a:moveTo>
                    <a:pt x="12355" y="5201"/>
                  </a:moveTo>
                  <a:cubicBezTo>
                    <a:pt x="12355" y="4301"/>
                    <a:pt x="12355" y="3401"/>
                    <a:pt x="11138" y="2411"/>
                  </a:cubicBezTo>
                  <a:cubicBezTo>
                    <a:pt x="9921" y="1421"/>
                    <a:pt x="7488" y="341"/>
                    <a:pt x="5662" y="71"/>
                  </a:cubicBezTo>
                  <a:cubicBezTo>
                    <a:pt x="3837" y="-199"/>
                    <a:pt x="2620" y="341"/>
                    <a:pt x="1707" y="1061"/>
                  </a:cubicBezTo>
                  <a:cubicBezTo>
                    <a:pt x="795" y="1781"/>
                    <a:pt x="186" y="2681"/>
                    <a:pt x="34" y="3581"/>
                  </a:cubicBezTo>
                  <a:cubicBezTo>
                    <a:pt x="-118" y="4481"/>
                    <a:pt x="186" y="5381"/>
                    <a:pt x="1859" y="5741"/>
                  </a:cubicBezTo>
                  <a:cubicBezTo>
                    <a:pt x="3533" y="6101"/>
                    <a:pt x="6575" y="5921"/>
                    <a:pt x="9009" y="5471"/>
                  </a:cubicBezTo>
                  <a:cubicBezTo>
                    <a:pt x="11443" y="5021"/>
                    <a:pt x="13268" y="4301"/>
                    <a:pt x="14181" y="4391"/>
                  </a:cubicBezTo>
                  <a:cubicBezTo>
                    <a:pt x="15093" y="4481"/>
                    <a:pt x="15093" y="5381"/>
                    <a:pt x="15093" y="7451"/>
                  </a:cubicBezTo>
                  <a:cubicBezTo>
                    <a:pt x="15093" y="9521"/>
                    <a:pt x="15093" y="12761"/>
                    <a:pt x="16158" y="15281"/>
                  </a:cubicBezTo>
                  <a:cubicBezTo>
                    <a:pt x="17223" y="17801"/>
                    <a:pt x="19352" y="19601"/>
                    <a:pt x="21482" y="21401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8" name="Line"/>
            <p:cNvSpPr/>
            <p:nvPr/>
          </p:nvSpPr>
          <p:spPr>
            <a:xfrm>
              <a:off x="6689040" y="4633407"/>
              <a:ext cx="126781" cy="162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1" h="20834" fill="norm" stroke="1" extrusionOk="0">
                  <a:moveTo>
                    <a:pt x="17199" y="3917"/>
                  </a:moveTo>
                  <a:cubicBezTo>
                    <a:pt x="15929" y="2280"/>
                    <a:pt x="14658" y="644"/>
                    <a:pt x="12964" y="153"/>
                  </a:cubicBezTo>
                  <a:cubicBezTo>
                    <a:pt x="11270" y="-338"/>
                    <a:pt x="9152" y="317"/>
                    <a:pt x="6611" y="2607"/>
                  </a:cubicBezTo>
                  <a:cubicBezTo>
                    <a:pt x="4070" y="4898"/>
                    <a:pt x="1105" y="8826"/>
                    <a:pt x="258" y="12262"/>
                  </a:cubicBezTo>
                  <a:cubicBezTo>
                    <a:pt x="-589" y="15698"/>
                    <a:pt x="682" y="18644"/>
                    <a:pt x="3646" y="19953"/>
                  </a:cubicBezTo>
                  <a:cubicBezTo>
                    <a:pt x="6611" y="21262"/>
                    <a:pt x="11270" y="20935"/>
                    <a:pt x="14446" y="20117"/>
                  </a:cubicBezTo>
                  <a:cubicBezTo>
                    <a:pt x="17623" y="19298"/>
                    <a:pt x="19317" y="17989"/>
                    <a:pt x="21011" y="1668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9" name="Line"/>
            <p:cNvSpPr/>
            <p:nvPr/>
          </p:nvSpPr>
          <p:spPr>
            <a:xfrm>
              <a:off x="6884822" y="4510657"/>
              <a:ext cx="38335" cy="26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5294"/>
                    <a:pt x="2880" y="10588"/>
                    <a:pt x="6480" y="14188"/>
                  </a:cubicBezTo>
                  <a:cubicBezTo>
                    <a:pt x="10080" y="17788"/>
                    <a:pt x="15840" y="1969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0" name="Line"/>
            <p:cNvSpPr/>
            <p:nvPr/>
          </p:nvSpPr>
          <p:spPr>
            <a:xfrm>
              <a:off x="6969157" y="4610326"/>
              <a:ext cx="414010" cy="141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7" fill="norm" stroke="1" extrusionOk="0">
                  <a:moveTo>
                    <a:pt x="0" y="11368"/>
                  </a:moveTo>
                  <a:cubicBezTo>
                    <a:pt x="667" y="12126"/>
                    <a:pt x="1333" y="12884"/>
                    <a:pt x="1867" y="12316"/>
                  </a:cubicBezTo>
                  <a:cubicBezTo>
                    <a:pt x="2400" y="11747"/>
                    <a:pt x="2800" y="9853"/>
                    <a:pt x="3000" y="7958"/>
                  </a:cubicBezTo>
                  <a:cubicBezTo>
                    <a:pt x="3200" y="6063"/>
                    <a:pt x="3200" y="4168"/>
                    <a:pt x="2867" y="3032"/>
                  </a:cubicBezTo>
                  <a:cubicBezTo>
                    <a:pt x="2533" y="1895"/>
                    <a:pt x="1867" y="1516"/>
                    <a:pt x="1333" y="2274"/>
                  </a:cubicBezTo>
                  <a:cubicBezTo>
                    <a:pt x="800" y="3032"/>
                    <a:pt x="400" y="4926"/>
                    <a:pt x="200" y="7011"/>
                  </a:cubicBezTo>
                  <a:cubicBezTo>
                    <a:pt x="0" y="9095"/>
                    <a:pt x="0" y="11368"/>
                    <a:pt x="333" y="14021"/>
                  </a:cubicBezTo>
                  <a:cubicBezTo>
                    <a:pt x="667" y="16674"/>
                    <a:pt x="1333" y="19705"/>
                    <a:pt x="2467" y="20653"/>
                  </a:cubicBezTo>
                  <a:cubicBezTo>
                    <a:pt x="3600" y="21600"/>
                    <a:pt x="5200" y="20463"/>
                    <a:pt x="6333" y="18189"/>
                  </a:cubicBezTo>
                  <a:cubicBezTo>
                    <a:pt x="7467" y="15916"/>
                    <a:pt x="8133" y="12505"/>
                    <a:pt x="8467" y="9853"/>
                  </a:cubicBezTo>
                  <a:cubicBezTo>
                    <a:pt x="8800" y="7200"/>
                    <a:pt x="8800" y="5305"/>
                    <a:pt x="8467" y="4547"/>
                  </a:cubicBezTo>
                  <a:cubicBezTo>
                    <a:pt x="8133" y="3789"/>
                    <a:pt x="7467" y="4168"/>
                    <a:pt x="7067" y="5305"/>
                  </a:cubicBezTo>
                  <a:cubicBezTo>
                    <a:pt x="6667" y="6442"/>
                    <a:pt x="6533" y="8337"/>
                    <a:pt x="6467" y="10232"/>
                  </a:cubicBezTo>
                  <a:cubicBezTo>
                    <a:pt x="6400" y="12126"/>
                    <a:pt x="6400" y="14021"/>
                    <a:pt x="6733" y="14968"/>
                  </a:cubicBezTo>
                  <a:cubicBezTo>
                    <a:pt x="7067" y="15916"/>
                    <a:pt x="7733" y="15916"/>
                    <a:pt x="8333" y="15347"/>
                  </a:cubicBezTo>
                  <a:cubicBezTo>
                    <a:pt x="8933" y="14779"/>
                    <a:pt x="9467" y="13642"/>
                    <a:pt x="10000" y="13642"/>
                  </a:cubicBezTo>
                  <a:cubicBezTo>
                    <a:pt x="10533" y="13642"/>
                    <a:pt x="11067" y="14779"/>
                    <a:pt x="11533" y="14589"/>
                  </a:cubicBezTo>
                  <a:cubicBezTo>
                    <a:pt x="12000" y="14400"/>
                    <a:pt x="12400" y="12884"/>
                    <a:pt x="12667" y="11179"/>
                  </a:cubicBezTo>
                  <a:cubicBezTo>
                    <a:pt x="12933" y="9474"/>
                    <a:pt x="13067" y="7579"/>
                    <a:pt x="13467" y="7011"/>
                  </a:cubicBezTo>
                  <a:cubicBezTo>
                    <a:pt x="13867" y="6442"/>
                    <a:pt x="14533" y="7200"/>
                    <a:pt x="15333" y="9095"/>
                  </a:cubicBezTo>
                  <a:cubicBezTo>
                    <a:pt x="16133" y="10989"/>
                    <a:pt x="17067" y="14021"/>
                    <a:pt x="17667" y="16484"/>
                  </a:cubicBezTo>
                  <a:cubicBezTo>
                    <a:pt x="18267" y="18947"/>
                    <a:pt x="18533" y="20842"/>
                    <a:pt x="18467" y="21032"/>
                  </a:cubicBezTo>
                  <a:cubicBezTo>
                    <a:pt x="18400" y="21221"/>
                    <a:pt x="18000" y="19705"/>
                    <a:pt x="17800" y="16674"/>
                  </a:cubicBezTo>
                  <a:cubicBezTo>
                    <a:pt x="17600" y="13642"/>
                    <a:pt x="17600" y="9095"/>
                    <a:pt x="17867" y="6063"/>
                  </a:cubicBezTo>
                  <a:cubicBezTo>
                    <a:pt x="18133" y="3032"/>
                    <a:pt x="18667" y="1516"/>
                    <a:pt x="19333" y="758"/>
                  </a:cubicBezTo>
                  <a:cubicBezTo>
                    <a:pt x="20000" y="0"/>
                    <a:pt x="208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1" name="Line"/>
            <p:cNvSpPr/>
            <p:nvPr/>
          </p:nvSpPr>
          <p:spPr>
            <a:xfrm>
              <a:off x="6797931" y="4993668"/>
              <a:ext cx="243198" cy="316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4950" y="0"/>
                  </a:moveTo>
                  <a:cubicBezTo>
                    <a:pt x="5400" y="5400"/>
                    <a:pt x="5850" y="10800"/>
                    <a:pt x="6075" y="14110"/>
                  </a:cubicBezTo>
                  <a:cubicBezTo>
                    <a:pt x="6300" y="17419"/>
                    <a:pt x="6300" y="18639"/>
                    <a:pt x="6413" y="19684"/>
                  </a:cubicBezTo>
                  <a:cubicBezTo>
                    <a:pt x="6525" y="20729"/>
                    <a:pt x="6750" y="21600"/>
                    <a:pt x="7200" y="21600"/>
                  </a:cubicBezTo>
                  <a:cubicBezTo>
                    <a:pt x="7650" y="21600"/>
                    <a:pt x="8325" y="20729"/>
                    <a:pt x="8437" y="19858"/>
                  </a:cubicBezTo>
                  <a:cubicBezTo>
                    <a:pt x="8550" y="18987"/>
                    <a:pt x="8100" y="18116"/>
                    <a:pt x="7538" y="17332"/>
                  </a:cubicBezTo>
                  <a:cubicBezTo>
                    <a:pt x="6975" y="16548"/>
                    <a:pt x="6300" y="15852"/>
                    <a:pt x="5400" y="15503"/>
                  </a:cubicBezTo>
                  <a:cubicBezTo>
                    <a:pt x="4500" y="15155"/>
                    <a:pt x="3375" y="15155"/>
                    <a:pt x="2250" y="15155"/>
                  </a:cubicBezTo>
                  <a:cubicBezTo>
                    <a:pt x="1125" y="15155"/>
                    <a:pt x="0" y="15155"/>
                    <a:pt x="0" y="15068"/>
                  </a:cubicBezTo>
                  <a:cubicBezTo>
                    <a:pt x="0" y="14981"/>
                    <a:pt x="1125" y="14806"/>
                    <a:pt x="3600" y="14371"/>
                  </a:cubicBezTo>
                  <a:cubicBezTo>
                    <a:pt x="6075" y="13935"/>
                    <a:pt x="9900" y="13239"/>
                    <a:pt x="12600" y="12803"/>
                  </a:cubicBezTo>
                  <a:cubicBezTo>
                    <a:pt x="15300" y="12368"/>
                    <a:pt x="16875" y="12194"/>
                    <a:pt x="17100" y="12455"/>
                  </a:cubicBezTo>
                  <a:cubicBezTo>
                    <a:pt x="17325" y="12716"/>
                    <a:pt x="16200" y="13413"/>
                    <a:pt x="15300" y="14197"/>
                  </a:cubicBezTo>
                  <a:cubicBezTo>
                    <a:pt x="14400" y="14981"/>
                    <a:pt x="13725" y="15852"/>
                    <a:pt x="13387" y="16723"/>
                  </a:cubicBezTo>
                  <a:cubicBezTo>
                    <a:pt x="13050" y="17594"/>
                    <a:pt x="13050" y="18465"/>
                    <a:pt x="13612" y="18987"/>
                  </a:cubicBezTo>
                  <a:cubicBezTo>
                    <a:pt x="14175" y="19510"/>
                    <a:pt x="15300" y="19684"/>
                    <a:pt x="16650" y="19423"/>
                  </a:cubicBezTo>
                  <a:cubicBezTo>
                    <a:pt x="18000" y="19161"/>
                    <a:pt x="19575" y="18465"/>
                    <a:pt x="20475" y="17681"/>
                  </a:cubicBezTo>
                  <a:cubicBezTo>
                    <a:pt x="21375" y="16897"/>
                    <a:pt x="21600" y="16026"/>
                    <a:pt x="21263" y="15242"/>
                  </a:cubicBezTo>
                  <a:cubicBezTo>
                    <a:pt x="20925" y="14458"/>
                    <a:pt x="20025" y="13761"/>
                    <a:pt x="19125" y="13065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2" name="Line"/>
            <p:cNvSpPr/>
            <p:nvPr/>
          </p:nvSpPr>
          <p:spPr>
            <a:xfrm>
              <a:off x="7084769" y="4942270"/>
              <a:ext cx="509523" cy="569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313" fill="norm" stroke="1" extrusionOk="0">
                  <a:moveTo>
                    <a:pt x="3862" y="8517"/>
                  </a:moveTo>
                  <a:cubicBezTo>
                    <a:pt x="3538" y="8135"/>
                    <a:pt x="3214" y="7753"/>
                    <a:pt x="2782" y="7609"/>
                  </a:cubicBezTo>
                  <a:cubicBezTo>
                    <a:pt x="2350" y="7466"/>
                    <a:pt x="1810" y="7562"/>
                    <a:pt x="1378" y="7848"/>
                  </a:cubicBezTo>
                  <a:cubicBezTo>
                    <a:pt x="946" y="8135"/>
                    <a:pt x="622" y="8613"/>
                    <a:pt x="406" y="9139"/>
                  </a:cubicBezTo>
                  <a:cubicBezTo>
                    <a:pt x="190" y="9664"/>
                    <a:pt x="82" y="10238"/>
                    <a:pt x="28" y="10763"/>
                  </a:cubicBezTo>
                  <a:cubicBezTo>
                    <a:pt x="-26" y="11289"/>
                    <a:pt x="-26" y="11767"/>
                    <a:pt x="244" y="12054"/>
                  </a:cubicBezTo>
                  <a:cubicBezTo>
                    <a:pt x="514" y="12340"/>
                    <a:pt x="1054" y="12436"/>
                    <a:pt x="1918" y="11528"/>
                  </a:cubicBezTo>
                  <a:cubicBezTo>
                    <a:pt x="2782" y="10620"/>
                    <a:pt x="3970" y="8708"/>
                    <a:pt x="4672" y="6988"/>
                  </a:cubicBezTo>
                  <a:cubicBezTo>
                    <a:pt x="5374" y="5268"/>
                    <a:pt x="5590" y="3739"/>
                    <a:pt x="5752" y="2496"/>
                  </a:cubicBezTo>
                  <a:cubicBezTo>
                    <a:pt x="5914" y="1254"/>
                    <a:pt x="6022" y="298"/>
                    <a:pt x="5968" y="59"/>
                  </a:cubicBezTo>
                  <a:cubicBezTo>
                    <a:pt x="5914" y="-180"/>
                    <a:pt x="5698" y="298"/>
                    <a:pt x="5428" y="1779"/>
                  </a:cubicBezTo>
                  <a:cubicBezTo>
                    <a:pt x="5158" y="3261"/>
                    <a:pt x="4834" y="5746"/>
                    <a:pt x="4672" y="7275"/>
                  </a:cubicBezTo>
                  <a:cubicBezTo>
                    <a:pt x="4510" y="8804"/>
                    <a:pt x="4510" y="9378"/>
                    <a:pt x="4942" y="9951"/>
                  </a:cubicBezTo>
                  <a:cubicBezTo>
                    <a:pt x="5374" y="10524"/>
                    <a:pt x="6238" y="11098"/>
                    <a:pt x="6940" y="11193"/>
                  </a:cubicBezTo>
                  <a:cubicBezTo>
                    <a:pt x="7642" y="11289"/>
                    <a:pt x="8182" y="10907"/>
                    <a:pt x="8614" y="10333"/>
                  </a:cubicBezTo>
                  <a:cubicBezTo>
                    <a:pt x="9046" y="9760"/>
                    <a:pt x="9370" y="8995"/>
                    <a:pt x="9478" y="8374"/>
                  </a:cubicBezTo>
                  <a:cubicBezTo>
                    <a:pt x="9586" y="7753"/>
                    <a:pt x="9478" y="7275"/>
                    <a:pt x="9208" y="7179"/>
                  </a:cubicBezTo>
                  <a:cubicBezTo>
                    <a:pt x="8938" y="7084"/>
                    <a:pt x="8506" y="7370"/>
                    <a:pt x="8182" y="7801"/>
                  </a:cubicBezTo>
                  <a:cubicBezTo>
                    <a:pt x="7858" y="8231"/>
                    <a:pt x="7642" y="8804"/>
                    <a:pt x="7534" y="9330"/>
                  </a:cubicBezTo>
                  <a:cubicBezTo>
                    <a:pt x="7426" y="9855"/>
                    <a:pt x="7426" y="10333"/>
                    <a:pt x="7696" y="10620"/>
                  </a:cubicBezTo>
                  <a:cubicBezTo>
                    <a:pt x="7966" y="10907"/>
                    <a:pt x="8506" y="11002"/>
                    <a:pt x="8938" y="10859"/>
                  </a:cubicBezTo>
                  <a:cubicBezTo>
                    <a:pt x="9370" y="10716"/>
                    <a:pt x="9694" y="10333"/>
                    <a:pt x="9964" y="9712"/>
                  </a:cubicBezTo>
                  <a:cubicBezTo>
                    <a:pt x="10234" y="9091"/>
                    <a:pt x="10450" y="8231"/>
                    <a:pt x="10450" y="8039"/>
                  </a:cubicBezTo>
                  <a:cubicBezTo>
                    <a:pt x="10450" y="7848"/>
                    <a:pt x="10234" y="8326"/>
                    <a:pt x="10180" y="8947"/>
                  </a:cubicBezTo>
                  <a:cubicBezTo>
                    <a:pt x="10126" y="9569"/>
                    <a:pt x="10234" y="10333"/>
                    <a:pt x="10558" y="10811"/>
                  </a:cubicBezTo>
                  <a:cubicBezTo>
                    <a:pt x="10882" y="11289"/>
                    <a:pt x="11422" y="11480"/>
                    <a:pt x="12016" y="11146"/>
                  </a:cubicBezTo>
                  <a:cubicBezTo>
                    <a:pt x="12610" y="10811"/>
                    <a:pt x="13258" y="9951"/>
                    <a:pt x="13690" y="9186"/>
                  </a:cubicBezTo>
                  <a:cubicBezTo>
                    <a:pt x="14122" y="8422"/>
                    <a:pt x="14338" y="7753"/>
                    <a:pt x="14392" y="7657"/>
                  </a:cubicBezTo>
                  <a:cubicBezTo>
                    <a:pt x="14446" y="7562"/>
                    <a:pt x="14338" y="8039"/>
                    <a:pt x="14284" y="8517"/>
                  </a:cubicBezTo>
                  <a:cubicBezTo>
                    <a:pt x="14230" y="8995"/>
                    <a:pt x="14230" y="9473"/>
                    <a:pt x="14500" y="9808"/>
                  </a:cubicBezTo>
                  <a:cubicBezTo>
                    <a:pt x="14770" y="10142"/>
                    <a:pt x="15310" y="10333"/>
                    <a:pt x="15796" y="10285"/>
                  </a:cubicBezTo>
                  <a:cubicBezTo>
                    <a:pt x="16282" y="10238"/>
                    <a:pt x="16714" y="9951"/>
                    <a:pt x="17092" y="9616"/>
                  </a:cubicBezTo>
                  <a:cubicBezTo>
                    <a:pt x="17470" y="9282"/>
                    <a:pt x="17794" y="8900"/>
                    <a:pt x="18010" y="8947"/>
                  </a:cubicBezTo>
                  <a:cubicBezTo>
                    <a:pt x="18226" y="8995"/>
                    <a:pt x="18334" y="9473"/>
                    <a:pt x="18820" y="11050"/>
                  </a:cubicBezTo>
                  <a:cubicBezTo>
                    <a:pt x="19306" y="12627"/>
                    <a:pt x="20170" y="15303"/>
                    <a:pt x="20710" y="16976"/>
                  </a:cubicBezTo>
                  <a:cubicBezTo>
                    <a:pt x="21250" y="18648"/>
                    <a:pt x="21466" y="19317"/>
                    <a:pt x="21520" y="19939"/>
                  </a:cubicBezTo>
                  <a:cubicBezTo>
                    <a:pt x="21574" y="20560"/>
                    <a:pt x="21466" y="21133"/>
                    <a:pt x="20818" y="21277"/>
                  </a:cubicBezTo>
                  <a:cubicBezTo>
                    <a:pt x="20170" y="21420"/>
                    <a:pt x="18982" y="21133"/>
                    <a:pt x="18010" y="20608"/>
                  </a:cubicBezTo>
                  <a:cubicBezTo>
                    <a:pt x="17038" y="20082"/>
                    <a:pt x="16282" y="19317"/>
                    <a:pt x="15526" y="18553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3" name="Line"/>
            <p:cNvSpPr/>
            <p:nvPr/>
          </p:nvSpPr>
          <p:spPr>
            <a:xfrm>
              <a:off x="8689084" y="4578381"/>
              <a:ext cx="135449" cy="224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32" fill="norm" stroke="1" extrusionOk="0">
                  <a:moveTo>
                    <a:pt x="21600" y="3679"/>
                  </a:moveTo>
                  <a:cubicBezTo>
                    <a:pt x="20785" y="2492"/>
                    <a:pt x="19970" y="1306"/>
                    <a:pt x="18543" y="593"/>
                  </a:cubicBezTo>
                  <a:cubicBezTo>
                    <a:pt x="17117" y="-119"/>
                    <a:pt x="15079" y="-356"/>
                    <a:pt x="12430" y="831"/>
                  </a:cubicBezTo>
                  <a:cubicBezTo>
                    <a:pt x="9781" y="2018"/>
                    <a:pt x="6521" y="4629"/>
                    <a:pt x="4076" y="7358"/>
                  </a:cubicBezTo>
                  <a:cubicBezTo>
                    <a:pt x="1630" y="10088"/>
                    <a:pt x="0" y="12936"/>
                    <a:pt x="0" y="15429"/>
                  </a:cubicBezTo>
                  <a:cubicBezTo>
                    <a:pt x="0" y="17921"/>
                    <a:pt x="1630" y="20057"/>
                    <a:pt x="4687" y="20651"/>
                  </a:cubicBezTo>
                  <a:cubicBezTo>
                    <a:pt x="7743" y="21244"/>
                    <a:pt x="12226" y="20295"/>
                    <a:pt x="15283" y="19108"/>
                  </a:cubicBezTo>
                  <a:cubicBezTo>
                    <a:pt x="18340" y="17921"/>
                    <a:pt x="19970" y="16497"/>
                    <a:pt x="21600" y="15073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4" name="Line"/>
            <p:cNvSpPr/>
            <p:nvPr/>
          </p:nvSpPr>
          <p:spPr>
            <a:xfrm>
              <a:off x="8878200" y="4449322"/>
              <a:ext cx="30668" cy="352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5165"/>
                    <a:pt x="3600" y="10330"/>
                    <a:pt x="7200" y="13930"/>
                  </a:cubicBezTo>
                  <a:cubicBezTo>
                    <a:pt x="10800" y="17530"/>
                    <a:pt x="16200" y="1956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5" name="Line"/>
            <p:cNvSpPr/>
            <p:nvPr/>
          </p:nvSpPr>
          <p:spPr>
            <a:xfrm>
              <a:off x="8947201" y="4633326"/>
              <a:ext cx="322009" cy="151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77" fill="norm" stroke="1" extrusionOk="0">
                  <a:moveTo>
                    <a:pt x="0" y="12542"/>
                  </a:moveTo>
                  <a:cubicBezTo>
                    <a:pt x="857" y="12542"/>
                    <a:pt x="1714" y="12542"/>
                    <a:pt x="2571" y="12019"/>
                  </a:cubicBezTo>
                  <a:cubicBezTo>
                    <a:pt x="3429" y="11497"/>
                    <a:pt x="4286" y="10451"/>
                    <a:pt x="4886" y="8361"/>
                  </a:cubicBezTo>
                  <a:cubicBezTo>
                    <a:pt x="5486" y="6271"/>
                    <a:pt x="5829" y="3135"/>
                    <a:pt x="5400" y="1393"/>
                  </a:cubicBezTo>
                  <a:cubicBezTo>
                    <a:pt x="4971" y="-349"/>
                    <a:pt x="3771" y="-697"/>
                    <a:pt x="2829" y="1742"/>
                  </a:cubicBezTo>
                  <a:cubicBezTo>
                    <a:pt x="1886" y="4180"/>
                    <a:pt x="1200" y="9406"/>
                    <a:pt x="1114" y="12890"/>
                  </a:cubicBezTo>
                  <a:cubicBezTo>
                    <a:pt x="1029" y="16374"/>
                    <a:pt x="1543" y="18116"/>
                    <a:pt x="3429" y="18639"/>
                  </a:cubicBezTo>
                  <a:cubicBezTo>
                    <a:pt x="5314" y="19161"/>
                    <a:pt x="8571" y="18464"/>
                    <a:pt x="10886" y="16722"/>
                  </a:cubicBezTo>
                  <a:cubicBezTo>
                    <a:pt x="13200" y="14980"/>
                    <a:pt x="14571" y="12193"/>
                    <a:pt x="15343" y="9929"/>
                  </a:cubicBezTo>
                  <a:cubicBezTo>
                    <a:pt x="16114" y="7664"/>
                    <a:pt x="16286" y="5922"/>
                    <a:pt x="16029" y="4529"/>
                  </a:cubicBezTo>
                  <a:cubicBezTo>
                    <a:pt x="15771" y="3135"/>
                    <a:pt x="15086" y="2090"/>
                    <a:pt x="13886" y="3658"/>
                  </a:cubicBezTo>
                  <a:cubicBezTo>
                    <a:pt x="12686" y="5226"/>
                    <a:pt x="10971" y="9406"/>
                    <a:pt x="10114" y="12716"/>
                  </a:cubicBezTo>
                  <a:cubicBezTo>
                    <a:pt x="9257" y="16026"/>
                    <a:pt x="9257" y="18464"/>
                    <a:pt x="9686" y="19684"/>
                  </a:cubicBezTo>
                  <a:cubicBezTo>
                    <a:pt x="10114" y="20903"/>
                    <a:pt x="10971" y="20903"/>
                    <a:pt x="11829" y="20206"/>
                  </a:cubicBezTo>
                  <a:cubicBezTo>
                    <a:pt x="12686" y="19509"/>
                    <a:pt x="13543" y="18116"/>
                    <a:pt x="14400" y="16548"/>
                  </a:cubicBezTo>
                  <a:cubicBezTo>
                    <a:pt x="15257" y="14980"/>
                    <a:pt x="16114" y="13238"/>
                    <a:pt x="16886" y="13064"/>
                  </a:cubicBezTo>
                  <a:cubicBezTo>
                    <a:pt x="17657" y="12890"/>
                    <a:pt x="18343" y="14284"/>
                    <a:pt x="19114" y="15329"/>
                  </a:cubicBezTo>
                  <a:cubicBezTo>
                    <a:pt x="19886" y="16374"/>
                    <a:pt x="20743" y="17071"/>
                    <a:pt x="21600" y="17768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6" name="Line"/>
            <p:cNvSpPr/>
            <p:nvPr/>
          </p:nvSpPr>
          <p:spPr>
            <a:xfrm>
              <a:off x="9276876" y="4594992"/>
              <a:ext cx="145670" cy="233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0" y="4226"/>
                  </a:moveTo>
                  <a:cubicBezTo>
                    <a:pt x="3411" y="8217"/>
                    <a:pt x="6821" y="12209"/>
                    <a:pt x="8716" y="14791"/>
                  </a:cubicBezTo>
                  <a:cubicBezTo>
                    <a:pt x="10611" y="17374"/>
                    <a:pt x="10989" y="18548"/>
                    <a:pt x="10611" y="19604"/>
                  </a:cubicBezTo>
                  <a:cubicBezTo>
                    <a:pt x="10232" y="20661"/>
                    <a:pt x="9095" y="21600"/>
                    <a:pt x="8337" y="21483"/>
                  </a:cubicBezTo>
                  <a:cubicBezTo>
                    <a:pt x="7579" y="21365"/>
                    <a:pt x="7200" y="20191"/>
                    <a:pt x="8337" y="16904"/>
                  </a:cubicBezTo>
                  <a:cubicBezTo>
                    <a:pt x="9474" y="13617"/>
                    <a:pt x="12126" y="8217"/>
                    <a:pt x="14590" y="5048"/>
                  </a:cubicBezTo>
                  <a:cubicBezTo>
                    <a:pt x="17053" y="1878"/>
                    <a:pt x="19326" y="93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7" name="Line"/>
            <p:cNvSpPr/>
            <p:nvPr/>
          </p:nvSpPr>
          <p:spPr>
            <a:xfrm>
              <a:off x="8783642" y="5016668"/>
              <a:ext cx="239011" cy="346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526" fill="norm" stroke="1" extrusionOk="0">
                  <a:moveTo>
                    <a:pt x="6434" y="0"/>
                  </a:moveTo>
                  <a:cubicBezTo>
                    <a:pt x="6434" y="5718"/>
                    <a:pt x="6434" y="11435"/>
                    <a:pt x="6434" y="14691"/>
                  </a:cubicBezTo>
                  <a:cubicBezTo>
                    <a:pt x="6434" y="17947"/>
                    <a:pt x="6434" y="18741"/>
                    <a:pt x="6894" y="19615"/>
                  </a:cubicBezTo>
                  <a:cubicBezTo>
                    <a:pt x="7353" y="20488"/>
                    <a:pt x="8272" y="21441"/>
                    <a:pt x="8847" y="21521"/>
                  </a:cubicBezTo>
                  <a:cubicBezTo>
                    <a:pt x="9421" y="21600"/>
                    <a:pt x="9651" y="20806"/>
                    <a:pt x="8962" y="19138"/>
                  </a:cubicBezTo>
                  <a:cubicBezTo>
                    <a:pt x="8272" y="17471"/>
                    <a:pt x="6664" y="14929"/>
                    <a:pt x="5400" y="13421"/>
                  </a:cubicBezTo>
                  <a:cubicBezTo>
                    <a:pt x="4136" y="11912"/>
                    <a:pt x="3217" y="11435"/>
                    <a:pt x="2183" y="11118"/>
                  </a:cubicBezTo>
                  <a:cubicBezTo>
                    <a:pt x="1149" y="10800"/>
                    <a:pt x="0" y="10641"/>
                    <a:pt x="0" y="10482"/>
                  </a:cubicBezTo>
                  <a:cubicBezTo>
                    <a:pt x="0" y="10324"/>
                    <a:pt x="1149" y="10165"/>
                    <a:pt x="3562" y="10006"/>
                  </a:cubicBezTo>
                  <a:cubicBezTo>
                    <a:pt x="5974" y="9847"/>
                    <a:pt x="9651" y="9688"/>
                    <a:pt x="12294" y="9529"/>
                  </a:cubicBezTo>
                  <a:cubicBezTo>
                    <a:pt x="14936" y="9371"/>
                    <a:pt x="16545" y="9212"/>
                    <a:pt x="16889" y="9371"/>
                  </a:cubicBezTo>
                  <a:cubicBezTo>
                    <a:pt x="17234" y="9529"/>
                    <a:pt x="16315" y="10006"/>
                    <a:pt x="15396" y="11118"/>
                  </a:cubicBezTo>
                  <a:cubicBezTo>
                    <a:pt x="14477" y="12229"/>
                    <a:pt x="13557" y="13976"/>
                    <a:pt x="13098" y="15326"/>
                  </a:cubicBezTo>
                  <a:cubicBezTo>
                    <a:pt x="12638" y="16676"/>
                    <a:pt x="12638" y="17629"/>
                    <a:pt x="13328" y="18265"/>
                  </a:cubicBezTo>
                  <a:cubicBezTo>
                    <a:pt x="14017" y="18900"/>
                    <a:pt x="15396" y="19218"/>
                    <a:pt x="16545" y="19138"/>
                  </a:cubicBezTo>
                  <a:cubicBezTo>
                    <a:pt x="17694" y="19059"/>
                    <a:pt x="18613" y="18582"/>
                    <a:pt x="19417" y="17947"/>
                  </a:cubicBezTo>
                  <a:cubicBezTo>
                    <a:pt x="20221" y="17312"/>
                    <a:pt x="20911" y="16518"/>
                    <a:pt x="21255" y="15724"/>
                  </a:cubicBezTo>
                  <a:cubicBezTo>
                    <a:pt x="21600" y="14929"/>
                    <a:pt x="21600" y="14135"/>
                    <a:pt x="21026" y="13262"/>
                  </a:cubicBezTo>
                  <a:cubicBezTo>
                    <a:pt x="20451" y="12388"/>
                    <a:pt x="19302" y="11435"/>
                    <a:pt x="18153" y="10482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8" name="Line"/>
            <p:cNvSpPr/>
            <p:nvPr/>
          </p:nvSpPr>
          <p:spPr>
            <a:xfrm>
              <a:off x="9046870" y="5167054"/>
              <a:ext cx="260674" cy="133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5" fill="norm" stroke="1" extrusionOk="0">
                  <a:moveTo>
                    <a:pt x="0" y="470"/>
                  </a:moveTo>
                  <a:cubicBezTo>
                    <a:pt x="1059" y="63"/>
                    <a:pt x="2118" y="-345"/>
                    <a:pt x="2859" y="470"/>
                  </a:cubicBezTo>
                  <a:cubicBezTo>
                    <a:pt x="3600" y="1285"/>
                    <a:pt x="4024" y="3323"/>
                    <a:pt x="4235" y="6176"/>
                  </a:cubicBezTo>
                  <a:cubicBezTo>
                    <a:pt x="4447" y="9029"/>
                    <a:pt x="4447" y="12697"/>
                    <a:pt x="4129" y="15549"/>
                  </a:cubicBezTo>
                  <a:cubicBezTo>
                    <a:pt x="3812" y="18402"/>
                    <a:pt x="3176" y="20440"/>
                    <a:pt x="2859" y="20440"/>
                  </a:cubicBezTo>
                  <a:cubicBezTo>
                    <a:pt x="2541" y="20440"/>
                    <a:pt x="2541" y="18402"/>
                    <a:pt x="2753" y="16364"/>
                  </a:cubicBezTo>
                  <a:cubicBezTo>
                    <a:pt x="2965" y="14327"/>
                    <a:pt x="3388" y="12289"/>
                    <a:pt x="3918" y="10251"/>
                  </a:cubicBezTo>
                  <a:cubicBezTo>
                    <a:pt x="4447" y="8213"/>
                    <a:pt x="5082" y="6176"/>
                    <a:pt x="5929" y="5564"/>
                  </a:cubicBezTo>
                  <a:cubicBezTo>
                    <a:pt x="6776" y="4953"/>
                    <a:pt x="7835" y="5768"/>
                    <a:pt x="8788" y="7398"/>
                  </a:cubicBezTo>
                  <a:cubicBezTo>
                    <a:pt x="9741" y="9029"/>
                    <a:pt x="10588" y="11474"/>
                    <a:pt x="11224" y="11678"/>
                  </a:cubicBezTo>
                  <a:cubicBezTo>
                    <a:pt x="11859" y="11881"/>
                    <a:pt x="12282" y="9844"/>
                    <a:pt x="12812" y="8010"/>
                  </a:cubicBezTo>
                  <a:cubicBezTo>
                    <a:pt x="13341" y="6176"/>
                    <a:pt x="13976" y="4546"/>
                    <a:pt x="14824" y="3527"/>
                  </a:cubicBezTo>
                  <a:cubicBezTo>
                    <a:pt x="15671" y="2508"/>
                    <a:pt x="16729" y="2100"/>
                    <a:pt x="17471" y="2915"/>
                  </a:cubicBezTo>
                  <a:cubicBezTo>
                    <a:pt x="18212" y="3731"/>
                    <a:pt x="18635" y="5768"/>
                    <a:pt x="18847" y="8417"/>
                  </a:cubicBezTo>
                  <a:cubicBezTo>
                    <a:pt x="19059" y="11066"/>
                    <a:pt x="19059" y="14327"/>
                    <a:pt x="19482" y="16568"/>
                  </a:cubicBezTo>
                  <a:cubicBezTo>
                    <a:pt x="19906" y="18810"/>
                    <a:pt x="20753" y="20032"/>
                    <a:pt x="21600" y="21255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9" name="Line"/>
            <p:cNvSpPr/>
            <p:nvPr/>
          </p:nvSpPr>
          <p:spPr>
            <a:xfrm>
              <a:off x="9346596" y="5177044"/>
              <a:ext cx="109174" cy="136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1" h="21015" fill="norm" stroke="1" extrusionOk="0">
                  <a:moveTo>
                    <a:pt x="13117" y="97"/>
                  </a:moveTo>
                  <a:cubicBezTo>
                    <a:pt x="8698" y="2846"/>
                    <a:pt x="4280" y="5595"/>
                    <a:pt x="2071" y="8148"/>
                  </a:cubicBezTo>
                  <a:cubicBezTo>
                    <a:pt x="-138" y="10700"/>
                    <a:pt x="-138" y="13057"/>
                    <a:pt x="107" y="15217"/>
                  </a:cubicBezTo>
                  <a:cubicBezTo>
                    <a:pt x="353" y="17377"/>
                    <a:pt x="844" y="19340"/>
                    <a:pt x="2562" y="20322"/>
                  </a:cubicBezTo>
                  <a:cubicBezTo>
                    <a:pt x="4280" y="21304"/>
                    <a:pt x="7226" y="21304"/>
                    <a:pt x="10417" y="19929"/>
                  </a:cubicBezTo>
                  <a:cubicBezTo>
                    <a:pt x="13607" y="18555"/>
                    <a:pt x="17044" y="15806"/>
                    <a:pt x="19007" y="12468"/>
                  </a:cubicBezTo>
                  <a:cubicBezTo>
                    <a:pt x="20971" y="9129"/>
                    <a:pt x="21462" y="5202"/>
                    <a:pt x="20480" y="2846"/>
                  </a:cubicBezTo>
                  <a:cubicBezTo>
                    <a:pt x="19498" y="489"/>
                    <a:pt x="17044" y="-296"/>
                    <a:pt x="15080" y="97"/>
                  </a:cubicBezTo>
                  <a:cubicBezTo>
                    <a:pt x="13116" y="489"/>
                    <a:pt x="11644" y="2060"/>
                    <a:pt x="10171" y="3631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0" name="Line"/>
            <p:cNvSpPr/>
            <p:nvPr/>
          </p:nvSpPr>
          <p:spPr>
            <a:xfrm>
              <a:off x="9422545" y="5147004"/>
              <a:ext cx="368010" cy="155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6" fill="norm" stroke="1" extrusionOk="0">
                  <a:moveTo>
                    <a:pt x="0" y="6271"/>
                  </a:moveTo>
                  <a:cubicBezTo>
                    <a:pt x="600" y="5226"/>
                    <a:pt x="1200" y="4181"/>
                    <a:pt x="2250" y="4006"/>
                  </a:cubicBezTo>
                  <a:cubicBezTo>
                    <a:pt x="3300" y="3832"/>
                    <a:pt x="4800" y="4529"/>
                    <a:pt x="5775" y="6097"/>
                  </a:cubicBezTo>
                  <a:cubicBezTo>
                    <a:pt x="6750" y="7665"/>
                    <a:pt x="7200" y="10103"/>
                    <a:pt x="7425" y="12194"/>
                  </a:cubicBezTo>
                  <a:cubicBezTo>
                    <a:pt x="7650" y="14284"/>
                    <a:pt x="7650" y="16026"/>
                    <a:pt x="7350" y="17419"/>
                  </a:cubicBezTo>
                  <a:cubicBezTo>
                    <a:pt x="7050" y="18813"/>
                    <a:pt x="6450" y="19858"/>
                    <a:pt x="6075" y="19510"/>
                  </a:cubicBezTo>
                  <a:cubicBezTo>
                    <a:pt x="5700" y="19161"/>
                    <a:pt x="5550" y="17419"/>
                    <a:pt x="5550" y="14806"/>
                  </a:cubicBezTo>
                  <a:cubicBezTo>
                    <a:pt x="5550" y="12194"/>
                    <a:pt x="5700" y="8710"/>
                    <a:pt x="6375" y="5748"/>
                  </a:cubicBezTo>
                  <a:cubicBezTo>
                    <a:pt x="7050" y="2787"/>
                    <a:pt x="8250" y="348"/>
                    <a:pt x="9525" y="174"/>
                  </a:cubicBezTo>
                  <a:cubicBezTo>
                    <a:pt x="10800" y="0"/>
                    <a:pt x="12150" y="2090"/>
                    <a:pt x="13050" y="5052"/>
                  </a:cubicBezTo>
                  <a:cubicBezTo>
                    <a:pt x="13950" y="8013"/>
                    <a:pt x="14400" y="11845"/>
                    <a:pt x="14550" y="14981"/>
                  </a:cubicBezTo>
                  <a:cubicBezTo>
                    <a:pt x="14700" y="18116"/>
                    <a:pt x="14550" y="20555"/>
                    <a:pt x="14250" y="21077"/>
                  </a:cubicBezTo>
                  <a:cubicBezTo>
                    <a:pt x="13950" y="21600"/>
                    <a:pt x="13500" y="20206"/>
                    <a:pt x="13275" y="17419"/>
                  </a:cubicBezTo>
                  <a:cubicBezTo>
                    <a:pt x="13050" y="14632"/>
                    <a:pt x="13050" y="10452"/>
                    <a:pt x="13200" y="7490"/>
                  </a:cubicBezTo>
                  <a:cubicBezTo>
                    <a:pt x="13350" y="4529"/>
                    <a:pt x="13650" y="2787"/>
                    <a:pt x="15075" y="1742"/>
                  </a:cubicBezTo>
                  <a:cubicBezTo>
                    <a:pt x="16500" y="697"/>
                    <a:pt x="19050" y="34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1" name="Line"/>
            <p:cNvSpPr/>
            <p:nvPr/>
          </p:nvSpPr>
          <p:spPr>
            <a:xfrm>
              <a:off x="9730400" y="5070336"/>
              <a:ext cx="323778" cy="20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227" fill="norm" stroke="1" extrusionOk="0">
                  <a:moveTo>
                    <a:pt x="5491" y="9369"/>
                  </a:moveTo>
                  <a:cubicBezTo>
                    <a:pt x="3972" y="10670"/>
                    <a:pt x="2453" y="11971"/>
                    <a:pt x="1525" y="13272"/>
                  </a:cubicBezTo>
                  <a:cubicBezTo>
                    <a:pt x="597" y="14574"/>
                    <a:pt x="259" y="15875"/>
                    <a:pt x="91" y="17176"/>
                  </a:cubicBezTo>
                  <a:cubicBezTo>
                    <a:pt x="-78" y="18477"/>
                    <a:pt x="-78" y="19778"/>
                    <a:pt x="681" y="20559"/>
                  </a:cubicBezTo>
                  <a:cubicBezTo>
                    <a:pt x="1441" y="21340"/>
                    <a:pt x="2959" y="21600"/>
                    <a:pt x="4141" y="20429"/>
                  </a:cubicBezTo>
                  <a:cubicBezTo>
                    <a:pt x="5322" y="19258"/>
                    <a:pt x="6166" y="16655"/>
                    <a:pt x="6503" y="14704"/>
                  </a:cubicBezTo>
                  <a:cubicBezTo>
                    <a:pt x="6841" y="12752"/>
                    <a:pt x="6672" y="11451"/>
                    <a:pt x="6334" y="10280"/>
                  </a:cubicBezTo>
                  <a:cubicBezTo>
                    <a:pt x="5997" y="9108"/>
                    <a:pt x="5491" y="8067"/>
                    <a:pt x="5659" y="7677"/>
                  </a:cubicBezTo>
                  <a:cubicBezTo>
                    <a:pt x="5828" y="7287"/>
                    <a:pt x="6672" y="7547"/>
                    <a:pt x="7600" y="7547"/>
                  </a:cubicBezTo>
                  <a:cubicBezTo>
                    <a:pt x="8528" y="7547"/>
                    <a:pt x="9541" y="7287"/>
                    <a:pt x="10047" y="7807"/>
                  </a:cubicBezTo>
                  <a:cubicBezTo>
                    <a:pt x="10553" y="8328"/>
                    <a:pt x="10553" y="9629"/>
                    <a:pt x="10553" y="10930"/>
                  </a:cubicBezTo>
                  <a:cubicBezTo>
                    <a:pt x="10553" y="12231"/>
                    <a:pt x="10553" y="13533"/>
                    <a:pt x="10638" y="14834"/>
                  </a:cubicBezTo>
                  <a:cubicBezTo>
                    <a:pt x="10722" y="16135"/>
                    <a:pt x="10891" y="17436"/>
                    <a:pt x="11313" y="17696"/>
                  </a:cubicBezTo>
                  <a:cubicBezTo>
                    <a:pt x="11735" y="17957"/>
                    <a:pt x="12409" y="17176"/>
                    <a:pt x="13000" y="15745"/>
                  </a:cubicBezTo>
                  <a:cubicBezTo>
                    <a:pt x="13591" y="14313"/>
                    <a:pt x="14097" y="12231"/>
                    <a:pt x="14435" y="11971"/>
                  </a:cubicBezTo>
                  <a:cubicBezTo>
                    <a:pt x="14772" y="11711"/>
                    <a:pt x="14941" y="13272"/>
                    <a:pt x="15278" y="14704"/>
                  </a:cubicBezTo>
                  <a:cubicBezTo>
                    <a:pt x="15616" y="16135"/>
                    <a:pt x="16122" y="17436"/>
                    <a:pt x="16797" y="17957"/>
                  </a:cubicBezTo>
                  <a:cubicBezTo>
                    <a:pt x="17472" y="18477"/>
                    <a:pt x="18316" y="18217"/>
                    <a:pt x="19160" y="16395"/>
                  </a:cubicBezTo>
                  <a:cubicBezTo>
                    <a:pt x="20003" y="14573"/>
                    <a:pt x="20847" y="11190"/>
                    <a:pt x="21185" y="8198"/>
                  </a:cubicBezTo>
                  <a:cubicBezTo>
                    <a:pt x="21522" y="5205"/>
                    <a:pt x="21353" y="2602"/>
                    <a:pt x="21184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2" name="Line"/>
            <p:cNvSpPr/>
            <p:nvPr/>
          </p:nvSpPr>
          <p:spPr>
            <a:xfrm>
              <a:off x="10660399" y="4033946"/>
              <a:ext cx="295515" cy="275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348" fill="norm" stroke="1" extrusionOk="0">
                  <a:moveTo>
                    <a:pt x="15810" y="1890"/>
                  </a:moveTo>
                  <a:cubicBezTo>
                    <a:pt x="15071" y="899"/>
                    <a:pt x="14333" y="-92"/>
                    <a:pt x="12579" y="7"/>
                  </a:cubicBezTo>
                  <a:cubicBezTo>
                    <a:pt x="10825" y="106"/>
                    <a:pt x="8056" y="1295"/>
                    <a:pt x="5748" y="3574"/>
                  </a:cubicBezTo>
                  <a:cubicBezTo>
                    <a:pt x="3440" y="5853"/>
                    <a:pt x="1594" y="9222"/>
                    <a:pt x="671" y="11996"/>
                  </a:cubicBezTo>
                  <a:cubicBezTo>
                    <a:pt x="-252" y="14770"/>
                    <a:pt x="-252" y="16950"/>
                    <a:pt x="856" y="18536"/>
                  </a:cubicBezTo>
                  <a:cubicBezTo>
                    <a:pt x="1963" y="20121"/>
                    <a:pt x="4179" y="21112"/>
                    <a:pt x="7779" y="21310"/>
                  </a:cubicBezTo>
                  <a:cubicBezTo>
                    <a:pt x="11379" y="21508"/>
                    <a:pt x="16363" y="20914"/>
                    <a:pt x="21348" y="20319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3" name="Line"/>
            <p:cNvSpPr/>
            <p:nvPr/>
          </p:nvSpPr>
          <p:spPr>
            <a:xfrm>
              <a:off x="11024586" y="4180983"/>
              <a:ext cx="592778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843" y="21600"/>
                  </a:moveTo>
                  <a:cubicBezTo>
                    <a:pt x="382" y="19636"/>
                    <a:pt x="-80" y="17673"/>
                    <a:pt x="12" y="16691"/>
                  </a:cubicBezTo>
                  <a:cubicBezTo>
                    <a:pt x="105" y="15709"/>
                    <a:pt x="751" y="15709"/>
                    <a:pt x="2828" y="15055"/>
                  </a:cubicBezTo>
                  <a:cubicBezTo>
                    <a:pt x="4905" y="14400"/>
                    <a:pt x="8412" y="13091"/>
                    <a:pt x="11505" y="12436"/>
                  </a:cubicBezTo>
                  <a:cubicBezTo>
                    <a:pt x="14597" y="11782"/>
                    <a:pt x="17274" y="11782"/>
                    <a:pt x="18935" y="11782"/>
                  </a:cubicBezTo>
                  <a:cubicBezTo>
                    <a:pt x="20597" y="11782"/>
                    <a:pt x="21243" y="11782"/>
                    <a:pt x="21382" y="9818"/>
                  </a:cubicBezTo>
                  <a:cubicBezTo>
                    <a:pt x="21520" y="7855"/>
                    <a:pt x="21151" y="3927"/>
                    <a:pt x="20782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4" name="Line"/>
            <p:cNvSpPr/>
            <p:nvPr/>
          </p:nvSpPr>
          <p:spPr>
            <a:xfrm>
              <a:off x="11566705" y="4119706"/>
              <a:ext cx="94559" cy="248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4" fill="norm" stroke="1" extrusionOk="0">
                  <a:moveTo>
                    <a:pt x="4087" y="2613"/>
                  </a:moveTo>
                  <a:cubicBezTo>
                    <a:pt x="2919" y="1522"/>
                    <a:pt x="1751" y="432"/>
                    <a:pt x="2919" y="104"/>
                  </a:cubicBezTo>
                  <a:cubicBezTo>
                    <a:pt x="4087" y="-223"/>
                    <a:pt x="7589" y="213"/>
                    <a:pt x="11384" y="1522"/>
                  </a:cubicBezTo>
                  <a:cubicBezTo>
                    <a:pt x="15178" y="2832"/>
                    <a:pt x="19265" y="5013"/>
                    <a:pt x="20432" y="7850"/>
                  </a:cubicBezTo>
                  <a:cubicBezTo>
                    <a:pt x="21600" y="10686"/>
                    <a:pt x="19849" y="14177"/>
                    <a:pt x="17513" y="16250"/>
                  </a:cubicBezTo>
                  <a:cubicBezTo>
                    <a:pt x="15178" y="18322"/>
                    <a:pt x="12259" y="18977"/>
                    <a:pt x="8465" y="19632"/>
                  </a:cubicBezTo>
                  <a:cubicBezTo>
                    <a:pt x="4670" y="20286"/>
                    <a:pt x="0" y="20941"/>
                    <a:pt x="0" y="21159"/>
                  </a:cubicBezTo>
                  <a:cubicBezTo>
                    <a:pt x="0" y="21377"/>
                    <a:pt x="4670" y="21159"/>
                    <a:pt x="9049" y="20722"/>
                  </a:cubicBezTo>
                  <a:cubicBezTo>
                    <a:pt x="13427" y="20286"/>
                    <a:pt x="17514" y="19632"/>
                    <a:pt x="21600" y="18977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5" name="Line"/>
            <p:cNvSpPr/>
            <p:nvPr/>
          </p:nvSpPr>
          <p:spPr>
            <a:xfrm>
              <a:off x="11902660" y="4116709"/>
              <a:ext cx="186406" cy="30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381" fill="norm" stroke="1" extrusionOk="0">
                  <a:moveTo>
                    <a:pt x="18839" y="1812"/>
                  </a:moveTo>
                  <a:cubicBezTo>
                    <a:pt x="17963" y="1098"/>
                    <a:pt x="17088" y="384"/>
                    <a:pt x="14752" y="116"/>
                  </a:cubicBezTo>
                  <a:cubicBezTo>
                    <a:pt x="12417" y="-152"/>
                    <a:pt x="8623" y="27"/>
                    <a:pt x="5996" y="830"/>
                  </a:cubicBezTo>
                  <a:cubicBezTo>
                    <a:pt x="3369" y="1633"/>
                    <a:pt x="1909" y="3061"/>
                    <a:pt x="2347" y="4400"/>
                  </a:cubicBezTo>
                  <a:cubicBezTo>
                    <a:pt x="2785" y="5739"/>
                    <a:pt x="5120" y="6988"/>
                    <a:pt x="8185" y="8506"/>
                  </a:cubicBezTo>
                  <a:cubicBezTo>
                    <a:pt x="11250" y="10023"/>
                    <a:pt x="15044" y="11808"/>
                    <a:pt x="17380" y="13058"/>
                  </a:cubicBezTo>
                  <a:cubicBezTo>
                    <a:pt x="19715" y="14307"/>
                    <a:pt x="20590" y="15022"/>
                    <a:pt x="21028" y="15825"/>
                  </a:cubicBezTo>
                  <a:cubicBezTo>
                    <a:pt x="21466" y="16628"/>
                    <a:pt x="21466" y="17521"/>
                    <a:pt x="20152" y="18413"/>
                  </a:cubicBezTo>
                  <a:cubicBezTo>
                    <a:pt x="18839" y="19306"/>
                    <a:pt x="16212" y="20198"/>
                    <a:pt x="13147" y="20734"/>
                  </a:cubicBezTo>
                  <a:cubicBezTo>
                    <a:pt x="10082" y="21269"/>
                    <a:pt x="6580" y="21448"/>
                    <a:pt x="4098" y="21359"/>
                  </a:cubicBezTo>
                  <a:cubicBezTo>
                    <a:pt x="1617" y="21269"/>
                    <a:pt x="158" y="20912"/>
                    <a:pt x="12" y="20466"/>
                  </a:cubicBezTo>
                  <a:cubicBezTo>
                    <a:pt x="-134" y="20020"/>
                    <a:pt x="1034" y="19484"/>
                    <a:pt x="2201" y="18949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6" name="Line"/>
            <p:cNvSpPr/>
            <p:nvPr/>
          </p:nvSpPr>
          <p:spPr>
            <a:xfrm>
              <a:off x="11179801" y="3761147"/>
              <a:ext cx="147516" cy="203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0970" fill="norm" stroke="1" extrusionOk="0">
                  <a:moveTo>
                    <a:pt x="20646" y="6132"/>
                  </a:moveTo>
                  <a:cubicBezTo>
                    <a:pt x="19181" y="5342"/>
                    <a:pt x="17717" y="4551"/>
                    <a:pt x="14971" y="4288"/>
                  </a:cubicBezTo>
                  <a:cubicBezTo>
                    <a:pt x="12225" y="4025"/>
                    <a:pt x="8198" y="4288"/>
                    <a:pt x="5453" y="6395"/>
                  </a:cubicBezTo>
                  <a:cubicBezTo>
                    <a:pt x="2707" y="8503"/>
                    <a:pt x="1242" y="12454"/>
                    <a:pt x="510" y="15088"/>
                  </a:cubicBezTo>
                  <a:cubicBezTo>
                    <a:pt x="-222" y="17722"/>
                    <a:pt x="-222" y="19039"/>
                    <a:pt x="876" y="19961"/>
                  </a:cubicBezTo>
                  <a:cubicBezTo>
                    <a:pt x="1975" y="20883"/>
                    <a:pt x="4171" y="21410"/>
                    <a:pt x="7649" y="20488"/>
                  </a:cubicBezTo>
                  <a:cubicBezTo>
                    <a:pt x="11127" y="19566"/>
                    <a:pt x="15887" y="17195"/>
                    <a:pt x="18449" y="14034"/>
                  </a:cubicBezTo>
                  <a:cubicBezTo>
                    <a:pt x="21012" y="10873"/>
                    <a:pt x="21378" y="6922"/>
                    <a:pt x="21012" y="4420"/>
                  </a:cubicBezTo>
                  <a:cubicBezTo>
                    <a:pt x="20646" y="1917"/>
                    <a:pt x="19547" y="864"/>
                    <a:pt x="17717" y="337"/>
                  </a:cubicBezTo>
                  <a:cubicBezTo>
                    <a:pt x="15886" y="-190"/>
                    <a:pt x="13324" y="-190"/>
                    <a:pt x="11859" y="995"/>
                  </a:cubicBezTo>
                  <a:cubicBezTo>
                    <a:pt x="10395" y="2181"/>
                    <a:pt x="10029" y="4551"/>
                    <a:pt x="9663" y="6922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7" name="Line"/>
            <p:cNvSpPr/>
            <p:nvPr/>
          </p:nvSpPr>
          <p:spPr>
            <a:xfrm>
              <a:off x="11423590" y="3889643"/>
              <a:ext cx="15335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8" name="Line"/>
            <p:cNvSpPr/>
            <p:nvPr/>
          </p:nvSpPr>
          <p:spPr>
            <a:xfrm>
              <a:off x="11569260" y="3766973"/>
              <a:ext cx="61336" cy="26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4871"/>
                    <a:pt x="3600" y="9741"/>
                    <a:pt x="4500" y="12918"/>
                  </a:cubicBezTo>
                  <a:cubicBezTo>
                    <a:pt x="5400" y="16094"/>
                    <a:pt x="5400" y="17576"/>
                    <a:pt x="8100" y="18741"/>
                  </a:cubicBezTo>
                  <a:cubicBezTo>
                    <a:pt x="10800" y="19906"/>
                    <a:pt x="16200" y="2075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9" name="Line"/>
            <p:cNvSpPr/>
            <p:nvPr/>
          </p:nvSpPr>
          <p:spPr>
            <a:xfrm>
              <a:off x="10572571" y="4572766"/>
              <a:ext cx="1569418" cy="98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432" fill="norm" stroke="1" extrusionOk="0">
                  <a:moveTo>
                    <a:pt x="0" y="11463"/>
                  </a:moveTo>
                  <a:cubicBezTo>
                    <a:pt x="878" y="9247"/>
                    <a:pt x="1756" y="7032"/>
                    <a:pt x="2827" y="5094"/>
                  </a:cubicBezTo>
                  <a:cubicBezTo>
                    <a:pt x="3899" y="3155"/>
                    <a:pt x="5163" y="1494"/>
                    <a:pt x="6480" y="663"/>
                  </a:cubicBezTo>
                  <a:cubicBezTo>
                    <a:pt x="7797" y="-168"/>
                    <a:pt x="9167" y="-168"/>
                    <a:pt x="10466" y="386"/>
                  </a:cubicBezTo>
                  <a:cubicBezTo>
                    <a:pt x="11766" y="940"/>
                    <a:pt x="12995" y="2047"/>
                    <a:pt x="14277" y="3709"/>
                  </a:cubicBezTo>
                  <a:cubicBezTo>
                    <a:pt x="15559" y="5370"/>
                    <a:pt x="16894" y="7586"/>
                    <a:pt x="18053" y="9247"/>
                  </a:cubicBezTo>
                  <a:cubicBezTo>
                    <a:pt x="19212" y="10909"/>
                    <a:pt x="20195" y="12017"/>
                    <a:pt x="20792" y="13124"/>
                  </a:cubicBezTo>
                  <a:cubicBezTo>
                    <a:pt x="21389" y="14232"/>
                    <a:pt x="21600" y="15340"/>
                    <a:pt x="21565" y="16724"/>
                  </a:cubicBezTo>
                  <a:cubicBezTo>
                    <a:pt x="21530" y="18109"/>
                    <a:pt x="21249" y="19770"/>
                    <a:pt x="20968" y="21432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0" name="Line"/>
            <p:cNvSpPr/>
            <p:nvPr/>
          </p:nvSpPr>
          <p:spPr>
            <a:xfrm>
              <a:off x="10557238" y="4674216"/>
              <a:ext cx="1732707" cy="28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0" y="15709"/>
                    <a:pt x="1019" y="9818"/>
                    <a:pt x="1864" y="6873"/>
                  </a:cubicBezTo>
                  <a:cubicBezTo>
                    <a:pt x="2708" y="3927"/>
                    <a:pt x="3887" y="3927"/>
                    <a:pt x="5129" y="2945"/>
                  </a:cubicBezTo>
                  <a:cubicBezTo>
                    <a:pt x="6372" y="1964"/>
                    <a:pt x="7678" y="0"/>
                    <a:pt x="8984" y="0"/>
                  </a:cubicBezTo>
                  <a:cubicBezTo>
                    <a:pt x="10290" y="0"/>
                    <a:pt x="11596" y="1964"/>
                    <a:pt x="12871" y="3927"/>
                  </a:cubicBezTo>
                  <a:cubicBezTo>
                    <a:pt x="14145" y="5891"/>
                    <a:pt x="15388" y="7855"/>
                    <a:pt x="16630" y="9818"/>
                  </a:cubicBezTo>
                  <a:cubicBezTo>
                    <a:pt x="17873" y="11782"/>
                    <a:pt x="19115" y="13745"/>
                    <a:pt x="19943" y="15709"/>
                  </a:cubicBezTo>
                  <a:cubicBezTo>
                    <a:pt x="20772" y="17673"/>
                    <a:pt x="21186" y="1963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1" name="Line"/>
            <p:cNvSpPr/>
            <p:nvPr/>
          </p:nvSpPr>
          <p:spPr>
            <a:xfrm>
              <a:off x="6950892" y="6113985"/>
              <a:ext cx="176054" cy="362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7" h="21419" fill="norm" stroke="1" extrusionOk="0">
                  <a:moveTo>
                    <a:pt x="18344" y="4474"/>
                  </a:moveTo>
                  <a:cubicBezTo>
                    <a:pt x="18344" y="3719"/>
                    <a:pt x="18344" y="2964"/>
                    <a:pt x="18494" y="2209"/>
                  </a:cubicBezTo>
                  <a:cubicBezTo>
                    <a:pt x="18644" y="1454"/>
                    <a:pt x="18944" y="698"/>
                    <a:pt x="18344" y="321"/>
                  </a:cubicBezTo>
                  <a:cubicBezTo>
                    <a:pt x="17744" y="-57"/>
                    <a:pt x="16244" y="-57"/>
                    <a:pt x="13694" y="94"/>
                  </a:cubicBezTo>
                  <a:cubicBezTo>
                    <a:pt x="11144" y="245"/>
                    <a:pt x="7544" y="547"/>
                    <a:pt x="4844" y="1000"/>
                  </a:cubicBezTo>
                  <a:cubicBezTo>
                    <a:pt x="2144" y="1454"/>
                    <a:pt x="344" y="2058"/>
                    <a:pt x="44" y="3191"/>
                  </a:cubicBezTo>
                  <a:cubicBezTo>
                    <a:pt x="-256" y="4323"/>
                    <a:pt x="944" y="5985"/>
                    <a:pt x="4544" y="7722"/>
                  </a:cubicBezTo>
                  <a:cubicBezTo>
                    <a:pt x="8144" y="9459"/>
                    <a:pt x="14144" y="11272"/>
                    <a:pt x="17444" y="13311"/>
                  </a:cubicBezTo>
                  <a:cubicBezTo>
                    <a:pt x="20744" y="15350"/>
                    <a:pt x="21344" y="17616"/>
                    <a:pt x="19994" y="19051"/>
                  </a:cubicBezTo>
                  <a:cubicBezTo>
                    <a:pt x="18644" y="20486"/>
                    <a:pt x="15344" y="21090"/>
                    <a:pt x="12944" y="21316"/>
                  </a:cubicBezTo>
                  <a:cubicBezTo>
                    <a:pt x="10544" y="21543"/>
                    <a:pt x="9044" y="21392"/>
                    <a:pt x="9344" y="20863"/>
                  </a:cubicBezTo>
                  <a:cubicBezTo>
                    <a:pt x="9644" y="20335"/>
                    <a:pt x="11744" y="19428"/>
                    <a:pt x="13844" y="18522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2" name="Line"/>
            <p:cNvSpPr/>
            <p:nvPr/>
          </p:nvSpPr>
          <p:spPr>
            <a:xfrm>
              <a:off x="7397137" y="6160169"/>
              <a:ext cx="650967" cy="213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485" fill="norm" stroke="1" extrusionOk="0">
                  <a:moveTo>
                    <a:pt x="1054" y="19942"/>
                  </a:moveTo>
                  <a:cubicBezTo>
                    <a:pt x="549" y="18656"/>
                    <a:pt x="45" y="17371"/>
                    <a:pt x="3" y="16471"/>
                  </a:cubicBezTo>
                  <a:cubicBezTo>
                    <a:pt x="-39" y="15571"/>
                    <a:pt x="381" y="15056"/>
                    <a:pt x="2020" y="14542"/>
                  </a:cubicBezTo>
                  <a:cubicBezTo>
                    <a:pt x="3659" y="14028"/>
                    <a:pt x="6517" y="13514"/>
                    <a:pt x="9374" y="12871"/>
                  </a:cubicBezTo>
                  <a:cubicBezTo>
                    <a:pt x="12232" y="12228"/>
                    <a:pt x="15089" y="11456"/>
                    <a:pt x="16854" y="10942"/>
                  </a:cubicBezTo>
                  <a:cubicBezTo>
                    <a:pt x="18619" y="10428"/>
                    <a:pt x="19292" y="10171"/>
                    <a:pt x="19838" y="9914"/>
                  </a:cubicBezTo>
                  <a:cubicBezTo>
                    <a:pt x="20384" y="9656"/>
                    <a:pt x="20805" y="9399"/>
                    <a:pt x="20805" y="8885"/>
                  </a:cubicBezTo>
                  <a:cubicBezTo>
                    <a:pt x="20805" y="8371"/>
                    <a:pt x="20384" y="7599"/>
                    <a:pt x="19754" y="6442"/>
                  </a:cubicBezTo>
                  <a:cubicBezTo>
                    <a:pt x="19124" y="5285"/>
                    <a:pt x="18283" y="3742"/>
                    <a:pt x="17695" y="2456"/>
                  </a:cubicBezTo>
                  <a:cubicBezTo>
                    <a:pt x="17107" y="1171"/>
                    <a:pt x="16770" y="142"/>
                    <a:pt x="16896" y="14"/>
                  </a:cubicBezTo>
                  <a:cubicBezTo>
                    <a:pt x="17022" y="-115"/>
                    <a:pt x="17611" y="656"/>
                    <a:pt x="18409" y="2456"/>
                  </a:cubicBezTo>
                  <a:cubicBezTo>
                    <a:pt x="19208" y="4256"/>
                    <a:pt x="20216" y="7085"/>
                    <a:pt x="20805" y="9271"/>
                  </a:cubicBezTo>
                  <a:cubicBezTo>
                    <a:pt x="21393" y="11456"/>
                    <a:pt x="21561" y="12999"/>
                    <a:pt x="21267" y="14799"/>
                  </a:cubicBezTo>
                  <a:cubicBezTo>
                    <a:pt x="20973" y="16599"/>
                    <a:pt x="20216" y="18656"/>
                    <a:pt x="19628" y="19814"/>
                  </a:cubicBezTo>
                  <a:cubicBezTo>
                    <a:pt x="19040" y="20971"/>
                    <a:pt x="18619" y="21228"/>
                    <a:pt x="18199" y="21485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3" name="Line"/>
            <p:cNvSpPr/>
            <p:nvPr/>
          </p:nvSpPr>
          <p:spPr>
            <a:xfrm>
              <a:off x="8241852" y="6092093"/>
              <a:ext cx="214672" cy="327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5" fill="norm" stroke="1" extrusionOk="0">
                  <a:moveTo>
                    <a:pt x="21600" y="2879"/>
                  </a:moveTo>
                  <a:cubicBezTo>
                    <a:pt x="19029" y="1874"/>
                    <a:pt x="16457" y="870"/>
                    <a:pt x="14400" y="367"/>
                  </a:cubicBezTo>
                  <a:cubicBezTo>
                    <a:pt x="12343" y="-135"/>
                    <a:pt x="10800" y="-135"/>
                    <a:pt x="9129" y="451"/>
                  </a:cubicBezTo>
                  <a:cubicBezTo>
                    <a:pt x="7457" y="1037"/>
                    <a:pt x="5657" y="2209"/>
                    <a:pt x="6557" y="4135"/>
                  </a:cubicBezTo>
                  <a:cubicBezTo>
                    <a:pt x="7457" y="6060"/>
                    <a:pt x="11057" y="8739"/>
                    <a:pt x="13371" y="10414"/>
                  </a:cubicBezTo>
                  <a:cubicBezTo>
                    <a:pt x="15686" y="12088"/>
                    <a:pt x="16714" y="12758"/>
                    <a:pt x="16971" y="13930"/>
                  </a:cubicBezTo>
                  <a:cubicBezTo>
                    <a:pt x="17229" y="15102"/>
                    <a:pt x="16714" y="16777"/>
                    <a:pt x="13757" y="18116"/>
                  </a:cubicBezTo>
                  <a:cubicBezTo>
                    <a:pt x="10800" y="19456"/>
                    <a:pt x="5400" y="20460"/>
                    <a:pt x="0" y="21465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4" name="Line"/>
            <p:cNvSpPr/>
            <p:nvPr/>
          </p:nvSpPr>
          <p:spPr>
            <a:xfrm>
              <a:off x="7406167" y="5912106"/>
              <a:ext cx="135448" cy="178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0360" fill="norm" stroke="1" extrusionOk="0">
                  <a:moveTo>
                    <a:pt x="10604" y="1932"/>
                  </a:moveTo>
                  <a:cubicBezTo>
                    <a:pt x="8640" y="2224"/>
                    <a:pt x="6676" y="2516"/>
                    <a:pt x="5105" y="4267"/>
                  </a:cubicBezTo>
                  <a:cubicBezTo>
                    <a:pt x="3535" y="6018"/>
                    <a:pt x="2356" y="9229"/>
                    <a:pt x="2356" y="12148"/>
                  </a:cubicBezTo>
                  <a:cubicBezTo>
                    <a:pt x="2356" y="15067"/>
                    <a:pt x="3535" y="17694"/>
                    <a:pt x="5105" y="19154"/>
                  </a:cubicBezTo>
                  <a:cubicBezTo>
                    <a:pt x="6676" y="20613"/>
                    <a:pt x="8640" y="20905"/>
                    <a:pt x="11585" y="19154"/>
                  </a:cubicBezTo>
                  <a:cubicBezTo>
                    <a:pt x="14531" y="17402"/>
                    <a:pt x="18458" y="13608"/>
                    <a:pt x="20029" y="9813"/>
                  </a:cubicBezTo>
                  <a:cubicBezTo>
                    <a:pt x="21600" y="6019"/>
                    <a:pt x="20815" y="2224"/>
                    <a:pt x="17673" y="764"/>
                  </a:cubicBezTo>
                  <a:cubicBezTo>
                    <a:pt x="14531" y="-695"/>
                    <a:pt x="9033" y="181"/>
                    <a:pt x="5695" y="1348"/>
                  </a:cubicBezTo>
                  <a:cubicBezTo>
                    <a:pt x="2356" y="2516"/>
                    <a:pt x="1178" y="3975"/>
                    <a:pt x="0" y="5435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5" name="Line"/>
            <p:cNvSpPr/>
            <p:nvPr/>
          </p:nvSpPr>
          <p:spPr>
            <a:xfrm>
              <a:off x="7613171" y="5998024"/>
              <a:ext cx="15335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6" name="Line"/>
            <p:cNvSpPr/>
            <p:nvPr/>
          </p:nvSpPr>
          <p:spPr>
            <a:xfrm>
              <a:off x="7736924" y="5841073"/>
              <a:ext cx="195700" cy="210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6" h="21448" fill="norm" stroke="1" extrusionOk="0">
                  <a:moveTo>
                    <a:pt x="11514" y="368"/>
                  </a:moveTo>
                  <a:cubicBezTo>
                    <a:pt x="10129" y="108"/>
                    <a:pt x="8744" y="-152"/>
                    <a:pt x="6944" y="108"/>
                  </a:cubicBezTo>
                  <a:cubicBezTo>
                    <a:pt x="5144" y="368"/>
                    <a:pt x="2929" y="1149"/>
                    <a:pt x="1544" y="2190"/>
                  </a:cubicBezTo>
                  <a:cubicBezTo>
                    <a:pt x="160" y="3231"/>
                    <a:pt x="-394" y="4532"/>
                    <a:pt x="298" y="5443"/>
                  </a:cubicBezTo>
                  <a:cubicBezTo>
                    <a:pt x="991" y="6354"/>
                    <a:pt x="2929" y="6874"/>
                    <a:pt x="6252" y="7655"/>
                  </a:cubicBezTo>
                  <a:cubicBezTo>
                    <a:pt x="9575" y="8436"/>
                    <a:pt x="14283" y="9477"/>
                    <a:pt x="17191" y="10388"/>
                  </a:cubicBezTo>
                  <a:cubicBezTo>
                    <a:pt x="20098" y="11299"/>
                    <a:pt x="21206" y="12079"/>
                    <a:pt x="21206" y="13641"/>
                  </a:cubicBezTo>
                  <a:cubicBezTo>
                    <a:pt x="21206" y="15202"/>
                    <a:pt x="20098" y="17544"/>
                    <a:pt x="17052" y="18976"/>
                  </a:cubicBezTo>
                  <a:cubicBezTo>
                    <a:pt x="14006" y="20407"/>
                    <a:pt x="9021" y="20928"/>
                    <a:pt x="4037" y="21448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7" name="Line"/>
            <p:cNvSpPr/>
            <p:nvPr/>
          </p:nvSpPr>
          <p:spPr>
            <a:xfrm>
              <a:off x="7728174" y="5783352"/>
              <a:ext cx="391010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1" y="18600"/>
                    <a:pt x="282" y="15600"/>
                    <a:pt x="1059" y="13200"/>
                  </a:cubicBezTo>
                  <a:cubicBezTo>
                    <a:pt x="1835" y="10800"/>
                    <a:pt x="3247" y="9000"/>
                    <a:pt x="6776" y="6900"/>
                  </a:cubicBezTo>
                  <a:cubicBezTo>
                    <a:pt x="10306" y="4800"/>
                    <a:pt x="15953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8" name="Line"/>
            <p:cNvSpPr/>
            <p:nvPr/>
          </p:nvSpPr>
          <p:spPr>
            <a:xfrm>
              <a:off x="10389771" y="5887803"/>
              <a:ext cx="160481" cy="330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306" fill="norm" stroke="1" extrusionOk="0">
                  <a:moveTo>
                    <a:pt x="20091" y="7111"/>
                  </a:moveTo>
                  <a:cubicBezTo>
                    <a:pt x="20766" y="5297"/>
                    <a:pt x="21441" y="3483"/>
                    <a:pt x="21104" y="2247"/>
                  </a:cubicBezTo>
                  <a:cubicBezTo>
                    <a:pt x="20766" y="1010"/>
                    <a:pt x="19416" y="351"/>
                    <a:pt x="17054" y="103"/>
                  </a:cubicBezTo>
                  <a:cubicBezTo>
                    <a:pt x="14691" y="-144"/>
                    <a:pt x="11316" y="21"/>
                    <a:pt x="8278" y="928"/>
                  </a:cubicBezTo>
                  <a:cubicBezTo>
                    <a:pt x="5241" y="1835"/>
                    <a:pt x="2541" y="3483"/>
                    <a:pt x="2541" y="5462"/>
                  </a:cubicBezTo>
                  <a:cubicBezTo>
                    <a:pt x="2541" y="7441"/>
                    <a:pt x="5241" y="9749"/>
                    <a:pt x="8278" y="11316"/>
                  </a:cubicBezTo>
                  <a:cubicBezTo>
                    <a:pt x="11316" y="12882"/>
                    <a:pt x="14691" y="13706"/>
                    <a:pt x="16716" y="14531"/>
                  </a:cubicBezTo>
                  <a:cubicBezTo>
                    <a:pt x="18741" y="15355"/>
                    <a:pt x="19416" y="16180"/>
                    <a:pt x="17053" y="17334"/>
                  </a:cubicBezTo>
                  <a:cubicBezTo>
                    <a:pt x="14691" y="18488"/>
                    <a:pt x="9291" y="19972"/>
                    <a:pt x="5578" y="20714"/>
                  </a:cubicBezTo>
                  <a:cubicBezTo>
                    <a:pt x="1866" y="21456"/>
                    <a:pt x="-159" y="21456"/>
                    <a:pt x="10" y="20961"/>
                  </a:cubicBezTo>
                  <a:cubicBezTo>
                    <a:pt x="179" y="20467"/>
                    <a:pt x="2541" y="19477"/>
                    <a:pt x="4904" y="18488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9" name="Line"/>
            <p:cNvSpPr/>
            <p:nvPr/>
          </p:nvSpPr>
          <p:spPr>
            <a:xfrm>
              <a:off x="10598127" y="5925527"/>
              <a:ext cx="759502" cy="195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423" fill="norm" stroke="1" extrusionOk="0">
                  <a:moveTo>
                    <a:pt x="1885" y="21423"/>
                  </a:moveTo>
                  <a:cubicBezTo>
                    <a:pt x="1450" y="20862"/>
                    <a:pt x="1015" y="20301"/>
                    <a:pt x="652" y="19600"/>
                  </a:cubicBezTo>
                  <a:cubicBezTo>
                    <a:pt x="290" y="18898"/>
                    <a:pt x="0" y="18057"/>
                    <a:pt x="0" y="17215"/>
                  </a:cubicBezTo>
                  <a:cubicBezTo>
                    <a:pt x="0" y="16374"/>
                    <a:pt x="290" y="15532"/>
                    <a:pt x="1486" y="14550"/>
                  </a:cubicBezTo>
                  <a:cubicBezTo>
                    <a:pt x="2682" y="13568"/>
                    <a:pt x="4784" y="12446"/>
                    <a:pt x="6886" y="11605"/>
                  </a:cubicBezTo>
                  <a:cubicBezTo>
                    <a:pt x="8988" y="10763"/>
                    <a:pt x="11090" y="10202"/>
                    <a:pt x="12830" y="10062"/>
                  </a:cubicBezTo>
                  <a:cubicBezTo>
                    <a:pt x="14569" y="9922"/>
                    <a:pt x="15946" y="10202"/>
                    <a:pt x="16997" y="10483"/>
                  </a:cubicBezTo>
                  <a:cubicBezTo>
                    <a:pt x="18048" y="10763"/>
                    <a:pt x="18773" y="11044"/>
                    <a:pt x="19172" y="10483"/>
                  </a:cubicBezTo>
                  <a:cubicBezTo>
                    <a:pt x="19570" y="9922"/>
                    <a:pt x="19643" y="8519"/>
                    <a:pt x="19498" y="7397"/>
                  </a:cubicBezTo>
                  <a:cubicBezTo>
                    <a:pt x="19353" y="6275"/>
                    <a:pt x="18991" y="5433"/>
                    <a:pt x="18664" y="4592"/>
                  </a:cubicBezTo>
                  <a:cubicBezTo>
                    <a:pt x="18338" y="3750"/>
                    <a:pt x="18048" y="2909"/>
                    <a:pt x="17613" y="2067"/>
                  </a:cubicBezTo>
                  <a:cubicBezTo>
                    <a:pt x="17179" y="1226"/>
                    <a:pt x="16599" y="384"/>
                    <a:pt x="16526" y="104"/>
                  </a:cubicBezTo>
                  <a:cubicBezTo>
                    <a:pt x="16454" y="-177"/>
                    <a:pt x="16889" y="104"/>
                    <a:pt x="17613" y="1085"/>
                  </a:cubicBezTo>
                  <a:cubicBezTo>
                    <a:pt x="18338" y="2067"/>
                    <a:pt x="19353" y="3750"/>
                    <a:pt x="20042" y="5153"/>
                  </a:cubicBezTo>
                  <a:cubicBezTo>
                    <a:pt x="20730" y="6555"/>
                    <a:pt x="21093" y="7678"/>
                    <a:pt x="21310" y="8940"/>
                  </a:cubicBezTo>
                  <a:cubicBezTo>
                    <a:pt x="21528" y="10202"/>
                    <a:pt x="21600" y="11605"/>
                    <a:pt x="21491" y="12727"/>
                  </a:cubicBezTo>
                  <a:cubicBezTo>
                    <a:pt x="21383" y="13849"/>
                    <a:pt x="21093" y="14691"/>
                    <a:pt x="20766" y="15532"/>
                  </a:cubicBezTo>
                  <a:cubicBezTo>
                    <a:pt x="20440" y="16374"/>
                    <a:pt x="20078" y="17215"/>
                    <a:pt x="19498" y="18197"/>
                  </a:cubicBezTo>
                  <a:cubicBezTo>
                    <a:pt x="18918" y="19179"/>
                    <a:pt x="18121" y="20301"/>
                    <a:pt x="17903" y="20722"/>
                  </a:cubicBezTo>
                  <a:cubicBezTo>
                    <a:pt x="17686" y="21142"/>
                    <a:pt x="18048" y="20862"/>
                    <a:pt x="18411" y="20581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0" name="Line"/>
            <p:cNvSpPr/>
            <p:nvPr/>
          </p:nvSpPr>
          <p:spPr>
            <a:xfrm>
              <a:off x="11526636" y="5911965"/>
              <a:ext cx="226630" cy="173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9" h="20609" fill="norm" stroke="1" extrusionOk="0">
                  <a:moveTo>
                    <a:pt x="19625" y="1117"/>
                  </a:moveTo>
                  <a:cubicBezTo>
                    <a:pt x="17014" y="205"/>
                    <a:pt x="14403" y="-708"/>
                    <a:pt x="11198" y="813"/>
                  </a:cubicBezTo>
                  <a:cubicBezTo>
                    <a:pt x="7994" y="2334"/>
                    <a:pt x="4196" y="6289"/>
                    <a:pt x="2060" y="9179"/>
                  </a:cubicBezTo>
                  <a:cubicBezTo>
                    <a:pt x="-76" y="12069"/>
                    <a:pt x="-551" y="13895"/>
                    <a:pt x="636" y="15720"/>
                  </a:cubicBezTo>
                  <a:cubicBezTo>
                    <a:pt x="1823" y="17546"/>
                    <a:pt x="4671" y="19371"/>
                    <a:pt x="8350" y="20131"/>
                  </a:cubicBezTo>
                  <a:cubicBezTo>
                    <a:pt x="12029" y="20892"/>
                    <a:pt x="16539" y="20588"/>
                    <a:pt x="21049" y="20284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1" name="Line"/>
            <p:cNvSpPr/>
            <p:nvPr/>
          </p:nvSpPr>
          <p:spPr>
            <a:xfrm>
              <a:off x="10756575" y="5598040"/>
              <a:ext cx="122671" cy="141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6" fill="norm" stroke="1" extrusionOk="0">
                  <a:moveTo>
                    <a:pt x="21600" y="4741"/>
                  </a:moveTo>
                  <a:cubicBezTo>
                    <a:pt x="20250" y="3225"/>
                    <a:pt x="18900" y="1710"/>
                    <a:pt x="17100" y="762"/>
                  </a:cubicBezTo>
                  <a:cubicBezTo>
                    <a:pt x="15300" y="-185"/>
                    <a:pt x="13050" y="-564"/>
                    <a:pt x="10350" y="1520"/>
                  </a:cubicBezTo>
                  <a:cubicBezTo>
                    <a:pt x="7650" y="3604"/>
                    <a:pt x="4500" y="8152"/>
                    <a:pt x="2925" y="11562"/>
                  </a:cubicBezTo>
                  <a:cubicBezTo>
                    <a:pt x="1350" y="14973"/>
                    <a:pt x="1350" y="17247"/>
                    <a:pt x="2475" y="18762"/>
                  </a:cubicBezTo>
                  <a:cubicBezTo>
                    <a:pt x="3600" y="20278"/>
                    <a:pt x="5850" y="21036"/>
                    <a:pt x="8100" y="21036"/>
                  </a:cubicBezTo>
                  <a:cubicBezTo>
                    <a:pt x="10350" y="21036"/>
                    <a:pt x="12600" y="20278"/>
                    <a:pt x="13950" y="17436"/>
                  </a:cubicBezTo>
                  <a:cubicBezTo>
                    <a:pt x="15300" y="14594"/>
                    <a:pt x="15750" y="9668"/>
                    <a:pt x="15300" y="6447"/>
                  </a:cubicBezTo>
                  <a:cubicBezTo>
                    <a:pt x="14850" y="3225"/>
                    <a:pt x="13500" y="1710"/>
                    <a:pt x="10800" y="1520"/>
                  </a:cubicBezTo>
                  <a:cubicBezTo>
                    <a:pt x="8100" y="1331"/>
                    <a:pt x="4050" y="2468"/>
                    <a:pt x="0" y="3604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2" name="Line"/>
            <p:cNvSpPr/>
            <p:nvPr/>
          </p:nvSpPr>
          <p:spPr>
            <a:xfrm>
              <a:off x="10986581" y="5706684"/>
              <a:ext cx="15334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3" name="Line"/>
            <p:cNvSpPr/>
            <p:nvPr/>
          </p:nvSpPr>
          <p:spPr>
            <a:xfrm>
              <a:off x="11129695" y="5551871"/>
              <a:ext cx="125654" cy="277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3" h="21516" fill="norm" stroke="1" extrusionOk="0">
                  <a:moveTo>
                    <a:pt x="15369" y="709"/>
                  </a:moveTo>
                  <a:cubicBezTo>
                    <a:pt x="11631" y="312"/>
                    <a:pt x="7892" y="-84"/>
                    <a:pt x="4985" y="15"/>
                  </a:cubicBezTo>
                  <a:cubicBezTo>
                    <a:pt x="2077" y="114"/>
                    <a:pt x="0" y="709"/>
                    <a:pt x="0" y="1898"/>
                  </a:cubicBezTo>
                  <a:cubicBezTo>
                    <a:pt x="0" y="3087"/>
                    <a:pt x="2077" y="4870"/>
                    <a:pt x="6231" y="7149"/>
                  </a:cubicBezTo>
                  <a:cubicBezTo>
                    <a:pt x="10385" y="9428"/>
                    <a:pt x="16615" y="12202"/>
                    <a:pt x="19108" y="14481"/>
                  </a:cubicBezTo>
                  <a:cubicBezTo>
                    <a:pt x="21600" y="16760"/>
                    <a:pt x="20354" y="18544"/>
                    <a:pt x="17031" y="19633"/>
                  </a:cubicBezTo>
                  <a:cubicBezTo>
                    <a:pt x="13708" y="20723"/>
                    <a:pt x="8308" y="21120"/>
                    <a:pt x="2908" y="21516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4" name="Line"/>
            <p:cNvSpPr/>
            <p:nvPr/>
          </p:nvSpPr>
          <p:spPr>
            <a:xfrm>
              <a:off x="11162918" y="5530347"/>
              <a:ext cx="291341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84" y="17018"/>
                    <a:pt x="4168" y="12436"/>
                    <a:pt x="7768" y="8836"/>
                  </a:cubicBezTo>
                  <a:cubicBezTo>
                    <a:pt x="11368" y="5236"/>
                    <a:pt x="16484" y="261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5" name="Line"/>
            <p:cNvSpPr/>
            <p:nvPr/>
          </p:nvSpPr>
          <p:spPr>
            <a:xfrm>
              <a:off x="6401811" y="8091071"/>
              <a:ext cx="46002" cy="1127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1714"/>
                    <a:pt x="2400" y="3429"/>
                    <a:pt x="3000" y="5290"/>
                  </a:cubicBezTo>
                  <a:cubicBezTo>
                    <a:pt x="3600" y="7151"/>
                    <a:pt x="3600" y="9159"/>
                    <a:pt x="3000" y="10996"/>
                  </a:cubicBezTo>
                  <a:cubicBezTo>
                    <a:pt x="2400" y="12833"/>
                    <a:pt x="1200" y="14498"/>
                    <a:pt x="1800" y="15967"/>
                  </a:cubicBezTo>
                  <a:cubicBezTo>
                    <a:pt x="2400" y="17437"/>
                    <a:pt x="4800" y="18710"/>
                    <a:pt x="8400" y="19616"/>
                  </a:cubicBezTo>
                  <a:cubicBezTo>
                    <a:pt x="12000" y="20522"/>
                    <a:pt x="16800" y="2106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6" name="Line"/>
            <p:cNvSpPr/>
            <p:nvPr/>
          </p:nvSpPr>
          <p:spPr>
            <a:xfrm>
              <a:off x="7452168" y="3430510"/>
              <a:ext cx="1771041" cy="128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8" fill="norm" stroke="1" extrusionOk="0">
                  <a:moveTo>
                    <a:pt x="935" y="7479"/>
                  </a:moveTo>
                  <a:cubicBezTo>
                    <a:pt x="1621" y="8326"/>
                    <a:pt x="2306" y="9173"/>
                    <a:pt x="3257" y="8326"/>
                  </a:cubicBezTo>
                  <a:cubicBezTo>
                    <a:pt x="4208" y="7479"/>
                    <a:pt x="5423" y="4937"/>
                    <a:pt x="6405" y="3243"/>
                  </a:cubicBezTo>
                  <a:cubicBezTo>
                    <a:pt x="7387" y="1549"/>
                    <a:pt x="8135" y="702"/>
                    <a:pt x="8603" y="279"/>
                  </a:cubicBezTo>
                  <a:cubicBezTo>
                    <a:pt x="9070" y="-145"/>
                    <a:pt x="9257" y="-145"/>
                    <a:pt x="9070" y="702"/>
                  </a:cubicBezTo>
                  <a:cubicBezTo>
                    <a:pt x="8883" y="1549"/>
                    <a:pt x="8322" y="3243"/>
                    <a:pt x="7543" y="4937"/>
                  </a:cubicBezTo>
                  <a:cubicBezTo>
                    <a:pt x="6764" y="6631"/>
                    <a:pt x="5766" y="8326"/>
                    <a:pt x="4675" y="10443"/>
                  </a:cubicBezTo>
                  <a:cubicBezTo>
                    <a:pt x="3584" y="12561"/>
                    <a:pt x="2400" y="15102"/>
                    <a:pt x="1699" y="16796"/>
                  </a:cubicBezTo>
                  <a:cubicBezTo>
                    <a:pt x="997" y="18490"/>
                    <a:pt x="779" y="19337"/>
                    <a:pt x="530" y="19973"/>
                  </a:cubicBezTo>
                  <a:cubicBezTo>
                    <a:pt x="281" y="20608"/>
                    <a:pt x="0" y="21031"/>
                    <a:pt x="0" y="21243"/>
                  </a:cubicBezTo>
                  <a:cubicBezTo>
                    <a:pt x="0" y="21455"/>
                    <a:pt x="281" y="21455"/>
                    <a:pt x="1013" y="20184"/>
                  </a:cubicBezTo>
                  <a:cubicBezTo>
                    <a:pt x="1745" y="18914"/>
                    <a:pt x="2930" y="16373"/>
                    <a:pt x="4005" y="14255"/>
                  </a:cubicBezTo>
                  <a:cubicBezTo>
                    <a:pt x="5081" y="12137"/>
                    <a:pt x="6047" y="10443"/>
                    <a:pt x="6670" y="9596"/>
                  </a:cubicBezTo>
                  <a:cubicBezTo>
                    <a:pt x="7294" y="8749"/>
                    <a:pt x="7574" y="8749"/>
                    <a:pt x="7636" y="8961"/>
                  </a:cubicBezTo>
                  <a:cubicBezTo>
                    <a:pt x="7699" y="9173"/>
                    <a:pt x="7543" y="9596"/>
                    <a:pt x="6997" y="10655"/>
                  </a:cubicBezTo>
                  <a:cubicBezTo>
                    <a:pt x="6452" y="11714"/>
                    <a:pt x="5517" y="13408"/>
                    <a:pt x="4956" y="14467"/>
                  </a:cubicBezTo>
                  <a:cubicBezTo>
                    <a:pt x="4395" y="15526"/>
                    <a:pt x="4208" y="15949"/>
                    <a:pt x="4021" y="16584"/>
                  </a:cubicBezTo>
                  <a:cubicBezTo>
                    <a:pt x="3834" y="17220"/>
                    <a:pt x="3647" y="18067"/>
                    <a:pt x="3647" y="18490"/>
                  </a:cubicBezTo>
                  <a:cubicBezTo>
                    <a:pt x="3647" y="18914"/>
                    <a:pt x="3834" y="18914"/>
                    <a:pt x="4473" y="18278"/>
                  </a:cubicBezTo>
                  <a:cubicBezTo>
                    <a:pt x="5112" y="17643"/>
                    <a:pt x="6203" y="16373"/>
                    <a:pt x="7340" y="15102"/>
                  </a:cubicBezTo>
                  <a:cubicBezTo>
                    <a:pt x="8478" y="13831"/>
                    <a:pt x="9662" y="12561"/>
                    <a:pt x="10894" y="11502"/>
                  </a:cubicBezTo>
                  <a:cubicBezTo>
                    <a:pt x="12125" y="10443"/>
                    <a:pt x="13403" y="9596"/>
                    <a:pt x="14665" y="8537"/>
                  </a:cubicBezTo>
                  <a:cubicBezTo>
                    <a:pt x="15927" y="7478"/>
                    <a:pt x="17174" y="6208"/>
                    <a:pt x="18249" y="4937"/>
                  </a:cubicBezTo>
                  <a:cubicBezTo>
                    <a:pt x="19325" y="3667"/>
                    <a:pt x="20229" y="2396"/>
                    <a:pt x="20758" y="2184"/>
                  </a:cubicBezTo>
                  <a:cubicBezTo>
                    <a:pt x="21288" y="1973"/>
                    <a:pt x="21444" y="2820"/>
                    <a:pt x="21600" y="3667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7" name="Line"/>
            <p:cNvSpPr/>
            <p:nvPr/>
          </p:nvSpPr>
          <p:spPr>
            <a:xfrm>
              <a:off x="9030901" y="3468480"/>
              <a:ext cx="703709" cy="76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55" fill="norm" stroke="1" extrusionOk="0">
                  <a:moveTo>
                    <a:pt x="2817" y="10655"/>
                  </a:moveTo>
                  <a:cubicBezTo>
                    <a:pt x="5536" y="9935"/>
                    <a:pt x="8255" y="9215"/>
                    <a:pt x="10819" y="7775"/>
                  </a:cubicBezTo>
                  <a:cubicBezTo>
                    <a:pt x="13383" y="6335"/>
                    <a:pt x="15792" y="4175"/>
                    <a:pt x="17385" y="3095"/>
                  </a:cubicBezTo>
                  <a:cubicBezTo>
                    <a:pt x="18978" y="2015"/>
                    <a:pt x="19755" y="2015"/>
                    <a:pt x="20376" y="1655"/>
                  </a:cubicBezTo>
                  <a:cubicBezTo>
                    <a:pt x="20998" y="1295"/>
                    <a:pt x="21464" y="575"/>
                    <a:pt x="21386" y="215"/>
                  </a:cubicBezTo>
                  <a:cubicBezTo>
                    <a:pt x="21309" y="-145"/>
                    <a:pt x="20687" y="-145"/>
                    <a:pt x="19055" y="935"/>
                  </a:cubicBezTo>
                  <a:cubicBezTo>
                    <a:pt x="17424" y="2015"/>
                    <a:pt x="14782" y="4175"/>
                    <a:pt x="12063" y="6695"/>
                  </a:cubicBezTo>
                  <a:cubicBezTo>
                    <a:pt x="9343" y="9215"/>
                    <a:pt x="6546" y="12095"/>
                    <a:pt x="4914" y="13895"/>
                  </a:cubicBezTo>
                  <a:cubicBezTo>
                    <a:pt x="3283" y="15695"/>
                    <a:pt x="2817" y="16415"/>
                    <a:pt x="2040" y="17135"/>
                  </a:cubicBezTo>
                  <a:cubicBezTo>
                    <a:pt x="1263" y="17855"/>
                    <a:pt x="175" y="18575"/>
                    <a:pt x="19" y="18935"/>
                  </a:cubicBezTo>
                  <a:cubicBezTo>
                    <a:pt x="-136" y="19295"/>
                    <a:pt x="641" y="19295"/>
                    <a:pt x="2506" y="18935"/>
                  </a:cubicBezTo>
                  <a:cubicBezTo>
                    <a:pt x="4370" y="18575"/>
                    <a:pt x="7323" y="17855"/>
                    <a:pt x="10431" y="18215"/>
                  </a:cubicBezTo>
                  <a:cubicBezTo>
                    <a:pt x="13539" y="18575"/>
                    <a:pt x="16802" y="20015"/>
                    <a:pt x="20065" y="21455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8" name="Line"/>
            <p:cNvSpPr/>
            <p:nvPr/>
          </p:nvSpPr>
          <p:spPr>
            <a:xfrm>
              <a:off x="7814944" y="7433711"/>
              <a:ext cx="242905" cy="250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214" fill="norm" stroke="1" extrusionOk="0">
                  <a:moveTo>
                    <a:pt x="21386" y="2424"/>
                  </a:moveTo>
                  <a:cubicBezTo>
                    <a:pt x="20711" y="1560"/>
                    <a:pt x="20036" y="696"/>
                    <a:pt x="19136" y="264"/>
                  </a:cubicBezTo>
                  <a:cubicBezTo>
                    <a:pt x="18236" y="-168"/>
                    <a:pt x="17111" y="-168"/>
                    <a:pt x="14974" y="1020"/>
                  </a:cubicBezTo>
                  <a:cubicBezTo>
                    <a:pt x="12836" y="2208"/>
                    <a:pt x="9686" y="4584"/>
                    <a:pt x="6986" y="7284"/>
                  </a:cubicBezTo>
                  <a:cubicBezTo>
                    <a:pt x="4286" y="9984"/>
                    <a:pt x="2036" y="13008"/>
                    <a:pt x="911" y="15276"/>
                  </a:cubicBezTo>
                  <a:cubicBezTo>
                    <a:pt x="-214" y="17544"/>
                    <a:pt x="-214" y="19056"/>
                    <a:pt x="461" y="20028"/>
                  </a:cubicBezTo>
                  <a:cubicBezTo>
                    <a:pt x="1136" y="21000"/>
                    <a:pt x="2486" y="21432"/>
                    <a:pt x="6086" y="21108"/>
                  </a:cubicBezTo>
                  <a:cubicBezTo>
                    <a:pt x="9686" y="20784"/>
                    <a:pt x="15536" y="19704"/>
                    <a:pt x="21386" y="18624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9" name="Line"/>
            <p:cNvSpPr/>
            <p:nvPr/>
          </p:nvSpPr>
          <p:spPr>
            <a:xfrm>
              <a:off x="7627847" y="7316062"/>
              <a:ext cx="566869" cy="449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453" fill="norm" stroke="1" extrusionOk="0">
                  <a:moveTo>
                    <a:pt x="16588" y="2228"/>
                  </a:moveTo>
                  <a:cubicBezTo>
                    <a:pt x="16491" y="1617"/>
                    <a:pt x="16394" y="1007"/>
                    <a:pt x="16104" y="580"/>
                  </a:cubicBezTo>
                  <a:cubicBezTo>
                    <a:pt x="15813" y="153"/>
                    <a:pt x="15329" y="-91"/>
                    <a:pt x="13973" y="31"/>
                  </a:cubicBezTo>
                  <a:cubicBezTo>
                    <a:pt x="12617" y="153"/>
                    <a:pt x="10389" y="641"/>
                    <a:pt x="8645" y="1373"/>
                  </a:cubicBezTo>
                  <a:cubicBezTo>
                    <a:pt x="6902" y="2106"/>
                    <a:pt x="5643" y="3082"/>
                    <a:pt x="4432" y="4546"/>
                  </a:cubicBezTo>
                  <a:cubicBezTo>
                    <a:pt x="3221" y="6011"/>
                    <a:pt x="2059" y="7963"/>
                    <a:pt x="1284" y="9550"/>
                  </a:cubicBezTo>
                  <a:cubicBezTo>
                    <a:pt x="509" y="11136"/>
                    <a:pt x="122" y="12356"/>
                    <a:pt x="25" y="13577"/>
                  </a:cubicBezTo>
                  <a:cubicBezTo>
                    <a:pt x="-72" y="14797"/>
                    <a:pt x="122" y="16017"/>
                    <a:pt x="461" y="17177"/>
                  </a:cubicBezTo>
                  <a:cubicBezTo>
                    <a:pt x="800" y="18336"/>
                    <a:pt x="1284" y="19434"/>
                    <a:pt x="2398" y="20228"/>
                  </a:cubicBezTo>
                  <a:cubicBezTo>
                    <a:pt x="3512" y="21021"/>
                    <a:pt x="5255" y="21509"/>
                    <a:pt x="7435" y="21448"/>
                  </a:cubicBezTo>
                  <a:cubicBezTo>
                    <a:pt x="9614" y="21387"/>
                    <a:pt x="12229" y="20777"/>
                    <a:pt x="14263" y="19984"/>
                  </a:cubicBezTo>
                  <a:cubicBezTo>
                    <a:pt x="16298" y="19190"/>
                    <a:pt x="17750" y="18214"/>
                    <a:pt x="18767" y="17238"/>
                  </a:cubicBezTo>
                  <a:cubicBezTo>
                    <a:pt x="19785" y="16262"/>
                    <a:pt x="20366" y="15285"/>
                    <a:pt x="20753" y="13882"/>
                  </a:cubicBezTo>
                  <a:cubicBezTo>
                    <a:pt x="21141" y="12478"/>
                    <a:pt x="21334" y="10648"/>
                    <a:pt x="21431" y="9428"/>
                  </a:cubicBezTo>
                  <a:cubicBezTo>
                    <a:pt x="21528" y="8207"/>
                    <a:pt x="21528" y="7597"/>
                    <a:pt x="21141" y="6682"/>
                  </a:cubicBezTo>
                  <a:cubicBezTo>
                    <a:pt x="20753" y="5767"/>
                    <a:pt x="19978" y="4546"/>
                    <a:pt x="18525" y="3509"/>
                  </a:cubicBezTo>
                  <a:cubicBezTo>
                    <a:pt x="17072" y="2472"/>
                    <a:pt x="14941" y="1617"/>
                    <a:pt x="13585" y="1190"/>
                  </a:cubicBezTo>
                  <a:cubicBezTo>
                    <a:pt x="12229" y="763"/>
                    <a:pt x="11648" y="763"/>
                    <a:pt x="11067" y="763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0" name="Line"/>
            <p:cNvSpPr/>
            <p:nvPr/>
          </p:nvSpPr>
          <p:spPr>
            <a:xfrm>
              <a:off x="10093286" y="7371985"/>
              <a:ext cx="162421" cy="334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407" fill="norm" stroke="1" extrusionOk="0">
                  <a:moveTo>
                    <a:pt x="17460" y="2353"/>
                  </a:moveTo>
                  <a:cubicBezTo>
                    <a:pt x="17793" y="1534"/>
                    <a:pt x="18125" y="716"/>
                    <a:pt x="17460" y="307"/>
                  </a:cubicBezTo>
                  <a:cubicBezTo>
                    <a:pt x="16796" y="-102"/>
                    <a:pt x="15134" y="-102"/>
                    <a:pt x="12476" y="307"/>
                  </a:cubicBezTo>
                  <a:cubicBezTo>
                    <a:pt x="9817" y="716"/>
                    <a:pt x="6162" y="1534"/>
                    <a:pt x="4002" y="2434"/>
                  </a:cubicBezTo>
                  <a:cubicBezTo>
                    <a:pt x="1842" y="3334"/>
                    <a:pt x="1177" y="4316"/>
                    <a:pt x="2839" y="5707"/>
                  </a:cubicBezTo>
                  <a:cubicBezTo>
                    <a:pt x="4500" y="7098"/>
                    <a:pt x="8488" y="8898"/>
                    <a:pt x="11977" y="10534"/>
                  </a:cubicBezTo>
                  <a:cubicBezTo>
                    <a:pt x="15466" y="12171"/>
                    <a:pt x="18457" y="13643"/>
                    <a:pt x="19953" y="15116"/>
                  </a:cubicBezTo>
                  <a:cubicBezTo>
                    <a:pt x="21448" y="16589"/>
                    <a:pt x="21448" y="18062"/>
                    <a:pt x="20285" y="19125"/>
                  </a:cubicBezTo>
                  <a:cubicBezTo>
                    <a:pt x="19122" y="20189"/>
                    <a:pt x="16796" y="20843"/>
                    <a:pt x="13805" y="21171"/>
                  </a:cubicBezTo>
                  <a:cubicBezTo>
                    <a:pt x="10814" y="21498"/>
                    <a:pt x="7159" y="21498"/>
                    <a:pt x="4500" y="21089"/>
                  </a:cubicBezTo>
                  <a:cubicBezTo>
                    <a:pt x="1842" y="20680"/>
                    <a:pt x="180" y="19862"/>
                    <a:pt x="14" y="19125"/>
                  </a:cubicBezTo>
                  <a:cubicBezTo>
                    <a:pt x="-152" y="18389"/>
                    <a:pt x="1177" y="17734"/>
                    <a:pt x="2506" y="1708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1" name="Line"/>
            <p:cNvSpPr/>
            <p:nvPr/>
          </p:nvSpPr>
          <p:spPr>
            <a:xfrm>
              <a:off x="9861589" y="7184921"/>
              <a:ext cx="551553" cy="633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423" fill="norm" stroke="1" extrusionOk="0">
                  <a:moveTo>
                    <a:pt x="14716" y="3678"/>
                  </a:moveTo>
                  <a:cubicBezTo>
                    <a:pt x="14124" y="2987"/>
                    <a:pt x="13533" y="2296"/>
                    <a:pt x="12497" y="1950"/>
                  </a:cubicBezTo>
                  <a:cubicBezTo>
                    <a:pt x="11461" y="1605"/>
                    <a:pt x="9982" y="1605"/>
                    <a:pt x="8404" y="2209"/>
                  </a:cubicBezTo>
                  <a:cubicBezTo>
                    <a:pt x="6826" y="2814"/>
                    <a:pt x="5149" y="4024"/>
                    <a:pt x="3768" y="5493"/>
                  </a:cubicBezTo>
                  <a:cubicBezTo>
                    <a:pt x="2387" y="6961"/>
                    <a:pt x="1302" y="8689"/>
                    <a:pt x="661" y="10288"/>
                  </a:cubicBezTo>
                  <a:cubicBezTo>
                    <a:pt x="20" y="11886"/>
                    <a:pt x="-177" y="13355"/>
                    <a:pt x="168" y="14910"/>
                  </a:cubicBezTo>
                  <a:cubicBezTo>
                    <a:pt x="513" y="16465"/>
                    <a:pt x="1401" y="18107"/>
                    <a:pt x="2535" y="19273"/>
                  </a:cubicBezTo>
                  <a:cubicBezTo>
                    <a:pt x="3670" y="20440"/>
                    <a:pt x="5050" y="21131"/>
                    <a:pt x="6678" y="21347"/>
                  </a:cubicBezTo>
                  <a:cubicBezTo>
                    <a:pt x="8305" y="21563"/>
                    <a:pt x="10179" y="21304"/>
                    <a:pt x="12053" y="20785"/>
                  </a:cubicBezTo>
                  <a:cubicBezTo>
                    <a:pt x="13927" y="20267"/>
                    <a:pt x="15801" y="19489"/>
                    <a:pt x="17330" y="18193"/>
                  </a:cubicBezTo>
                  <a:cubicBezTo>
                    <a:pt x="18859" y="16897"/>
                    <a:pt x="20042" y="15083"/>
                    <a:pt x="20683" y="13312"/>
                  </a:cubicBezTo>
                  <a:cubicBezTo>
                    <a:pt x="21324" y="11541"/>
                    <a:pt x="21423" y="9813"/>
                    <a:pt x="21127" y="8214"/>
                  </a:cubicBezTo>
                  <a:cubicBezTo>
                    <a:pt x="20831" y="6616"/>
                    <a:pt x="20141" y="5147"/>
                    <a:pt x="19105" y="3851"/>
                  </a:cubicBezTo>
                  <a:cubicBezTo>
                    <a:pt x="18070" y="2555"/>
                    <a:pt x="16689" y="1432"/>
                    <a:pt x="15160" y="784"/>
                  </a:cubicBezTo>
                  <a:cubicBezTo>
                    <a:pt x="13631" y="136"/>
                    <a:pt x="11955" y="-37"/>
                    <a:pt x="10870" y="6"/>
                  </a:cubicBezTo>
                  <a:cubicBezTo>
                    <a:pt x="9785" y="49"/>
                    <a:pt x="9291" y="309"/>
                    <a:pt x="9045" y="697"/>
                  </a:cubicBezTo>
                  <a:cubicBezTo>
                    <a:pt x="8798" y="1086"/>
                    <a:pt x="8798" y="1605"/>
                    <a:pt x="8798" y="2123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2" name="Line"/>
            <p:cNvSpPr/>
            <p:nvPr/>
          </p:nvSpPr>
          <p:spPr>
            <a:xfrm>
              <a:off x="8096182" y="7113887"/>
              <a:ext cx="1732707" cy="371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6" fill="norm" stroke="1" extrusionOk="0">
                  <a:moveTo>
                    <a:pt x="0" y="18399"/>
                  </a:moveTo>
                  <a:cubicBezTo>
                    <a:pt x="733" y="15736"/>
                    <a:pt x="1465" y="13073"/>
                    <a:pt x="2039" y="11150"/>
                  </a:cubicBezTo>
                  <a:cubicBezTo>
                    <a:pt x="2612" y="9227"/>
                    <a:pt x="3027" y="8043"/>
                    <a:pt x="3568" y="6785"/>
                  </a:cubicBezTo>
                  <a:cubicBezTo>
                    <a:pt x="4110" y="5528"/>
                    <a:pt x="4779" y="4196"/>
                    <a:pt x="5575" y="3087"/>
                  </a:cubicBezTo>
                  <a:cubicBezTo>
                    <a:pt x="6372" y="1977"/>
                    <a:pt x="7296" y="1090"/>
                    <a:pt x="8219" y="572"/>
                  </a:cubicBezTo>
                  <a:cubicBezTo>
                    <a:pt x="9143" y="54"/>
                    <a:pt x="10067" y="-94"/>
                    <a:pt x="10896" y="54"/>
                  </a:cubicBezTo>
                  <a:cubicBezTo>
                    <a:pt x="11724" y="202"/>
                    <a:pt x="12457" y="646"/>
                    <a:pt x="13142" y="1311"/>
                  </a:cubicBezTo>
                  <a:cubicBezTo>
                    <a:pt x="13827" y="1977"/>
                    <a:pt x="14464" y="2865"/>
                    <a:pt x="15021" y="3679"/>
                  </a:cubicBezTo>
                  <a:cubicBezTo>
                    <a:pt x="15579" y="4492"/>
                    <a:pt x="16057" y="5232"/>
                    <a:pt x="16614" y="6268"/>
                  </a:cubicBezTo>
                  <a:cubicBezTo>
                    <a:pt x="17172" y="7303"/>
                    <a:pt x="17809" y="8635"/>
                    <a:pt x="18271" y="9818"/>
                  </a:cubicBezTo>
                  <a:cubicBezTo>
                    <a:pt x="18733" y="11002"/>
                    <a:pt x="19019" y="12038"/>
                    <a:pt x="19290" y="12999"/>
                  </a:cubicBezTo>
                  <a:cubicBezTo>
                    <a:pt x="19561" y="13961"/>
                    <a:pt x="19816" y="14848"/>
                    <a:pt x="20198" y="16254"/>
                  </a:cubicBezTo>
                  <a:cubicBezTo>
                    <a:pt x="20581" y="17659"/>
                    <a:pt x="21090" y="19583"/>
                    <a:pt x="21600" y="21506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3" name="Line"/>
            <p:cNvSpPr/>
            <p:nvPr/>
          </p:nvSpPr>
          <p:spPr>
            <a:xfrm>
              <a:off x="9514547" y="7247719"/>
              <a:ext cx="278244" cy="360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600" fill="norm" stroke="1" extrusionOk="0">
                  <a:moveTo>
                    <a:pt x="20029" y="0"/>
                  </a:moveTo>
                  <a:cubicBezTo>
                    <a:pt x="20029" y="2298"/>
                    <a:pt x="20029" y="4596"/>
                    <a:pt x="20225" y="6894"/>
                  </a:cubicBezTo>
                  <a:cubicBezTo>
                    <a:pt x="20422" y="9191"/>
                    <a:pt x="20815" y="11489"/>
                    <a:pt x="21109" y="13021"/>
                  </a:cubicBezTo>
                  <a:cubicBezTo>
                    <a:pt x="21404" y="14553"/>
                    <a:pt x="21600" y="15319"/>
                    <a:pt x="20913" y="16085"/>
                  </a:cubicBezTo>
                  <a:cubicBezTo>
                    <a:pt x="20225" y="16851"/>
                    <a:pt x="18655" y="17617"/>
                    <a:pt x="15709" y="18230"/>
                  </a:cubicBezTo>
                  <a:cubicBezTo>
                    <a:pt x="12764" y="18843"/>
                    <a:pt x="8444" y="19302"/>
                    <a:pt x="5596" y="19838"/>
                  </a:cubicBezTo>
                  <a:cubicBezTo>
                    <a:pt x="2749" y="20374"/>
                    <a:pt x="1375" y="2098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4" name="Line"/>
            <p:cNvSpPr/>
            <p:nvPr/>
          </p:nvSpPr>
          <p:spPr>
            <a:xfrm>
              <a:off x="8958388" y="6842594"/>
              <a:ext cx="153202" cy="192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163" fill="norm" stroke="1" extrusionOk="0">
                  <a:moveTo>
                    <a:pt x="12259" y="4074"/>
                  </a:moveTo>
                  <a:cubicBezTo>
                    <a:pt x="11905" y="2671"/>
                    <a:pt x="11551" y="1269"/>
                    <a:pt x="10489" y="567"/>
                  </a:cubicBezTo>
                  <a:cubicBezTo>
                    <a:pt x="9427" y="-134"/>
                    <a:pt x="7656" y="-134"/>
                    <a:pt x="6063" y="287"/>
                  </a:cubicBezTo>
                  <a:cubicBezTo>
                    <a:pt x="4469" y="708"/>
                    <a:pt x="3053" y="1549"/>
                    <a:pt x="1991" y="4354"/>
                  </a:cubicBezTo>
                  <a:cubicBezTo>
                    <a:pt x="928" y="7159"/>
                    <a:pt x="220" y="11928"/>
                    <a:pt x="43" y="15014"/>
                  </a:cubicBezTo>
                  <a:cubicBezTo>
                    <a:pt x="-134" y="18100"/>
                    <a:pt x="220" y="19502"/>
                    <a:pt x="1282" y="20344"/>
                  </a:cubicBezTo>
                  <a:cubicBezTo>
                    <a:pt x="2345" y="21185"/>
                    <a:pt x="4115" y="21466"/>
                    <a:pt x="7479" y="20765"/>
                  </a:cubicBezTo>
                  <a:cubicBezTo>
                    <a:pt x="10843" y="20063"/>
                    <a:pt x="15800" y="18380"/>
                    <a:pt x="18456" y="16136"/>
                  </a:cubicBezTo>
                  <a:cubicBezTo>
                    <a:pt x="21112" y="13892"/>
                    <a:pt x="21466" y="11087"/>
                    <a:pt x="21112" y="9123"/>
                  </a:cubicBezTo>
                  <a:cubicBezTo>
                    <a:pt x="20758" y="7160"/>
                    <a:pt x="19696" y="6037"/>
                    <a:pt x="18456" y="4915"/>
                  </a:cubicBezTo>
                  <a:cubicBezTo>
                    <a:pt x="17217" y="3793"/>
                    <a:pt x="15800" y="2671"/>
                    <a:pt x="13853" y="2250"/>
                  </a:cubicBezTo>
                  <a:cubicBezTo>
                    <a:pt x="11905" y="1830"/>
                    <a:pt x="9427" y="2110"/>
                    <a:pt x="9073" y="3793"/>
                  </a:cubicBezTo>
                  <a:cubicBezTo>
                    <a:pt x="8718" y="5476"/>
                    <a:pt x="10489" y="8562"/>
                    <a:pt x="12259" y="11648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5" name="Line"/>
            <p:cNvSpPr/>
            <p:nvPr/>
          </p:nvSpPr>
          <p:spPr>
            <a:xfrm>
              <a:off x="9192540" y="6987046"/>
              <a:ext cx="23002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6" name="Line"/>
            <p:cNvSpPr/>
            <p:nvPr/>
          </p:nvSpPr>
          <p:spPr>
            <a:xfrm>
              <a:off x="9361211" y="6864376"/>
              <a:ext cx="30668" cy="21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1029"/>
                    <a:pt x="10800" y="2057"/>
                    <a:pt x="14400" y="5657"/>
                  </a:cubicBezTo>
                  <a:cubicBezTo>
                    <a:pt x="18000" y="9257"/>
                    <a:pt x="19800" y="1542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7" name="Line"/>
            <p:cNvSpPr/>
            <p:nvPr/>
          </p:nvSpPr>
          <p:spPr>
            <a:xfrm>
              <a:off x="8097318" y="7785007"/>
              <a:ext cx="1846574" cy="543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576" fill="norm" stroke="1" extrusionOk="0">
                  <a:moveTo>
                    <a:pt x="21587" y="3018"/>
                  </a:moveTo>
                  <a:cubicBezTo>
                    <a:pt x="21378" y="4844"/>
                    <a:pt x="21169" y="6669"/>
                    <a:pt x="20930" y="8342"/>
                  </a:cubicBezTo>
                  <a:cubicBezTo>
                    <a:pt x="20691" y="10015"/>
                    <a:pt x="20422" y="11537"/>
                    <a:pt x="20108" y="12855"/>
                  </a:cubicBezTo>
                  <a:cubicBezTo>
                    <a:pt x="19794" y="14173"/>
                    <a:pt x="19436" y="15289"/>
                    <a:pt x="18958" y="16303"/>
                  </a:cubicBezTo>
                  <a:cubicBezTo>
                    <a:pt x="18480" y="17317"/>
                    <a:pt x="17882" y="18230"/>
                    <a:pt x="17210" y="18990"/>
                  </a:cubicBezTo>
                  <a:cubicBezTo>
                    <a:pt x="16538" y="19751"/>
                    <a:pt x="15791" y="20359"/>
                    <a:pt x="15029" y="20815"/>
                  </a:cubicBezTo>
                  <a:cubicBezTo>
                    <a:pt x="14267" y="21272"/>
                    <a:pt x="13491" y="21576"/>
                    <a:pt x="12789" y="21576"/>
                  </a:cubicBezTo>
                  <a:cubicBezTo>
                    <a:pt x="12087" y="21576"/>
                    <a:pt x="11459" y="21272"/>
                    <a:pt x="10787" y="20917"/>
                  </a:cubicBezTo>
                  <a:cubicBezTo>
                    <a:pt x="10115" y="20562"/>
                    <a:pt x="9398" y="20156"/>
                    <a:pt x="8621" y="19396"/>
                  </a:cubicBezTo>
                  <a:cubicBezTo>
                    <a:pt x="7844" y="18635"/>
                    <a:pt x="7008" y="17520"/>
                    <a:pt x="6111" y="16049"/>
                  </a:cubicBezTo>
                  <a:cubicBezTo>
                    <a:pt x="5215" y="14579"/>
                    <a:pt x="4259" y="12753"/>
                    <a:pt x="3527" y="11030"/>
                  </a:cubicBezTo>
                  <a:cubicBezTo>
                    <a:pt x="2795" y="9306"/>
                    <a:pt x="2287" y="7683"/>
                    <a:pt x="1884" y="6111"/>
                  </a:cubicBezTo>
                  <a:cubicBezTo>
                    <a:pt x="1481" y="4539"/>
                    <a:pt x="1182" y="3018"/>
                    <a:pt x="928" y="2055"/>
                  </a:cubicBezTo>
                  <a:cubicBezTo>
                    <a:pt x="674" y="1092"/>
                    <a:pt x="465" y="686"/>
                    <a:pt x="360" y="838"/>
                  </a:cubicBezTo>
                  <a:cubicBezTo>
                    <a:pt x="256" y="990"/>
                    <a:pt x="256" y="1700"/>
                    <a:pt x="256" y="3322"/>
                  </a:cubicBezTo>
                  <a:cubicBezTo>
                    <a:pt x="256" y="4945"/>
                    <a:pt x="256" y="7480"/>
                    <a:pt x="256" y="9204"/>
                  </a:cubicBezTo>
                  <a:cubicBezTo>
                    <a:pt x="256" y="10928"/>
                    <a:pt x="256" y="11841"/>
                    <a:pt x="241" y="11942"/>
                  </a:cubicBezTo>
                  <a:cubicBezTo>
                    <a:pt x="226" y="12044"/>
                    <a:pt x="196" y="11334"/>
                    <a:pt x="151" y="9458"/>
                  </a:cubicBezTo>
                  <a:cubicBezTo>
                    <a:pt x="107" y="7582"/>
                    <a:pt x="47" y="4539"/>
                    <a:pt x="17" y="2765"/>
                  </a:cubicBezTo>
                  <a:cubicBezTo>
                    <a:pt x="-13" y="990"/>
                    <a:pt x="-13" y="483"/>
                    <a:pt x="107" y="230"/>
                  </a:cubicBezTo>
                  <a:cubicBezTo>
                    <a:pt x="226" y="-24"/>
                    <a:pt x="465" y="-24"/>
                    <a:pt x="1122" y="27"/>
                  </a:cubicBezTo>
                  <a:cubicBezTo>
                    <a:pt x="1780" y="77"/>
                    <a:pt x="2855" y="179"/>
                    <a:pt x="3931" y="28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8" name="Line"/>
            <p:cNvSpPr/>
            <p:nvPr/>
          </p:nvSpPr>
          <p:spPr>
            <a:xfrm>
              <a:off x="12006270" y="5455512"/>
              <a:ext cx="218467" cy="1017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507" fill="norm" stroke="1" extrusionOk="0">
                  <a:moveTo>
                    <a:pt x="1490" y="1257"/>
                  </a:moveTo>
                  <a:cubicBezTo>
                    <a:pt x="2234" y="879"/>
                    <a:pt x="2979" y="501"/>
                    <a:pt x="5090" y="258"/>
                  </a:cubicBezTo>
                  <a:cubicBezTo>
                    <a:pt x="7200" y="15"/>
                    <a:pt x="10676" y="-93"/>
                    <a:pt x="13655" y="96"/>
                  </a:cubicBezTo>
                  <a:cubicBezTo>
                    <a:pt x="16634" y="285"/>
                    <a:pt x="19117" y="771"/>
                    <a:pt x="20359" y="1608"/>
                  </a:cubicBezTo>
                  <a:cubicBezTo>
                    <a:pt x="21600" y="2445"/>
                    <a:pt x="21600" y="3633"/>
                    <a:pt x="19738" y="4848"/>
                  </a:cubicBezTo>
                  <a:cubicBezTo>
                    <a:pt x="17876" y="6063"/>
                    <a:pt x="14152" y="7305"/>
                    <a:pt x="11793" y="8223"/>
                  </a:cubicBezTo>
                  <a:cubicBezTo>
                    <a:pt x="9434" y="9141"/>
                    <a:pt x="8441" y="9735"/>
                    <a:pt x="8317" y="10329"/>
                  </a:cubicBezTo>
                  <a:cubicBezTo>
                    <a:pt x="8193" y="10923"/>
                    <a:pt x="8938" y="11517"/>
                    <a:pt x="9931" y="12273"/>
                  </a:cubicBezTo>
                  <a:cubicBezTo>
                    <a:pt x="10924" y="13029"/>
                    <a:pt x="12166" y="13947"/>
                    <a:pt x="12910" y="15135"/>
                  </a:cubicBezTo>
                  <a:cubicBezTo>
                    <a:pt x="13655" y="16323"/>
                    <a:pt x="13903" y="17781"/>
                    <a:pt x="13407" y="18780"/>
                  </a:cubicBezTo>
                  <a:cubicBezTo>
                    <a:pt x="12910" y="19779"/>
                    <a:pt x="11669" y="20319"/>
                    <a:pt x="9310" y="20697"/>
                  </a:cubicBezTo>
                  <a:cubicBezTo>
                    <a:pt x="6952" y="21075"/>
                    <a:pt x="3476" y="21291"/>
                    <a:pt x="0" y="21507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9" name="Line"/>
            <p:cNvSpPr/>
            <p:nvPr/>
          </p:nvSpPr>
          <p:spPr>
            <a:xfrm>
              <a:off x="8867019" y="8528081"/>
              <a:ext cx="147814" cy="162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123" fill="norm" stroke="1" extrusionOk="0">
                  <a:moveTo>
                    <a:pt x="12585" y="0"/>
                  </a:moveTo>
                  <a:cubicBezTo>
                    <a:pt x="9290" y="1662"/>
                    <a:pt x="5995" y="3323"/>
                    <a:pt x="3798" y="5982"/>
                  </a:cubicBezTo>
                  <a:cubicBezTo>
                    <a:pt x="1602" y="8640"/>
                    <a:pt x="503" y="12295"/>
                    <a:pt x="137" y="14954"/>
                  </a:cubicBezTo>
                  <a:cubicBezTo>
                    <a:pt x="-229" y="17612"/>
                    <a:pt x="137" y="19274"/>
                    <a:pt x="1235" y="20271"/>
                  </a:cubicBezTo>
                  <a:cubicBezTo>
                    <a:pt x="2334" y="21268"/>
                    <a:pt x="4164" y="21600"/>
                    <a:pt x="7276" y="20105"/>
                  </a:cubicBezTo>
                  <a:cubicBezTo>
                    <a:pt x="10388" y="18609"/>
                    <a:pt x="14781" y="15286"/>
                    <a:pt x="17344" y="12794"/>
                  </a:cubicBezTo>
                  <a:cubicBezTo>
                    <a:pt x="19907" y="10302"/>
                    <a:pt x="20639" y="8640"/>
                    <a:pt x="21005" y="6978"/>
                  </a:cubicBezTo>
                  <a:cubicBezTo>
                    <a:pt x="21371" y="5317"/>
                    <a:pt x="21371" y="3655"/>
                    <a:pt x="18625" y="2326"/>
                  </a:cubicBezTo>
                  <a:cubicBezTo>
                    <a:pt x="15879" y="997"/>
                    <a:pt x="10388" y="0"/>
                    <a:pt x="6910" y="0"/>
                  </a:cubicBezTo>
                  <a:cubicBezTo>
                    <a:pt x="3432" y="0"/>
                    <a:pt x="1968" y="997"/>
                    <a:pt x="1235" y="2326"/>
                  </a:cubicBezTo>
                  <a:cubicBezTo>
                    <a:pt x="503" y="3655"/>
                    <a:pt x="503" y="5317"/>
                    <a:pt x="503" y="6978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0" name="Line"/>
            <p:cNvSpPr/>
            <p:nvPr/>
          </p:nvSpPr>
          <p:spPr>
            <a:xfrm>
              <a:off x="9108205" y="8627749"/>
              <a:ext cx="15334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1" name="Line"/>
            <p:cNvSpPr/>
            <p:nvPr/>
          </p:nvSpPr>
          <p:spPr>
            <a:xfrm>
              <a:off x="9207874" y="8510133"/>
              <a:ext cx="92003" cy="22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5" fill="norm" stroke="1" extrusionOk="0">
                  <a:moveTo>
                    <a:pt x="21600" y="1724"/>
                  </a:moveTo>
                  <a:cubicBezTo>
                    <a:pt x="18600" y="1233"/>
                    <a:pt x="15600" y="742"/>
                    <a:pt x="12600" y="374"/>
                  </a:cubicBezTo>
                  <a:cubicBezTo>
                    <a:pt x="9600" y="5"/>
                    <a:pt x="6600" y="-240"/>
                    <a:pt x="4500" y="374"/>
                  </a:cubicBezTo>
                  <a:cubicBezTo>
                    <a:pt x="2400" y="987"/>
                    <a:pt x="1200" y="2460"/>
                    <a:pt x="3600" y="4301"/>
                  </a:cubicBezTo>
                  <a:cubicBezTo>
                    <a:pt x="6000" y="6142"/>
                    <a:pt x="12000" y="8351"/>
                    <a:pt x="15600" y="10928"/>
                  </a:cubicBezTo>
                  <a:cubicBezTo>
                    <a:pt x="19200" y="13505"/>
                    <a:pt x="20400" y="16451"/>
                    <a:pt x="19800" y="18292"/>
                  </a:cubicBezTo>
                  <a:cubicBezTo>
                    <a:pt x="19200" y="20133"/>
                    <a:pt x="16800" y="20869"/>
                    <a:pt x="13800" y="21115"/>
                  </a:cubicBezTo>
                  <a:cubicBezTo>
                    <a:pt x="10800" y="21360"/>
                    <a:pt x="7200" y="21115"/>
                    <a:pt x="4800" y="20255"/>
                  </a:cubicBezTo>
                  <a:cubicBezTo>
                    <a:pt x="2400" y="19396"/>
                    <a:pt x="1200" y="17924"/>
                    <a:pt x="0" y="16451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2" name="Line"/>
            <p:cNvSpPr/>
            <p:nvPr/>
          </p:nvSpPr>
          <p:spPr>
            <a:xfrm>
              <a:off x="9177206" y="8482080"/>
              <a:ext cx="230007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3" name="Line"/>
            <p:cNvSpPr/>
            <p:nvPr/>
          </p:nvSpPr>
          <p:spPr>
            <a:xfrm>
              <a:off x="6475476" y="3672416"/>
              <a:ext cx="3764867" cy="1983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578" fill="norm" stroke="1" extrusionOk="0">
                  <a:moveTo>
                    <a:pt x="6612" y="1446"/>
                  </a:moveTo>
                  <a:cubicBezTo>
                    <a:pt x="6612" y="1307"/>
                    <a:pt x="6612" y="1168"/>
                    <a:pt x="6575" y="1070"/>
                  </a:cubicBezTo>
                  <a:cubicBezTo>
                    <a:pt x="6538" y="973"/>
                    <a:pt x="6465" y="917"/>
                    <a:pt x="6223" y="820"/>
                  </a:cubicBezTo>
                  <a:cubicBezTo>
                    <a:pt x="5981" y="723"/>
                    <a:pt x="5571" y="584"/>
                    <a:pt x="5168" y="500"/>
                  </a:cubicBezTo>
                  <a:cubicBezTo>
                    <a:pt x="4765" y="417"/>
                    <a:pt x="4370" y="389"/>
                    <a:pt x="4003" y="459"/>
                  </a:cubicBezTo>
                  <a:cubicBezTo>
                    <a:pt x="3637" y="528"/>
                    <a:pt x="3300" y="695"/>
                    <a:pt x="2985" y="917"/>
                  </a:cubicBezTo>
                  <a:cubicBezTo>
                    <a:pt x="2670" y="1140"/>
                    <a:pt x="2377" y="1418"/>
                    <a:pt x="2069" y="1779"/>
                  </a:cubicBezTo>
                  <a:cubicBezTo>
                    <a:pt x="1761" y="2141"/>
                    <a:pt x="1439" y="2585"/>
                    <a:pt x="1168" y="2961"/>
                  </a:cubicBezTo>
                  <a:cubicBezTo>
                    <a:pt x="897" y="3336"/>
                    <a:pt x="677" y="3642"/>
                    <a:pt x="516" y="4031"/>
                  </a:cubicBezTo>
                  <a:cubicBezTo>
                    <a:pt x="354" y="4420"/>
                    <a:pt x="252" y="4893"/>
                    <a:pt x="171" y="5435"/>
                  </a:cubicBezTo>
                  <a:cubicBezTo>
                    <a:pt x="91" y="5977"/>
                    <a:pt x="32" y="6588"/>
                    <a:pt x="10" y="7339"/>
                  </a:cubicBezTo>
                  <a:cubicBezTo>
                    <a:pt x="-12" y="8090"/>
                    <a:pt x="3" y="8979"/>
                    <a:pt x="54" y="9869"/>
                  </a:cubicBezTo>
                  <a:cubicBezTo>
                    <a:pt x="105" y="10758"/>
                    <a:pt x="193" y="11648"/>
                    <a:pt x="266" y="12440"/>
                  </a:cubicBezTo>
                  <a:cubicBezTo>
                    <a:pt x="340" y="13232"/>
                    <a:pt x="398" y="13927"/>
                    <a:pt x="450" y="14595"/>
                  </a:cubicBezTo>
                  <a:cubicBezTo>
                    <a:pt x="501" y="15262"/>
                    <a:pt x="545" y="15901"/>
                    <a:pt x="581" y="16541"/>
                  </a:cubicBezTo>
                  <a:cubicBezTo>
                    <a:pt x="618" y="17180"/>
                    <a:pt x="647" y="17819"/>
                    <a:pt x="691" y="18361"/>
                  </a:cubicBezTo>
                  <a:cubicBezTo>
                    <a:pt x="735" y="18903"/>
                    <a:pt x="794" y="19348"/>
                    <a:pt x="897" y="19696"/>
                  </a:cubicBezTo>
                  <a:cubicBezTo>
                    <a:pt x="999" y="20043"/>
                    <a:pt x="1146" y="20293"/>
                    <a:pt x="1402" y="20460"/>
                  </a:cubicBezTo>
                  <a:cubicBezTo>
                    <a:pt x="1659" y="20627"/>
                    <a:pt x="2025" y="20710"/>
                    <a:pt x="2457" y="20738"/>
                  </a:cubicBezTo>
                  <a:cubicBezTo>
                    <a:pt x="2889" y="20766"/>
                    <a:pt x="3388" y="20738"/>
                    <a:pt x="3827" y="20683"/>
                  </a:cubicBezTo>
                  <a:cubicBezTo>
                    <a:pt x="4267" y="20627"/>
                    <a:pt x="4648" y="20544"/>
                    <a:pt x="5117" y="20502"/>
                  </a:cubicBezTo>
                  <a:cubicBezTo>
                    <a:pt x="5586" y="20460"/>
                    <a:pt x="6143" y="20460"/>
                    <a:pt x="6670" y="20488"/>
                  </a:cubicBezTo>
                  <a:cubicBezTo>
                    <a:pt x="7198" y="20516"/>
                    <a:pt x="7696" y="20571"/>
                    <a:pt x="8216" y="20669"/>
                  </a:cubicBezTo>
                  <a:cubicBezTo>
                    <a:pt x="8736" y="20766"/>
                    <a:pt x="9279" y="20905"/>
                    <a:pt x="9799" y="20988"/>
                  </a:cubicBezTo>
                  <a:cubicBezTo>
                    <a:pt x="10319" y="21072"/>
                    <a:pt x="10817" y="21100"/>
                    <a:pt x="11330" y="21141"/>
                  </a:cubicBezTo>
                  <a:cubicBezTo>
                    <a:pt x="11843" y="21183"/>
                    <a:pt x="12371" y="21239"/>
                    <a:pt x="12840" y="21322"/>
                  </a:cubicBezTo>
                  <a:cubicBezTo>
                    <a:pt x="13308" y="21405"/>
                    <a:pt x="13719" y="21517"/>
                    <a:pt x="14188" y="21558"/>
                  </a:cubicBezTo>
                  <a:cubicBezTo>
                    <a:pt x="14657" y="21600"/>
                    <a:pt x="15184" y="21572"/>
                    <a:pt x="15638" y="21517"/>
                  </a:cubicBezTo>
                  <a:cubicBezTo>
                    <a:pt x="16093" y="21461"/>
                    <a:pt x="16474" y="21378"/>
                    <a:pt x="16869" y="21239"/>
                  </a:cubicBezTo>
                  <a:cubicBezTo>
                    <a:pt x="17265" y="21100"/>
                    <a:pt x="17675" y="20905"/>
                    <a:pt x="18078" y="20655"/>
                  </a:cubicBezTo>
                  <a:cubicBezTo>
                    <a:pt x="18481" y="20405"/>
                    <a:pt x="18877" y="20099"/>
                    <a:pt x="19251" y="19668"/>
                  </a:cubicBezTo>
                  <a:cubicBezTo>
                    <a:pt x="19624" y="19237"/>
                    <a:pt x="19976" y="18681"/>
                    <a:pt x="20262" y="18069"/>
                  </a:cubicBezTo>
                  <a:cubicBezTo>
                    <a:pt x="20548" y="17458"/>
                    <a:pt x="20767" y="16791"/>
                    <a:pt x="20958" y="16124"/>
                  </a:cubicBezTo>
                  <a:cubicBezTo>
                    <a:pt x="21148" y="15456"/>
                    <a:pt x="21310" y="14789"/>
                    <a:pt x="21419" y="14108"/>
                  </a:cubicBezTo>
                  <a:cubicBezTo>
                    <a:pt x="21529" y="13427"/>
                    <a:pt x="21588" y="12732"/>
                    <a:pt x="21588" y="11981"/>
                  </a:cubicBezTo>
                  <a:cubicBezTo>
                    <a:pt x="21588" y="11231"/>
                    <a:pt x="21529" y="10425"/>
                    <a:pt x="21397" y="9716"/>
                  </a:cubicBezTo>
                  <a:cubicBezTo>
                    <a:pt x="21266" y="9007"/>
                    <a:pt x="21060" y="8395"/>
                    <a:pt x="20797" y="7728"/>
                  </a:cubicBezTo>
                  <a:cubicBezTo>
                    <a:pt x="20533" y="7061"/>
                    <a:pt x="20211" y="6338"/>
                    <a:pt x="19895" y="5671"/>
                  </a:cubicBezTo>
                  <a:cubicBezTo>
                    <a:pt x="19580" y="5004"/>
                    <a:pt x="19273" y="4392"/>
                    <a:pt x="18906" y="3822"/>
                  </a:cubicBezTo>
                  <a:cubicBezTo>
                    <a:pt x="18540" y="3253"/>
                    <a:pt x="18115" y="2724"/>
                    <a:pt x="17661" y="2252"/>
                  </a:cubicBezTo>
                  <a:cubicBezTo>
                    <a:pt x="17206" y="1779"/>
                    <a:pt x="16723" y="1362"/>
                    <a:pt x="16254" y="1084"/>
                  </a:cubicBezTo>
                  <a:cubicBezTo>
                    <a:pt x="15785" y="806"/>
                    <a:pt x="15331" y="667"/>
                    <a:pt x="14862" y="570"/>
                  </a:cubicBezTo>
                  <a:cubicBezTo>
                    <a:pt x="14393" y="473"/>
                    <a:pt x="13909" y="417"/>
                    <a:pt x="13396" y="389"/>
                  </a:cubicBezTo>
                  <a:cubicBezTo>
                    <a:pt x="12884" y="361"/>
                    <a:pt x="12341" y="361"/>
                    <a:pt x="11836" y="347"/>
                  </a:cubicBezTo>
                  <a:cubicBezTo>
                    <a:pt x="11330" y="334"/>
                    <a:pt x="10861" y="306"/>
                    <a:pt x="10392" y="264"/>
                  </a:cubicBezTo>
                  <a:cubicBezTo>
                    <a:pt x="9923" y="222"/>
                    <a:pt x="9454" y="167"/>
                    <a:pt x="8964" y="111"/>
                  </a:cubicBezTo>
                  <a:cubicBezTo>
                    <a:pt x="8473" y="56"/>
                    <a:pt x="7960" y="0"/>
                    <a:pt x="7469" y="0"/>
                  </a:cubicBezTo>
                  <a:cubicBezTo>
                    <a:pt x="6978" y="0"/>
                    <a:pt x="6509" y="56"/>
                    <a:pt x="6128" y="222"/>
                  </a:cubicBezTo>
                  <a:cubicBezTo>
                    <a:pt x="5747" y="389"/>
                    <a:pt x="5454" y="667"/>
                    <a:pt x="5161" y="945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4" name="Line"/>
            <p:cNvSpPr/>
            <p:nvPr/>
          </p:nvSpPr>
          <p:spPr>
            <a:xfrm>
              <a:off x="7672667" y="6741080"/>
              <a:ext cx="463031" cy="621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533" fill="norm" stroke="1" extrusionOk="0">
                  <a:moveTo>
                    <a:pt x="2550" y="21533"/>
                  </a:moveTo>
                  <a:cubicBezTo>
                    <a:pt x="1611" y="19054"/>
                    <a:pt x="672" y="16576"/>
                    <a:pt x="261" y="14363"/>
                  </a:cubicBezTo>
                  <a:cubicBezTo>
                    <a:pt x="-150" y="12149"/>
                    <a:pt x="-33" y="10202"/>
                    <a:pt x="320" y="8431"/>
                  </a:cubicBezTo>
                  <a:cubicBezTo>
                    <a:pt x="672" y="6661"/>
                    <a:pt x="1259" y="5067"/>
                    <a:pt x="1963" y="3828"/>
                  </a:cubicBezTo>
                  <a:cubicBezTo>
                    <a:pt x="2667" y="2589"/>
                    <a:pt x="3489" y="1703"/>
                    <a:pt x="4428" y="1084"/>
                  </a:cubicBezTo>
                  <a:cubicBezTo>
                    <a:pt x="5367" y="464"/>
                    <a:pt x="6424" y="110"/>
                    <a:pt x="7891" y="22"/>
                  </a:cubicBezTo>
                  <a:cubicBezTo>
                    <a:pt x="9359" y="-67"/>
                    <a:pt x="11237" y="110"/>
                    <a:pt x="13115" y="641"/>
                  </a:cubicBezTo>
                  <a:cubicBezTo>
                    <a:pt x="14993" y="1172"/>
                    <a:pt x="16872" y="2058"/>
                    <a:pt x="18222" y="2854"/>
                  </a:cubicBezTo>
                  <a:cubicBezTo>
                    <a:pt x="19572" y="3651"/>
                    <a:pt x="20393" y="4359"/>
                    <a:pt x="20863" y="5200"/>
                  </a:cubicBezTo>
                  <a:cubicBezTo>
                    <a:pt x="21333" y="6041"/>
                    <a:pt x="21450" y="7015"/>
                    <a:pt x="20922" y="8431"/>
                  </a:cubicBezTo>
                  <a:cubicBezTo>
                    <a:pt x="20393" y="9848"/>
                    <a:pt x="19220" y="11707"/>
                    <a:pt x="18104" y="13256"/>
                  </a:cubicBezTo>
                  <a:cubicBezTo>
                    <a:pt x="16989" y="14805"/>
                    <a:pt x="15933" y="16044"/>
                    <a:pt x="14993" y="16930"/>
                  </a:cubicBezTo>
                  <a:cubicBezTo>
                    <a:pt x="14054" y="17815"/>
                    <a:pt x="13233" y="18346"/>
                    <a:pt x="12704" y="18346"/>
                  </a:cubicBezTo>
                  <a:cubicBezTo>
                    <a:pt x="12176" y="18346"/>
                    <a:pt x="11941" y="17815"/>
                    <a:pt x="11707" y="17284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5" name="Line"/>
            <p:cNvSpPr/>
            <p:nvPr/>
          </p:nvSpPr>
          <p:spPr>
            <a:xfrm>
              <a:off x="7916970" y="7155717"/>
              <a:ext cx="209881" cy="136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0909" fill="norm" stroke="1" extrusionOk="0">
                  <a:moveTo>
                    <a:pt x="292" y="0"/>
                  </a:moveTo>
                  <a:cubicBezTo>
                    <a:pt x="292" y="3927"/>
                    <a:pt x="292" y="7855"/>
                    <a:pt x="162" y="11585"/>
                  </a:cubicBezTo>
                  <a:cubicBezTo>
                    <a:pt x="32" y="15316"/>
                    <a:pt x="-228" y="18851"/>
                    <a:pt x="423" y="20225"/>
                  </a:cubicBezTo>
                  <a:cubicBezTo>
                    <a:pt x="1073" y="21600"/>
                    <a:pt x="2635" y="20815"/>
                    <a:pt x="5627" y="18655"/>
                  </a:cubicBezTo>
                  <a:cubicBezTo>
                    <a:pt x="8620" y="16495"/>
                    <a:pt x="13044" y="12960"/>
                    <a:pt x="15907" y="11585"/>
                  </a:cubicBezTo>
                  <a:cubicBezTo>
                    <a:pt x="18770" y="10211"/>
                    <a:pt x="20071" y="10996"/>
                    <a:pt x="21372" y="11782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6" name="Line"/>
            <p:cNvSpPr/>
            <p:nvPr/>
          </p:nvSpPr>
          <p:spPr>
            <a:xfrm>
              <a:off x="7039378" y="6970054"/>
              <a:ext cx="113784" cy="213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002" fill="norm" stroke="1" extrusionOk="0">
                  <a:moveTo>
                    <a:pt x="21371" y="163"/>
                  </a:moveTo>
                  <a:cubicBezTo>
                    <a:pt x="18971" y="-88"/>
                    <a:pt x="16571" y="-339"/>
                    <a:pt x="12971" y="1796"/>
                  </a:cubicBezTo>
                  <a:cubicBezTo>
                    <a:pt x="9371" y="3931"/>
                    <a:pt x="4571" y="8452"/>
                    <a:pt x="2171" y="11466"/>
                  </a:cubicBezTo>
                  <a:cubicBezTo>
                    <a:pt x="-229" y="14480"/>
                    <a:pt x="-229" y="15987"/>
                    <a:pt x="251" y="17368"/>
                  </a:cubicBezTo>
                  <a:cubicBezTo>
                    <a:pt x="731" y="18749"/>
                    <a:pt x="1691" y="20005"/>
                    <a:pt x="3371" y="20633"/>
                  </a:cubicBezTo>
                  <a:cubicBezTo>
                    <a:pt x="5051" y="21261"/>
                    <a:pt x="7451" y="21261"/>
                    <a:pt x="10091" y="19252"/>
                  </a:cubicBezTo>
                  <a:cubicBezTo>
                    <a:pt x="12731" y="17242"/>
                    <a:pt x="15611" y="13224"/>
                    <a:pt x="17291" y="10587"/>
                  </a:cubicBezTo>
                  <a:cubicBezTo>
                    <a:pt x="18971" y="7949"/>
                    <a:pt x="19451" y="6694"/>
                    <a:pt x="19451" y="5312"/>
                  </a:cubicBezTo>
                  <a:cubicBezTo>
                    <a:pt x="19451" y="3931"/>
                    <a:pt x="18971" y="2424"/>
                    <a:pt x="17291" y="1796"/>
                  </a:cubicBezTo>
                  <a:cubicBezTo>
                    <a:pt x="15611" y="1168"/>
                    <a:pt x="12731" y="1419"/>
                    <a:pt x="10331" y="2173"/>
                  </a:cubicBezTo>
                  <a:cubicBezTo>
                    <a:pt x="7931" y="2926"/>
                    <a:pt x="6011" y="4182"/>
                    <a:pt x="4091" y="5438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7" name="Line"/>
            <p:cNvSpPr/>
            <p:nvPr/>
          </p:nvSpPr>
          <p:spPr>
            <a:xfrm>
              <a:off x="7229194" y="7086715"/>
              <a:ext cx="1271" cy="1"/>
            </a:xfrm>
            <a:prstGeom prst="ellipse">
              <a:avLst/>
            </a:pr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8" name="Line"/>
            <p:cNvSpPr/>
            <p:nvPr/>
          </p:nvSpPr>
          <p:spPr>
            <a:xfrm>
              <a:off x="7323049" y="6923052"/>
              <a:ext cx="113786" cy="324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438" fill="norm" stroke="1" extrusionOk="0">
                  <a:moveTo>
                    <a:pt x="21371" y="4732"/>
                  </a:moveTo>
                  <a:cubicBezTo>
                    <a:pt x="21371" y="3888"/>
                    <a:pt x="21371" y="3044"/>
                    <a:pt x="20891" y="2200"/>
                  </a:cubicBezTo>
                  <a:cubicBezTo>
                    <a:pt x="20411" y="1357"/>
                    <a:pt x="19451" y="513"/>
                    <a:pt x="16571" y="175"/>
                  </a:cubicBezTo>
                  <a:cubicBezTo>
                    <a:pt x="13691" y="-162"/>
                    <a:pt x="8891" y="7"/>
                    <a:pt x="5771" y="513"/>
                  </a:cubicBezTo>
                  <a:cubicBezTo>
                    <a:pt x="2651" y="1019"/>
                    <a:pt x="1211" y="1863"/>
                    <a:pt x="491" y="2707"/>
                  </a:cubicBezTo>
                  <a:cubicBezTo>
                    <a:pt x="-229" y="3550"/>
                    <a:pt x="-229" y="4394"/>
                    <a:pt x="971" y="4900"/>
                  </a:cubicBezTo>
                  <a:cubicBezTo>
                    <a:pt x="2171" y="5407"/>
                    <a:pt x="4571" y="5575"/>
                    <a:pt x="7931" y="5238"/>
                  </a:cubicBezTo>
                  <a:cubicBezTo>
                    <a:pt x="11291" y="4900"/>
                    <a:pt x="15611" y="4057"/>
                    <a:pt x="17771" y="4226"/>
                  </a:cubicBezTo>
                  <a:cubicBezTo>
                    <a:pt x="19931" y="4394"/>
                    <a:pt x="19931" y="5576"/>
                    <a:pt x="19931" y="8613"/>
                  </a:cubicBezTo>
                  <a:cubicBezTo>
                    <a:pt x="19931" y="11651"/>
                    <a:pt x="19931" y="16544"/>
                    <a:pt x="19931" y="21438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9" name="Line"/>
            <p:cNvSpPr/>
            <p:nvPr/>
          </p:nvSpPr>
          <p:spPr>
            <a:xfrm>
              <a:off x="6755260" y="5674650"/>
              <a:ext cx="1908927" cy="92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572" fill="norm" stroke="1" extrusionOk="0">
                  <a:moveTo>
                    <a:pt x="5362" y="1109"/>
                  </a:moveTo>
                  <a:cubicBezTo>
                    <a:pt x="5564" y="810"/>
                    <a:pt x="5766" y="511"/>
                    <a:pt x="5795" y="331"/>
                  </a:cubicBezTo>
                  <a:cubicBezTo>
                    <a:pt x="5824" y="152"/>
                    <a:pt x="5680" y="92"/>
                    <a:pt x="5232" y="122"/>
                  </a:cubicBezTo>
                  <a:cubicBezTo>
                    <a:pt x="4785" y="151"/>
                    <a:pt x="4034" y="271"/>
                    <a:pt x="3384" y="511"/>
                  </a:cubicBezTo>
                  <a:cubicBezTo>
                    <a:pt x="2734" y="750"/>
                    <a:pt x="2186" y="1109"/>
                    <a:pt x="1752" y="2096"/>
                  </a:cubicBezTo>
                  <a:cubicBezTo>
                    <a:pt x="1319" y="3083"/>
                    <a:pt x="1002" y="4699"/>
                    <a:pt x="771" y="6494"/>
                  </a:cubicBezTo>
                  <a:cubicBezTo>
                    <a:pt x="540" y="8289"/>
                    <a:pt x="395" y="10263"/>
                    <a:pt x="280" y="12268"/>
                  </a:cubicBezTo>
                  <a:cubicBezTo>
                    <a:pt x="164" y="14272"/>
                    <a:pt x="78" y="16307"/>
                    <a:pt x="34" y="17623"/>
                  </a:cubicBezTo>
                  <a:cubicBezTo>
                    <a:pt x="-9" y="18939"/>
                    <a:pt x="-9" y="19538"/>
                    <a:pt x="20" y="20076"/>
                  </a:cubicBezTo>
                  <a:cubicBezTo>
                    <a:pt x="49" y="20615"/>
                    <a:pt x="107" y="21093"/>
                    <a:pt x="208" y="21333"/>
                  </a:cubicBezTo>
                  <a:cubicBezTo>
                    <a:pt x="309" y="21572"/>
                    <a:pt x="453" y="21572"/>
                    <a:pt x="1161" y="21542"/>
                  </a:cubicBezTo>
                  <a:cubicBezTo>
                    <a:pt x="1868" y="21512"/>
                    <a:pt x="3139" y="21452"/>
                    <a:pt x="4366" y="21452"/>
                  </a:cubicBezTo>
                  <a:cubicBezTo>
                    <a:pt x="5593" y="21452"/>
                    <a:pt x="6777" y="21512"/>
                    <a:pt x="7961" y="21542"/>
                  </a:cubicBezTo>
                  <a:cubicBezTo>
                    <a:pt x="9145" y="21572"/>
                    <a:pt x="10329" y="21572"/>
                    <a:pt x="11527" y="21572"/>
                  </a:cubicBezTo>
                  <a:cubicBezTo>
                    <a:pt x="12726" y="21572"/>
                    <a:pt x="13939" y="21572"/>
                    <a:pt x="15137" y="21572"/>
                  </a:cubicBezTo>
                  <a:cubicBezTo>
                    <a:pt x="16335" y="21572"/>
                    <a:pt x="17519" y="21572"/>
                    <a:pt x="18501" y="21572"/>
                  </a:cubicBezTo>
                  <a:cubicBezTo>
                    <a:pt x="19483" y="21572"/>
                    <a:pt x="20263" y="21572"/>
                    <a:pt x="20725" y="21542"/>
                  </a:cubicBezTo>
                  <a:cubicBezTo>
                    <a:pt x="21187" y="21512"/>
                    <a:pt x="21331" y="21452"/>
                    <a:pt x="21432" y="21273"/>
                  </a:cubicBezTo>
                  <a:cubicBezTo>
                    <a:pt x="21533" y="21093"/>
                    <a:pt x="21591" y="20794"/>
                    <a:pt x="21562" y="19897"/>
                  </a:cubicBezTo>
                  <a:cubicBezTo>
                    <a:pt x="21533" y="18999"/>
                    <a:pt x="21418" y="17503"/>
                    <a:pt x="21360" y="15469"/>
                  </a:cubicBezTo>
                  <a:cubicBezTo>
                    <a:pt x="21302" y="13435"/>
                    <a:pt x="21302" y="10862"/>
                    <a:pt x="21288" y="8498"/>
                  </a:cubicBezTo>
                  <a:cubicBezTo>
                    <a:pt x="21273" y="6135"/>
                    <a:pt x="21244" y="3981"/>
                    <a:pt x="21230" y="2724"/>
                  </a:cubicBezTo>
                  <a:cubicBezTo>
                    <a:pt x="21216" y="1468"/>
                    <a:pt x="21216" y="1109"/>
                    <a:pt x="21216" y="750"/>
                  </a:cubicBezTo>
                  <a:cubicBezTo>
                    <a:pt x="21216" y="391"/>
                    <a:pt x="21216" y="32"/>
                    <a:pt x="21143" y="2"/>
                  </a:cubicBezTo>
                  <a:cubicBezTo>
                    <a:pt x="21071" y="-28"/>
                    <a:pt x="20927" y="271"/>
                    <a:pt x="20523" y="481"/>
                  </a:cubicBezTo>
                  <a:cubicBezTo>
                    <a:pt x="20118" y="690"/>
                    <a:pt x="19454" y="810"/>
                    <a:pt x="18559" y="870"/>
                  </a:cubicBezTo>
                  <a:cubicBezTo>
                    <a:pt x="17664" y="929"/>
                    <a:pt x="16538" y="929"/>
                    <a:pt x="15440" y="870"/>
                  </a:cubicBezTo>
                  <a:cubicBezTo>
                    <a:pt x="14343" y="810"/>
                    <a:pt x="13274" y="690"/>
                    <a:pt x="12192" y="540"/>
                  </a:cubicBezTo>
                  <a:cubicBezTo>
                    <a:pt x="11109" y="391"/>
                    <a:pt x="10011" y="211"/>
                    <a:pt x="8827" y="211"/>
                  </a:cubicBezTo>
                  <a:cubicBezTo>
                    <a:pt x="7643" y="211"/>
                    <a:pt x="6373" y="391"/>
                    <a:pt x="5535" y="600"/>
                  </a:cubicBezTo>
                  <a:cubicBezTo>
                    <a:pt x="4698" y="810"/>
                    <a:pt x="4294" y="1049"/>
                    <a:pt x="3889" y="1288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0" name="Line"/>
            <p:cNvSpPr/>
            <p:nvPr/>
          </p:nvSpPr>
          <p:spPr>
            <a:xfrm>
              <a:off x="10106954" y="6463642"/>
              <a:ext cx="578065" cy="707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507" fill="norm" stroke="1" extrusionOk="0">
                  <a:moveTo>
                    <a:pt x="1905" y="21507"/>
                  </a:moveTo>
                  <a:cubicBezTo>
                    <a:pt x="1433" y="20031"/>
                    <a:pt x="962" y="18554"/>
                    <a:pt x="584" y="17001"/>
                  </a:cubicBezTo>
                  <a:cubicBezTo>
                    <a:pt x="207" y="15447"/>
                    <a:pt x="-76" y="13815"/>
                    <a:pt x="18" y="11911"/>
                  </a:cubicBezTo>
                  <a:cubicBezTo>
                    <a:pt x="113" y="10008"/>
                    <a:pt x="584" y="7832"/>
                    <a:pt x="1245" y="6006"/>
                  </a:cubicBezTo>
                  <a:cubicBezTo>
                    <a:pt x="1905" y="4180"/>
                    <a:pt x="2754" y="2704"/>
                    <a:pt x="3791" y="1694"/>
                  </a:cubicBezTo>
                  <a:cubicBezTo>
                    <a:pt x="4829" y="684"/>
                    <a:pt x="6055" y="140"/>
                    <a:pt x="7470" y="24"/>
                  </a:cubicBezTo>
                  <a:cubicBezTo>
                    <a:pt x="8885" y="-93"/>
                    <a:pt x="10488" y="218"/>
                    <a:pt x="12422" y="995"/>
                  </a:cubicBezTo>
                  <a:cubicBezTo>
                    <a:pt x="14355" y="1772"/>
                    <a:pt x="16619" y="3015"/>
                    <a:pt x="18223" y="4258"/>
                  </a:cubicBezTo>
                  <a:cubicBezTo>
                    <a:pt x="19826" y="5501"/>
                    <a:pt x="20769" y="6744"/>
                    <a:pt x="21147" y="8104"/>
                  </a:cubicBezTo>
                  <a:cubicBezTo>
                    <a:pt x="21524" y="9464"/>
                    <a:pt x="21335" y="10940"/>
                    <a:pt x="20581" y="12533"/>
                  </a:cubicBezTo>
                  <a:cubicBezTo>
                    <a:pt x="19826" y="14126"/>
                    <a:pt x="18506" y="15835"/>
                    <a:pt x="17091" y="17234"/>
                  </a:cubicBezTo>
                  <a:cubicBezTo>
                    <a:pt x="15676" y="18632"/>
                    <a:pt x="14167" y="19720"/>
                    <a:pt x="12893" y="20380"/>
                  </a:cubicBezTo>
                  <a:cubicBezTo>
                    <a:pt x="11620" y="21041"/>
                    <a:pt x="10583" y="21274"/>
                    <a:pt x="9545" y="21507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1" name="Line"/>
            <p:cNvSpPr/>
            <p:nvPr/>
          </p:nvSpPr>
          <p:spPr>
            <a:xfrm>
              <a:off x="10310583" y="7025381"/>
              <a:ext cx="238989" cy="245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600" fill="norm" stroke="1" extrusionOk="0">
                  <a:moveTo>
                    <a:pt x="11712" y="0"/>
                  </a:moveTo>
                  <a:cubicBezTo>
                    <a:pt x="9211" y="2475"/>
                    <a:pt x="6710" y="4950"/>
                    <a:pt x="4550" y="7200"/>
                  </a:cubicBezTo>
                  <a:cubicBezTo>
                    <a:pt x="2390" y="9450"/>
                    <a:pt x="571" y="11475"/>
                    <a:pt x="117" y="12825"/>
                  </a:cubicBezTo>
                  <a:cubicBezTo>
                    <a:pt x="-338" y="14175"/>
                    <a:pt x="571" y="14850"/>
                    <a:pt x="2163" y="15413"/>
                  </a:cubicBezTo>
                  <a:cubicBezTo>
                    <a:pt x="3755" y="15975"/>
                    <a:pt x="6028" y="16425"/>
                    <a:pt x="9325" y="17437"/>
                  </a:cubicBezTo>
                  <a:cubicBezTo>
                    <a:pt x="12622" y="18450"/>
                    <a:pt x="16942" y="20025"/>
                    <a:pt x="21262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2" name="Line"/>
            <p:cNvSpPr/>
            <p:nvPr/>
          </p:nvSpPr>
          <p:spPr>
            <a:xfrm>
              <a:off x="10730789" y="6945709"/>
              <a:ext cx="133123" cy="183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0725" fill="norm" stroke="1" extrusionOk="0">
                  <a:moveTo>
                    <a:pt x="21229" y="5522"/>
                  </a:moveTo>
                  <a:cubicBezTo>
                    <a:pt x="21229" y="4082"/>
                    <a:pt x="21229" y="2642"/>
                    <a:pt x="20210" y="1922"/>
                  </a:cubicBezTo>
                  <a:cubicBezTo>
                    <a:pt x="19191" y="1202"/>
                    <a:pt x="17154" y="1202"/>
                    <a:pt x="14301" y="2930"/>
                  </a:cubicBezTo>
                  <a:cubicBezTo>
                    <a:pt x="11448" y="4658"/>
                    <a:pt x="7780" y="8114"/>
                    <a:pt x="5335" y="10418"/>
                  </a:cubicBezTo>
                  <a:cubicBezTo>
                    <a:pt x="2889" y="12722"/>
                    <a:pt x="1667" y="13874"/>
                    <a:pt x="852" y="15314"/>
                  </a:cubicBezTo>
                  <a:cubicBezTo>
                    <a:pt x="37" y="16754"/>
                    <a:pt x="-371" y="18482"/>
                    <a:pt x="444" y="19634"/>
                  </a:cubicBezTo>
                  <a:cubicBezTo>
                    <a:pt x="1259" y="20786"/>
                    <a:pt x="3297" y="21362"/>
                    <a:pt x="6965" y="19634"/>
                  </a:cubicBezTo>
                  <a:cubicBezTo>
                    <a:pt x="10633" y="17906"/>
                    <a:pt x="15931" y="13874"/>
                    <a:pt x="18580" y="11138"/>
                  </a:cubicBezTo>
                  <a:cubicBezTo>
                    <a:pt x="21229" y="8402"/>
                    <a:pt x="21229" y="6962"/>
                    <a:pt x="21229" y="5378"/>
                  </a:cubicBezTo>
                  <a:cubicBezTo>
                    <a:pt x="21229" y="3794"/>
                    <a:pt x="21229" y="2066"/>
                    <a:pt x="20210" y="1058"/>
                  </a:cubicBezTo>
                  <a:cubicBezTo>
                    <a:pt x="19191" y="50"/>
                    <a:pt x="17154" y="-238"/>
                    <a:pt x="15523" y="194"/>
                  </a:cubicBezTo>
                  <a:cubicBezTo>
                    <a:pt x="13893" y="626"/>
                    <a:pt x="12670" y="1778"/>
                    <a:pt x="11448" y="293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3" name="Line"/>
            <p:cNvSpPr/>
            <p:nvPr/>
          </p:nvSpPr>
          <p:spPr>
            <a:xfrm>
              <a:off x="10963580" y="7048381"/>
              <a:ext cx="15335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4" name="Line"/>
            <p:cNvSpPr/>
            <p:nvPr/>
          </p:nvSpPr>
          <p:spPr>
            <a:xfrm>
              <a:off x="11055583" y="6915701"/>
              <a:ext cx="161004" cy="24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6" fill="norm" stroke="1" extrusionOk="0">
                  <a:moveTo>
                    <a:pt x="21600" y="3473"/>
                  </a:moveTo>
                  <a:cubicBezTo>
                    <a:pt x="17829" y="2164"/>
                    <a:pt x="14057" y="855"/>
                    <a:pt x="11314" y="309"/>
                  </a:cubicBezTo>
                  <a:cubicBezTo>
                    <a:pt x="8571" y="-236"/>
                    <a:pt x="6857" y="-18"/>
                    <a:pt x="5829" y="637"/>
                  </a:cubicBezTo>
                  <a:cubicBezTo>
                    <a:pt x="4800" y="1291"/>
                    <a:pt x="4457" y="2382"/>
                    <a:pt x="5486" y="3800"/>
                  </a:cubicBezTo>
                  <a:cubicBezTo>
                    <a:pt x="6514" y="5219"/>
                    <a:pt x="8914" y="6964"/>
                    <a:pt x="11657" y="9255"/>
                  </a:cubicBezTo>
                  <a:cubicBezTo>
                    <a:pt x="14400" y="11546"/>
                    <a:pt x="17486" y="14382"/>
                    <a:pt x="19029" y="16346"/>
                  </a:cubicBezTo>
                  <a:cubicBezTo>
                    <a:pt x="20571" y="18309"/>
                    <a:pt x="20571" y="19400"/>
                    <a:pt x="19714" y="20164"/>
                  </a:cubicBezTo>
                  <a:cubicBezTo>
                    <a:pt x="18857" y="20928"/>
                    <a:pt x="17143" y="21364"/>
                    <a:pt x="13714" y="21037"/>
                  </a:cubicBezTo>
                  <a:cubicBezTo>
                    <a:pt x="10286" y="20709"/>
                    <a:pt x="5143" y="19619"/>
                    <a:pt x="2571" y="18637"/>
                  </a:cubicBezTo>
                  <a:cubicBezTo>
                    <a:pt x="0" y="17655"/>
                    <a:pt x="0" y="16782"/>
                    <a:pt x="0" y="15909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5" name="Line"/>
            <p:cNvSpPr/>
            <p:nvPr/>
          </p:nvSpPr>
          <p:spPr>
            <a:xfrm>
              <a:off x="11086250" y="6918483"/>
              <a:ext cx="260673" cy="37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024" y="11918"/>
                    <a:pt x="8047" y="3818"/>
                    <a:pt x="11647" y="1118"/>
                  </a:cubicBezTo>
                  <a:cubicBezTo>
                    <a:pt x="15247" y="-1582"/>
                    <a:pt x="18424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6" name="Line"/>
            <p:cNvSpPr/>
            <p:nvPr/>
          </p:nvSpPr>
          <p:spPr>
            <a:xfrm>
              <a:off x="7564660" y="7336259"/>
              <a:ext cx="641714" cy="472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371" fill="norm" stroke="1" extrusionOk="0">
                  <a:moveTo>
                    <a:pt x="14880" y="4661"/>
                  </a:moveTo>
                  <a:cubicBezTo>
                    <a:pt x="14880" y="4083"/>
                    <a:pt x="14880" y="3506"/>
                    <a:pt x="14327" y="2755"/>
                  </a:cubicBezTo>
                  <a:cubicBezTo>
                    <a:pt x="13774" y="2004"/>
                    <a:pt x="12669" y="1080"/>
                    <a:pt x="11478" y="560"/>
                  </a:cubicBezTo>
                  <a:cubicBezTo>
                    <a:pt x="10288" y="40"/>
                    <a:pt x="9012" y="-75"/>
                    <a:pt x="7949" y="41"/>
                  </a:cubicBezTo>
                  <a:cubicBezTo>
                    <a:pt x="6886" y="156"/>
                    <a:pt x="6036" y="503"/>
                    <a:pt x="5100" y="1311"/>
                  </a:cubicBezTo>
                  <a:cubicBezTo>
                    <a:pt x="4165" y="2120"/>
                    <a:pt x="3144" y="3390"/>
                    <a:pt x="2294" y="4834"/>
                  </a:cubicBezTo>
                  <a:cubicBezTo>
                    <a:pt x="1444" y="6278"/>
                    <a:pt x="763" y="7895"/>
                    <a:pt x="381" y="9570"/>
                  </a:cubicBezTo>
                  <a:cubicBezTo>
                    <a:pt x="-2" y="11245"/>
                    <a:pt x="-87" y="12977"/>
                    <a:pt x="83" y="14363"/>
                  </a:cubicBezTo>
                  <a:cubicBezTo>
                    <a:pt x="253" y="15750"/>
                    <a:pt x="678" y="16789"/>
                    <a:pt x="1401" y="17886"/>
                  </a:cubicBezTo>
                  <a:cubicBezTo>
                    <a:pt x="2124" y="18984"/>
                    <a:pt x="3145" y="20139"/>
                    <a:pt x="4378" y="20774"/>
                  </a:cubicBezTo>
                  <a:cubicBezTo>
                    <a:pt x="5611" y="21409"/>
                    <a:pt x="7056" y="21525"/>
                    <a:pt x="9182" y="21178"/>
                  </a:cubicBezTo>
                  <a:cubicBezTo>
                    <a:pt x="11308" y="20832"/>
                    <a:pt x="14115" y="20023"/>
                    <a:pt x="16198" y="18984"/>
                  </a:cubicBezTo>
                  <a:cubicBezTo>
                    <a:pt x="18281" y="17944"/>
                    <a:pt x="19642" y="16674"/>
                    <a:pt x="20450" y="14883"/>
                  </a:cubicBezTo>
                  <a:cubicBezTo>
                    <a:pt x="21258" y="13093"/>
                    <a:pt x="21513" y="10783"/>
                    <a:pt x="21258" y="8819"/>
                  </a:cubicBezTo>
                  <a:cubicBezTo>
                    <a:pt x="21003" y="6855"/>
                    <a:pt x="20237" y="5238"/>
                    <a:pt x="18749" y="4026"/>
                  </a:cubicBezTo>
                  <a:cubicBezTo>
                    <a:pt x="17261" y="2813"/>
                    <a:pt x="15050" y="2004"/>
                    <a:pt x="13264" y="1715"/>
                  </a:cubicBezTo>
                  <a:cubicBezTo>
                    <a:pt x="11478" y="1427"/>
                    <a:pt x="10118" y="1658"/>
                    <a:pt x="9267" y="1946"/>
                  </a:cubicBezTo>
                  <a:cubicBezTo>
                    <a:pt x="8417" y="2235"/>
                    <a:pt x="8077" y="2582"/>
                    <a:pt x="8119" y="3217"/>
                  </a:cubicBezTo>
                  <a:cubicBezTo>
                    <a:pt x="8162" y="3852"/>
                    <a:pt x="8587" y="4776"/>
                    <a:pt x="9012" y="57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7" name="Line"/>
            <p:cNvSpPr/>
            <p:nvPr/>
          </p:nvSpPr>
          <p:spPr>
            <a:xfrm>
              <a:off x="8103788" y="7177243"/>
              <a:ext cx="1640766" cy="369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537" fill="norm" stroke="1" extrusionOk="0">
                  <a:moveTo>
                    <a:pt x="101" y="15727"/>
                  </a:moveTo>
                  <a:cubicBezTo>
                    <a:pt x="34" y="14983"/>
                    <a:pt x="-33" y="14238"/>
                    <a:pt x="17" y="13269"/>
                  </a:cubicBezTo>
                  <a:cubicBezTo>
                    <a:pt x="68" y="12301"/>
                    <a:pt x="236" y="11109"/>
                    <a:pt x="605" y="9769"/>
                  </a:cubicBezTo>
                  <a:cubicBezTo>
                    <a:pt x="975" y="8428"/>
                    <a:pt x="1546" y="6938"/>
                    <a:pt x="2251" y="5672"/>
                  </a:cubicBezTo>
                  <a:cubicBezTo>
                    <a:pt x="2957" y="4406"/>
                    <a:pt x="3797" y="3363"/>
                    <a:pt x="4704" y="2544"/>
                  </a:cubicBezTo>
                  <a:cubicBezTo>
                    <a:pt x="5611" y="1725"/>
                    <a:pt x="6585" y="1129"/>
                    <a:pt x="7408" y="682"/>
                  </a:cubicBezTo>
                  <a:cubicBezTo>
                    <a:pt x="8231" y="235"/>
                    <a:pt x="8903" y="-63"/>
                    <a:pt x="9675" y="11"/>
                  </a:cubicBezTo>
                  <a:cubicBezTo>
                    <a:pt x="10448" y="86"/>
                    <a:pt x="11321" y="533"/>
                    <a:pt x="12161" y="980"/>
                  </a:cubicBezTo>
                  <a:cubicBezTo>
                    <a:pt x="13001" y="1427"/>
                    <a:pt x="13807" y="1874"/>
                    <a:pt x="14563" y="2544"/>
                  </a:cubicBezTo>
                  <a:cubicBezTo>
                    <a:pt x="15319" y="3214"/>
                    <a:pt x="16024" y="4108"/>
                    <a:pt x="16763" y="5449"/>
                  </a:cubicBezTo>
                  <a:cubicBezTo>
                    <a:pt x="17502" y="6789"/>
                    <a:pt x="18275" y="8577"/>
                    <a:pt x="18880" y="10067"/>
                  </a:cubicBezTo>
                  <a:cubicBezTo>
                    <a:pt x="19484" y="11556"/>
                    <a:pt x="19921" y="12748"/>
                    <a:pt x="20274" y="14387"/>
                  </a:cubicBezTo>
                  <a:cubicBezTo>
                    <a:pt x="20626" y="16025"/>
                    <a:pt x="20895" y="18111"/>
                    <a:pt x="21097" y="19377"/>
                  </a:cubicBezTo>
                  <a:cubicBezTo>
                    <a:pt x="21298" y="20643"/>
                    <a:pt x="21433" y="21090"/>
                    <a:pt x="21567" y="21537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8" name="Line"/>
            <p:cNvSpPr/>
            <p:nvPr/>
          </p:nvSpPr>
          <p:spPr>
            <a:xfrm>
              <a:off x="9499214" y="7263052"/>
              <a:ext cx="302087" cy="39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11980" y="0"/>
                  </a:moveTo>
                  <a:cubicBezTo>
                    <a:pt x="14339" y="2631"/>
                    <a:pt x="16699" y="5262"/>
                    <a:pt x="18242" y="7131"/>
                  </a:cubicBezTo>
                  <a:cubicBezTo>
                    <a:pt x="19785" y="9000"/>
                    <a:pt x="20511" y="10108"/>
                    <a:pt x="20965" y="11008"/>
                  </a:cubicBezTo>
                  <a:cubicBezTo>
                    <a:pt x="21418" y="11908"/>
                    <a:pt x="21600" y="12600"/>
                    <a:pt x="21328" y="13223"/>
                  </a:cubicBezTo>
                  <a:cubicBezTo>
                    <a:pt x="21055" y="13846"/>
                    <a:pt x="20329" y="14400"/>
                    <a:pt x="18060" y="15162"/>
                  </a:cubicBezTo>
                  <a:cubicBezTo>
                    <a:pt x="15792" y="15923"/>
                    <a:pt x="11980" y="16892"/>
                    <a:pt x="9076" y="17585"/>
                  </a:cubicBezTo>
                  <a:cubicBezTo>
                    <a:pt x="6171" y="18277"/>
                    <a:pt x="4175" y="18692"/>
                    <a:pt x="2813" y="19315"/>
                  </a:cubicBezTo>
                  <a:cubicBezTo>
                    <a:pt x="1452" y="19938"/>
                    <a:pt x="726" y="2076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9" name="Line"/>
            <p:cNvSpPr/>
            <p:nvPr/>
          </p:nvSpPr>
          <p:spPr>
            <a:xfrm>
              <a:off x="9872901" y="7226267"/>
              <a:ext cx="481651" cy="588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543" fill="norm" stroke="1" extrusionOk="0">
                  <a:moveTo>
                    <a:pt x="18069" y="2468"/>
                  </a:moveTo>
                  <a:cubicBezTo>
                    <a:pt x="18069" y="2000"/>
                    <a:pt x="18069" y="1533"/>
                    <a:pt x="17334" y="1112"/>
                  </a:cubicBezTo>
                  <a:cubicBezTo>
                    <a:pt x="16599" y="691"/>
                    <a:pt x="15129" y="317"/>
                    <a:pt x="13546" y="130"/>
                  </a:cubicBezTo>
                  <a:cubicBezTo>
                    <a:pt x="11963" y="-57"/>
                    <a:pt x="10266" y="-57"/>
                    <a:pt x="8966" y="224"/>
                  </a:cubicBezTo>
                  <a:cubicBezTo>
                    <a:pt x="7665" y="504"/>
                    <a:pt x="6760" y="1065"/>
                    <a:pt x="5630" y="2421"/>
                  </a:cubicBezTo>
                  <a:cubicBezTo>
                    <a:pt x="4499" y="3777"/>
                    <a:pt x="3142" y="5927"/>
                    <a:pt x="2124" y="7938"/>
                  </a:cubicBezTo>
                  <a:cubicBezTo>
                    <a:pt x="1106" y="9948"/>
                    <a:pt x="427" y="11818"/>
                    <a:pt x="145" y="13455"/>
                  </a:cubicBezTo>
                  <a:cubicBezTo>
                    <a:pt x="-138" y="15091"/>
                    <a:pt x="-25" y="16494"/>
                    <a:pt x="654" y="17709"/>
                  </a:cubicBezTo>
                  <a:cubicBezTo>
                    <a:pt x="1332" y="18925"/>
                    <a:pt x="2576" y="19953"/>
                    <a:pt x="4159" y="20608"/>
                  </a:cubicBezTo>
                  <a:cubicBezTo>
                    <a:pt x="5743" y="21262"/>
                    <a:pt x="7665" y="21543"/>
                    <a:pt x="9531" y="21543"/>
                  </a:cubicBezTo>
                  <a:cubicBezTo>
                    <a:pt x="11397" y="21543"/>
                    <a:pt x="13207" y="21262"/>
                    <a:pt x="14620" y="20795"/>
                  </a:cubicBezTo>
                  <a:cubicBezTo>
                    <a:pt x="16034" y="20327"/>
                    <a:pt x="17052" y="19673"/>
                    <a:pt x="18126" y="18411"/>
                  </a:cubicBezTo>
                  <a:cubicBezTo>
                    <a:pt x="19200" y="17148"/>
                    <a:pt x="20331" y="15278"/>
                    <a:pt x="20897" y="13081"/>
                  </a:cubicBezTo>
                  <a:cubicBezTo>
                    <a:pt x="21462" y="10883"/>
                    <a:pt x="21462" y="8359"/>
                    <a:pt x="20840" y="6535"/>
                  </a:cubicBezTo>
                  <a:cubicBezTo>
                    <a:pt x="20218" y="4712"/>
                    <a:pt x="18974" y="3590"/>
                    <a:pt x="16769" y="2795"/>
                  </a:cubicBezTo>
                  <a:cubicBezTo>
                    <a:pt x="14564" y="2000"/>
                    <a:pt x="11397" y="1533"/>
                    <a:pt x="9135" y="1533"/>
                  </a:cubicBezTo>
                  <a:cubicBezTo>
                    <a:pt x="6874" y="1533"/>
                    <a:pt x="5516" y="2000"/>
                    <a:pt x="4159" y="2468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0" name="Line"/>
            <p:cNvSpPr/>
            <p:nvPr/>
          </p:nvSpPr>
          <p:spPr>
            <a:xfrm>
              <a:off x="7500156" y="7288857"/>
              <a:ext cx="648570" cy="534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308" fill="norm" stroke="1" extrusionOk="0">
                  <a:moveTo>
                    <a:pt x="18772" y="6001"/>
                  </a:moveTo>
                  <a:cubicBezTo>
                    <a:pt x="18437" y="5084"/>
                    <a:pt x="18102" y="4167"/>
                    <a:pt x="17265" y="3403"/>
                  </a:cubicBezTo>
                  <a:cubicBezTo>
                    <a:pt x="16428" y="2639"/>
                    <a:pt x="15088" y="2028"/>
                    <a:pt x="13791" y="1620"/>
                  </a:cubicBezTo>
                  <a:cubicBezTo>
                    <a:pt x="12493" y="1212"/>
                    <a:pt x="11237" y="1009"/>
                    <a:pt x="9856" y="1161"/>
                  </a:cubicBezTo>
                  <a:cubicBezTo>
                    <a:pt x="8474" y="1314"/>
                    <a:pt x="6967" y="1824"/>
                    <a:pt x="5628" y="2588"/>
                  </a:cubicBezTo>
                  <a:cubicBezTo>
                    <a:pt x="4288" y="3352"/>
                    <a:pt x="3116" y="4371"/>
                    <a:pt x="2321" y="5797"/>
                  </a:cubicBezTo>
                  <a:cubicBezTo>
                    <a:pt x="1525" y="7224"/>
                    <a:pt x="1107" y="9058"/>
                    <a:pt x="1149" y="10841"/>
                  </a:cubicBezTo>
                  <a:cubicBezTo>
                    <a:pt x="1191" y="12624"/>
                    <a:pt x="1693" y="14356"/>
                    <a:pt x="2739" y="16037"/>
                  </a:cubicBezTo>
                  <a:cubicBezTo>
                    <a:pt x="3786" y="17718"/>
                    <a:pt x="5377" y="19348"/>
                    <a:pt x="6967" y="20265"/>
                  </a:cubicBezTo>
                  <a:cubicBezTo>
                    <a:pt x="8558" y="21182"/>
                    <a:pt x="10149" y="21386"/>
                    <a:pt x="11698" y="21284"/>
                  </a:cubicBezTo>
                  <a:cubicBezTo>
                    <a:pt x="13246" y="21182"/>
                    <a:pt x="14753" y="20775"/>
                    <a:pt x="16093" y="19858"/>
                  </a:cubicBezTo>
                  <a:cubicBezTo>
                    <a:pt x="17432" y="18941"/>
                    <a:pt x="18604" y="17514"/>
                    <a:pt x="19274" y="16037"/>
                  </a:cubicBezTo>
                  <a:cubicBezTo>
                    <a:pt x="19944" y="14560"/>
                    <a:pt x="20111" y="13031"/>
                    <a:pt x="20028" y="11809"/>
                  </a:cubicBezTo>
                  <a:cubicBezTo>
                    <a:pt x="19944" y="10586"/>
                    <a:pt x="19609" y="9669"/>
                    <a:pt x="18856" y="8446"/>
                  </a:cubicBezTo>
                  <a:cubicBezTo>
                    <a:pt x="18102" y="7224"/>
                    <a:pt x="16930" y="5695"/>
                    <a:pt x="15423" y="4626"/>
                  </a:cubicBezTo>
                  <a:cubicBezTo>
                    <a:pt x="13916" y="3556"/>
                    <a:pt x="12074" y="2944"/>
                    <a:pt x="10232" y="2995"/>
                  </a:cubicBezTo>
                  <a:cubicBezTo>
                    <a:pt x="8391" y="3046"/>
                    <a:pt x="6549" y="3760"/>
                    <a:pt x="5125" y="4677"/>
                  </a:cubicBezTo>
                  <a:cubicBezTo>
                    <a:pt x="3702" y="5594"/>
                    <a:pt x="2698" y="6714"/>
                    <a:pt x="1986" y="7886"/>
                  </a:cubicBezTo>
                  <a:cubicBezTo>
                    <a:pt x="1274" y="9058"/>
                    <a:pt x="856" y="10280"/>
                    <a:pt x="730" y="11503"/>
                  </a:cubicBezTo>
                  <a:cubicBezTo>
                    <a:pt x="604" y="12726"/>
                    <a:pt x="772" y="13948"/>
                    <a:pt x="1567" y="15222"/>
                  </a:cubicBezTo>
                  <a:cubicBezTo>
                    <a:pt x="2363" y="16495"/>
                    <a:pt x="3786" y="17820"/>
                    <a:pt x="5586" y="18686"/>
                  </a:cubicBezTo>
                  <a:cubicBezTo>
                    <a:pt x="7386" y="19552"/>
                    <a:pt x="9563" y="19960"/>
                    <a:pt x="11614" y="19858"/>
                  </a:cubicBezTo>
                  <a:cubicBezTo>
                    <a:pt x="13665" y="19756"/>
                    <a:pt x="15591" y="19144"/>
                    <a:pt x="17098" y="18177"/>
                  </a:cubicBezTo>
                  <a:cubicBezTo>
                    <a:pt x="18604" y="17209"/>
                    <a:pt x="19693" y="15884"/>
                    <a:pt x="20404" y="14407"/>
                  </a:cubicBezTo>
                  <a:cubicBezTo>
                    <a:pt x="21116" y="12929"/>
                    <a:pt x="21451" y="11299"/>
                    <a:pt x="21116" y="9363"/>
                  </a:cubicBezTo>
                  <a:cubicBezTo>
                    <a:pt x="20781" y="7428"/>
                    <a:pt x="19777" y="5186"/>
                    <a:pt x="18353" y="3505"/>
                  </a:cubicBezTo>
                  <a:cubicBezTo>
                    <a:pt x="16930" y="1824"/>
                    <a:pt x="15088" y="703"/>
                    <a:pt x="13204" y="244"/>
                  </a:cubicBezTo>
                  <a:cubicBezTo>
                    <a:pt x="11321" y="-214"/>
                    <a:pt x="9395" y="-10"/>
                    <a:pt x="7637" y="703"/>
                  </a:cubicBezTo>
                  <a:cubicBezTo>
                    <a:pt x="5879" y="1416"/>
                    <a:pt x="4288" y="2639"/>
                    <a:pt x="3074" y="4065"/>
                  </a:cubicBezTo>
                  <a:cubicBezTo>
                    <a:pt x="1860" y="5492"/>
                    <a:pt x="1023" y="7122"/>
                    <a:pt x="521" y="8548"/>
                  </a:cubicBezTo>
                  <a:cubicBezTo>
                    <a:pt x="18" y="9975"/>
                    <a:pt x="-149" y="11197"/>
                    <a:pt x="144" y="12573"/>
                  </a:cubicBezTo>
                  <a:cubicBezTo>
                    <a:pt x="437" y="13948"/>
                    <a:pt x="1191" y="15477"/>
                    <a:pt x="2614" y="16597"/>
                  </a:cubicBezTo>
                  <a:cubicBezTo>
                    <a:pt x="4037" y="17718"/>
                    <a:pt x="6130" y="18431"/>
                    <a:pt x="8307" y="18635"/>
                  </a:cubicBezTo>
                  <a:cubicBezTo>
                    <a:pt x="10484" y="18839"/>
                    <a:pt x="12744" y="18533"/>
                    <a:pt x="14544" y="17820"/>
                  </a:cubicBezTo>
                  <a:cubicBezTo>
                    <a:pt x="16344" y="17107"/>
                    <a:pt x="17684" y="15986"/>
                    <a:pt x="18521" y="14560"/>
                  </a:cubicBezTo>
                  <a:cubicBezTo>
                    <a:pt x="19358" y="13133"/>
                    <a:pt x="19693" y="11401"/>
                    <a:pt x="19693" y="9975"/>
                  </a:cubicBezTo>
                  <a:cubicBezTo>
                    <a:pt x="19693" y="8548"/>
                    <a:pt x="19358" y="7428"/>
                    <a:pt x="18856" y="6409"/>
                  </a:cubicBezTo>
                  <a:cubicBezTo>
                    <a:pt x="18353" y="5390"/>
                    <a:pt x="17684" y="4473"/>
                    <a:pt x="17056" y="4218"/>
                  </a:cubicBezTo>
                  <a:cubicBezTo>
                    <a:pt x="16428" y="3963"/>
                    <a:pt x="15842" y="4371"/>
                    <a:pt x="15256" y="4778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1" name="Line"/>
            <p:cNvSpPr/>
            <p:nvPr/>
          </p:nvSpPr>
          <p:spPr>
            <a:xfrm>
              <a:off x="9846498" y="7215992"/>
              <a:ext cx="488321" cy="621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369" fill="norm" stroke="1" extrusionOk="0">
                  <a:moveTo>
                    <a:pt x="18366" y="5832"/>
                  </a:moveTo>
                  <a:cubicBezTo>
                    <a:pt x="18590" y="5393"/>
                    <a:pt x="18814" y="4954"/>
                    <a:pt x="18758" y="4559"/>
                  </a:cubicBezTo>
                  <a:cubicBezTo>
                    <a:pt x="18702" y="4163"/>
                    <a:pt x="18366" y="3812"/>
                    <a:pt x="17359" y="3198"/>
                  </a:cubicBezTo>
                  <a:cubicBezTo>
                    <a:pt x="16352" y="2583"/>
                    <a:pt x="14673" y="1705"/>
                    <a:pt x="13274" y="1266"/>
                  </a:cubicBezTo>
                  <a:cubicBezTo>
                    <a:pt x="11875" y="827"/>
                    <a:pt x="10756" y="827"/>
                    <a:pt x="9525" y="1310"/>
                  </a:cubicBezTo>
                  <a:cubicBezTo>
                    <a:pt x="8294" y="1793"/>
                    <a:pt x="6951" y="2759"/>
                    <a:pt x="5776" y="3900"/>
                  </a:cubicBezTo>
                  <a:cubicBezTo>
                    <a:pt x="4601" y="5041"/>
                    <a:pt x="3593" y="6359"/>
                    <a:pt x="2698" y="7895"/>
                  </a:cubicBezTo>
                  <a:cubicBezTo>
                    <a:pt x="1803" y="9432"/>
                    <a:pt x="1019" y="11188"/>
                    <a:pt x="795" y="12900"/>
                  </a:cubicBezTo>
                  <a:cubicBezTo>
                    <a:pt x="572" y="14612"/>
                    <a:pt x="907" y="16281"/>
                    <a:pt x="1411" y="17510"/>
                  </a:cubicBezTo>
                  <a:cubicBezTo>
                    <a:pt x="1915" y="18739"/>
                    <a:pt x="2586" y="19529"/>
                    <a:pt x="3873" y="20144"/>
                  </a:cubicBezTo>
                  <a:cubicBezTo>
                    <a:pt x="5160" y="20759"/>
                    <a:pt x="7063" y="21198"/>
                    <a:pt x="8853" y="21329"/>
                  </a:cubicBezTo>
                  <a:cubicBezTo>
                    <a:pt x="10644" y="21461"/>
                    <a:pt x="12323" y="21285"/>
                    <a:pt x="13890" y="20583"/>
                  </a:cubicBezTo>
                  <a:cubicBezTo>
                    <a:pt x="15456" y="19881"/>
                    <a:pt x="16911" y="18651"/>
                    <a:pt x="17807" y="17115"/>
                  </a:cubicBezTo>
                  <a:cubicBezTo>
                    <a:pt x="18702" y="15578"/>
                    <a:pt x="19038" y="13734"/>
                    <a:pt x="19038" y="12110"/>
                  </a:cubicBezTo>
                  <a:cubicBezTo>
                    <a:pt x="19038" y="10485"/>
                    <a:pt x="18702" y="9081"/>
                    <a:pt x="17863" y="7412"/>
                  </a:cubicBezTo>
                  <a:cubicBezTo>
                    <a:pt x="17023" y="5744"/>
                    <a:pt x="15680" y="3812"/>
                    <a:pt x="14505" y="2627"/>
                  </a:cubicBezTo>
                  <a:cubicBezTo>
                    <a:pt x="13330" y="1441"/>
                    <a:pt x="12323" y="1002"/>
                    <a:pt x="11316" y="739"/>
                  </a:cubicBezTo>
                  <a:cubicBezTo>
                    <a:pt x="10308" y="476"/>
                    <a:pt x="9301" y="388"/>
                    <a:pt x="8350" y="607"/>
                  </a:cubicBezTo>
                  <a:cubicBezTo>
                    <a:pt x="7398" y="827"/>
                    <a:pt x="6503" y="1354"/>
                    <a:pt x="5552" y="2276"/>
                  </a:cubicBezTo>
                  <a:cubicBezTo>
                    <a:pt x="4601" y="3198"/>
                    <a:pt x="3593" y="4515"/>
                    <a:pt x="2866" y="6139"/>
                  </a:cubicBezTo>
                  <a:cubicBezTo>
                    <a:pt x="2138" y="7763"/>
                    <a:pt x="1691" y="9695"/>
                    <a:pt x="1747" y="11407"/>
                  </a:cubicBezTo>
                  <a:cubicBezTo>
                    <a:pt x="1803" y="13120"/>
                    <a:pt x="2362" y="14612"/>
                    <a:pt x="3593" y="15798"/>
                  </a:cubicBezTo>
                  <a:cubicBezTo>
                    <a:pt x="4824" y="16983"/>
                    <a:pt x="6727" y="17861"/>
                    <a:pt x="8797" y="18256"/>
                  </a:cubicBezTo>
                  <a:cubicBezTo>
                    <a:pt x="10868" y="18651"/>
                    <a:pt x="13106" y="18563"/>
                    <a:pt x="15009" y="17949"/>
                  </a:cubicBezTo>
                  <a:cubicBezTo>
                    <a:pt x="16911" y="17334"/>
                    <a:pt x="18478" y="16193"/>
                    <a:pt x="19541" y="14744"/>
                  </a:cubicBezTo>
                  <a:cubicBezTo>
                    <a:pt x="20605" y="13295"/>
                    <a:pt x="21164" y="11539"/>
                    <a:pt x="21332" y="9959"/>
                  </a:cubicBezTo>
                  <a:cubicBezTo>
                    <a:pt x="21500" y="8378"/>
                    <a:pt x="21276" y="6973"/>
                    <a:pt x="20493" y="5656"/>
                  </a:cubicBezTo>
                  <a:cubicBezTo>
                    <a:pt x="19709" y="4339"/>
                    <a:pt x="18366" y="3110"/>
                    <a:pt x="16911" y="2144"/>
                  </a:cubicBezTo>
                  <a:cubicBezTo>
                    <a:pt x="15456" y="1178"/>
                    <a:pt x="13890" y="476"/>
                    <a:pt x="12099" y="168"/>
                  </a:cubicBezTo>
                  <a:cubicBezTo>
                    <a:pt x="10308" y="-139"/>
                    <a:pt x="8294" y="-51"/>
                    <a:pt x="6559" y="651"/>
                  </a:cubicBezTo>
                  <a:cubicBezTo>
                    <a:pt x="4824" y="1354"/>
                    <a:pt x="3369" y="2671"/>
                    <a:pt x="2194" y="4515"/>
                  </a:cubicBezTo>
                  <a:cubicBezTo>
                    <a:pt x="1019" y="6359"/>
                    <a:pt x="124" y="8729"/>
                    <a:pt x="12" y="10793"/>
                  </a:cubicBezTo>
                  <a:cubicBezTo>
                    <a:pt x="-100" y="12856"/>
                    <a:pt x="572" y="14612"/>
                    <a:pt x="1467" y="15798"/>
                  </a:cubicBezTo>
                  <a:cubicBezTo>
                    <a:pt x="2362" y="16983"/>
                    <a:pt x="3481" y="17598"/>
                    <a:pt x="5384" y="17993"/>
                  </a:cubicBezTo>
                  <a:cubicBezTo>
                    <a:pt x="7287" y="18388"/>
                    <a:pt x="9973" y="18563"/>
                    <a:pt x="12155" y="18344"/>
                  </a:cubicBezTo>
                  <a:cubicBezTo>
                    <a:pt x="14337" y="18124"/>
                    <a:pt x="16016" y="17510"/>
                    <a:pt x="17527" y="16017"/>
                  </a:cubicBezTo>
                  <a:cubicBezTo>
                    <a:pt x="19038" y="14524"/>
                    <a:pt x="20381" y="12154"/>
                    <a:pt x="20773" y="10222"/>
                  </a:cubicBezTo>
                  <a:cubicBezTo>
                    <a:pt x="21164" y="8290"/>
                    <a:pt x="20605" y="6798"/>
                    <a:pt x="19989" y="5744"/>
                  </a:cubicBezTo>
                  <a:cubicBezTo>
                    <a:pt x="19374" y="4690"/>
                    <a:pt x="18702" y="4076"/>
                    <a:pt x="18087" y="3856"/>
                  </a:cubicBezTo>
                  <a:cubicBezTo>
                    <a:pt x="17471" y="3637"/>
                    <a:pt x="16911" y="3812"/>
                    <a:pt x="16352" y="3988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2" name="Line"/>
            <p:cNvSpPr/>
            <p:nvPr/>
          </p:nvSpPr>
          <p:spPr>
            <a:xfrm>
              <a:off x="7509257" y="7286184"/>
              <a:ext cx="671855" cy="545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349" fill="norm" stroke="1" extrusionOk="0">
                  <a:moveTo>
                    <a:pt x="17675" y="5695"/>
                  </a:moveTo>
                  <a:cubicBezTo>
                    <a:pt x="16781" y="4195"/>
                    <a:pt x="15888" y="2695"/>
                    <a:pt x="14833" y="1695"/>
                  </a:cubicBezTo>
                  <a:cubicBezTo>
                    <a:pt x="13777" y="695"/>
                    <a:pt x="12559" y="195"/>
                    <a:pt x="11544" y="45"/>
                  </a:cubicBezTo>
                  <a:cubicBezTo>
                    <a:pt x="10529" y="-105"/>
                    <a:pt x="9717" y="95"/>
                    <a:pt x="8621" y="1045"/>
                  </a:cubicBezTo>
                  <a:cubicBezTo>
                    <a:pt x="7524" y="1995"/>
                    <a:pt x="6144" y="3695"/>
                    <a:pt x="5088" y="5595"/>
                  </a:cubicBezTo>
                  <a:cubicBezTo>
                    <a:pt x="4033" y="7495"/>
                    <a:pt x="3302" y="9595"/>
                    <a:pt x="3018" y="11445"/>
                  </a:cubicBezTo>
                  <a:cubicBezTo>
                    <a:pt x="2733" y="13295"/>
                    <a:pt x="2896" y="14895"/>
                    <a:pt x="3505" y="16295"/>
                  </a:cubicBezTo>
                  <a:cubicBezTo>
                    <a:pt x="4114" y="17695"/>
                    <a:pt x="5169" y="18895"/>
                    <a:pt x="6712" y="19645"/>
                  </a:cubicBezTo>
                  <a:cubicBezTo>
                    <a:pt x="8255" y="20395"/>
                    <a:pt x="10285" y="20695"/>
                    <a:pt x="12072" y="20545"/>
                  </a:cubicBezTo>
                  <a:cubicBezTo>
                    <a:pt x="13858" y="20395"/>
                    <a:pt x="15401" y="19795"/>
                    <a:pt x="16863" y="18795"/>
                  </a:cubicBezTo>
                  <a:cubicBezTo>
                    <a:pt x="18324" y="17795"/>
                    <a:pt x="19705" y="16395"/>
                    <a:pt x="20476" y="14945"/>
                  </a:cubicBezTo>
                  <a:cubicBezTo>
                    <a:pt x="21248" y="13495"/>
                    <a:pt x="21410" y="11995"/>
                    <a:pt x="21329" y="10745"/>
                  </a:cubicBezTo>
                  <a:cubicBezTo>
                    <a:pt x="21248" y="9495"/>
                    <a:pt x="20923" y="8495"/>
                    <a:pt x="20151" y="7295"/>
                  </a:cubicBezTo>
                  <a:cubicBezTo>
                    <a:pt x="19380" y="6095"/>
                    <a:pt x="18162" y="4695"/>
                    <a:pt x="16457" y="3495"/>
                  </a:cubicBezTo>
                  <a:cubicBezTo>
                    <a:pt x="14751" y="2295"/>
                    <a:pt x="12559" y="1295"/>
                    <a:pt x="10772" y="795"/>
                  </a:cubicBezTo>
                  <a:cubicBezTo>
                    <a:pt x="8986" y="295"/>
                    <a:pt x="7605" y="295"/>
                    <a:pt x="6387" y="745"/>
                  </a:cubicBezTo>
                  <a:cubicBezTo>
                    <a:pt x="5169" y="1195"/>
                    <a:pt x="4114" y="2095"/>
                    <a:pt x="3099" y="3645"/>
                  </a:cubicBezTo>
                  <a:cubicBezTo>
                    <a:pt x="2084" y="5195"/>
                    <a:pt x="1109" y="7395"/>
                    <a:pt x="541" y="9445"/>
                  </a:cubicBezTo>
                  <a:cubicBezTo>
                    <a:pt x="-28" y="11495"/>
                    <a:pt x="-190" y="13395"/>
                    <a:pt x="257" y="15045"/>
                  </a:cubicBezTo>
                  <a:cubicBezTo>
                    <a:pt x="703" y="16695"/>
                    <a:pt x="1759" y="18095"/>
                    <a:pt x="3261" y="19145"/>
                  </a:cubicBezTo>
                  <a:cubicBezTo>
                    <a:pt x="4763" y="20195"/>
                    <a:pt x="6712" y="20895"/>
                    <a:pt x="8499" y="21195"/>
                  </a:cubicBezTo>
                  <a:cubicBezTo>
                    <a:pt x="10285" y="21495"/>
                    <a:pt x="11909" y="21395"/>
                    <a:pt x="13290" y="20545"/>
                  </a:cubicBezTo>
                  <a:cubicBezTo>
                    <a:pt x="14670" y="19695"/>
                    <a:pt x="15807" y="18095"/>
                    <a:pt x="16578" y="15695"/>
                  </a:cubicBezTo>
                  <a:cubicBezTo>
                    <a:pt x="17350" y="13295"/>
                    <a:pt x="17756" y="10095"/>
                    <a:pt x="17796" y="7745"/>
                  </a:cubicBezTo>
                  <a:cubicBezTo>
                    <a:pt x="17837" y="5395"/>
                    <a:pt x="17512" y="3895"/>
                    <a:pt x="16741" y="2895"/>
                  </a:cubicBezTo>
                  <a:cubicBezTo>
                    <a:pt x="15969" y="1895"/>
                    <a:pt x="14751" y="1395"/>
                    <a:pt x="13980" y="1245"/>
                  </a:cubicBezTo>
                  <a:cubicBezTo>
                    <a:pt x="13208" y="1095"/>
                    <a:pt x="12884" y="1295"/>
                    <a:pt x="12559" y="1495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3" name="Line"/>
            <p:cNvSpPr/>
            <p:nvPr/>
          </p:nvSpPr>
          <p:spPr>
            <a:xfrm>
              <a:off x="9780331" y="7166553"/>
              <a:ext cx="592898" cy="653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399" fill="norm" stroke="1" extrusionOk="0">
                  <a:moveTo>
                    <a:pt x="18726" y="6929"/>
                  </a:moveTo>
                  <a:cubicBezTo>
                    <a:pt x="18448" y="6091"/>
                    <a:pt x="18170" y="5254"/>
                    <a:pt x="17475" y="4417"/>
                  </a:cubicBezTo>
                  <a:cubicBezTo>
                    <a:pt x="16779" y="3580"/>
                    <a:pt x="15667" y="2743"/>
                    <a:pt x="14230" y="2324"/>
                  </a:cubicBezTo>
                  <a:cubicBezTo>
                    <a:pt x="12793" y="1905"/>
                    <a:pt x="11032" y="1905"/>
                    <a:pt x="9317" y="2533"/>
                  </a:cubicBezTo>
                  <a:cubicBezTo>
                    <a:pt x="7602" y="3161"/>
                    <a:pt x="5933" y="4417"/>
                    <a:pt x="4589" y="5882"/>
                  </a:cubicBezTo>
                  <a:cubicBezTo>
                    <a:pt x="3245" y="7347"/>
                    <a:pt x="2225" y="9022"/>
                    <a:pt x="1669" y="10612"/>
                  </a:cubicBezTo>
                  <a:cubicBezTo>
                    <a:pt x="1112" y="12203"/>
                    <a:pt x="1020" y="13710"/>
                    <a:pt x="1205" y="14966"/>
                  </a:cubicBezTo>
                  <a:cubicBezTo>
                    <a:pt x="1391" y="16222"/>
                    <a:pt x="1854" y="17226"/>
                    <a:pt x="3059" y="18273"/>
                  </a:cubicBezTo>
                  <a:cubicBezTo>
                    <a:pt x="4264" y="19319"/>
                    <a:pt x="6211" y="20408"/>
                    <a:pt x="8112" y="20952"/>
                  </a:cubicBezTo>
                  <a:cubicBezTo>
                    <a:pt x="10012" y="21496"/>
                    <a:pt x="11866" y="21496"/>
                    <a:pt x="13442" y="21203"/>
                  </a:cubicBezTo>
                  <a:cubicBezTo>
                    <a:pt x="15018" y="20910"/>
                    <a:pt x="16316" y="20324"/>
                    <a:pt x="17567" y="19068"/>
                  </a:cubicBezTo>
                  <a:cubicBezTo>
                    <a:pt x="18819" y="17812"/>
                    <a:pt x="20024" y="15887"/>
                    <a:pt x="20627" y="13794"/>
                  </a:cubicBezTo>
                  <a:cubicBezTo>
                    <a:pt x="21229" y="11701"/>
                    <a:pt x="21229" y="9440"/>
                    <a:pt x="20858" y="7473"/>
                  </a:cubicBezTo>
                  <a:cubicBezTo>
                    <a:pt x="20488" y="5505"/>
                    <a:pt x="19746" y="3831"/>
                    <a:pt x="18773" y="2617"/>
                  </a:cubicBezTo>
                  <a:cubicBezTo>
                    <a:pt x="17799" y="1403"/>
                    <a:pt x="16594" y="649"/>
                    <a:pt x="14833" y="273"/>
                  </a:cubicBezTo>
                  <a:cubicBezTo>
                    <a:pt x="13071" y="-104"/>
                    <a:pt x="10754" y="-104"/>
                    <a:pt x="8668" y="356"/>
                  </a:cubicBezTo>
                  <a:cubicBezTo>
                    <a:pt x="6582" y="817"/>
                    <a:pt x="4728" y="1738"/>
                    <a:pt x="3384" y="3077"/>
                  </a:cubicBezTo>
                  <a:cubicBezTo>
                    <a:pt x="2040" y="4417"/>
                    <a:pt x="1205" y="6175"/>
                    <a:pt x="695" y="7891"/>
                  </a:cubicBezTo>
                  <a:cubicBezTo>
                    <a:pt x="185" y="9608"/>
                    <a:pt x="0" y="11282"/>
                    <a:pt x="0" y="12789"/>
                  </a:cubicBezTo>
                  <a:cubicBezTo>
                    <a:pt x="0" y="14296"/>
                    <a:pt x="185" y="15636"/>
                    <a:pt x="649" y="16598"/>
                  </a:cubicBezTo>
                  <a:cubicBezTo>
                    <a:pt x="1112" y="17561"/>
                    <a:pt x="1854" y="18147"/>
                    <a:pt x="3291" y="18566"/>
                  </a:cubicBezTo>
                  <a:cubicBezTo>
                    <a:pt x="4728" y="18984"/>
                    <a:pt x="6860" y="19236"/>
                    <a:pt x="8621" y="19194"/>
                  </a:cubicBezTo>
                  <a:cubicBezTo>
                    <a:pt x="10383" y="19152"/>
                    <a:pt x="11773" y="18817"/>
                    <a:pt x="13164" y="18189"/>
                  </a:cubicBezTo>
                  <a:cubicBezTo>
                    <a:pt x="14555" y="17561"/>
                    <a:pt x="15945" y="16640"/>
                    <a:pt x="17104" y="15510"/>
                  </a:cubicBezTo>
                  <a:cubicBezTo>
                    <a:pt x="18263" y="14380"/>
                    <a:pt x="19190" y="13040"/>
                    <a:pt x="19700" y="11868"/>
                  </a:cubicBezTo>
                  <a:cubicBezTo>
                    <a:pt x="20209" y="10696"/>
                    <a:pt x="20302" y="9691"/>
                    <a:pt x="20209" y="8770"/>
                  </a:cubicBezTo>
                  <a:cubicBezTo>
                    <a:pt x="20117" y="7849"/>
                    <a:pt x="19839" y="7012"/>
                    <a:pt x="18912" y="5882"/>
                  </a:cubicBezTo>
                  <a:cubicBezTo>
                    <a:pt x="17985" y="4752"/>
                    <a:pt x="16409" y="3329"/>
                    <a:pt x="14740" y="2491"/>
                  </a:cubicBezTo>
                  <a:cubicBezTo>
                    <a:pt x="13071" y="1654"/>
                    <a:pt x="11310" y="1403"/>
                    <a:pt x="9688" y="1612"/>
                  </a:cubicBezTo>
                  <a:cubicBezTo>
                    <a:pt x="8065" y="1822"/>
                    <a:pt x="6582" y="2491"/>
                    <a:pt x="5377" y="3496"/>
                  </a:cubicBezTo>
                  <a:cubicBezTo>
                    <a:pt x="4172" y="4501"/>
                    <a:pt x="3245" y="5840"/>
                    <a:pt x="2688" y="7682"/>
                  </a:cubicBezTo>
                  <a:cubicBezTo>
                    <a:pt x="2132" y="9524"/>
                    <a:pt x="1947" y="11868"/>
                    <a:pt x="2179" y="13710"/>
                  </a:cubicBezTo>
                  <a:cubicBezTo>
                    <a:pt x="2410" y="15552"/>
                    <a:pt x="3059" y="16891"/>
                    <a:pt x="4125" y="17896"/>
                  </a:cubicBezTo>
                  <a:cubicBezTo>
                    <a:pt x="5191" y="18901"/>
                    <a:pt x="6675" y="19570"/>
                    <a:pt x="8390" y="19989"/>
                  </a:cubicBezTo>
                  <a:cubicBezTo>
                    <a:pt x="10105" y="20408"/>
                    <a:pt x="12052" y="20575"/>
                    <a:pt x="13952" y="20156"/>
                  </a:cubicBezTo>
                  <a:cubicBezTo>
                    <a:pt x="15852" y="19738"/>
                    <a:pt x="17706" y="18733"/>
                    <a:pt x="18912" y="17436"/>
                  </a:cubicBezTo>
                  <a:cubicBezTo>
                    <a:pt x="20117" y="16138"/>
                    <a:pt x="20673" y="14547"/>
                    <a:pt x="21044" y="12998"/>
                  </a:cubicBezTo>
                  <a:cubicBezTo>
                    <a:pt x="21415" y="11449"/>
                    <a:pt x="21600" y="9943"/>
                    <a:pt x="21461" y="8729"/>
                  </a:cubicBezTo>
                  <a:cubicBezTo>
                    <a:pt x="21322" y="7515"/>
                    <a:pt x="20858" y="6594"/>
                    <a:pt x="20302" y="5924"/>
                  </a:cubicBezTo>
                  <a:cubicBezTo>
                    <a:pt x="19746" y="5254"/>
                    <a:pt x="19097" y="4836"/>
                    <a:pt x="18448" y="4543"/>
                  </a:cubicBezTo>
                  <a:cubicBezTo>
                    <a:pt x="17799" y="4249"/>
                    <a:pt x="17150" y="4082"/>
                    <a:pt x="17197" y="4250"/>
                  </a:cubicBezTo>
                  <a:cubicBezTo>
                    <a:pt x="17243" y="4417"/>
                    <a:pt x="17985" y="4919"/>
                    <a:pt x="18726" y="5422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4" name="Line"/>
            <p:cNvSpPr/>
            <p:nvPr/>
          </p:nvSpPr>
          <p:spPr>
            <a:xfrm>
              <a:off x="8042515" y="7122493"/>
              <a:ext cx="1748040" cy="379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6" fill="norm" stroke="1" extrusionOk="0">
                  <a:moveTo>
                    <a:pt x="0" y="16992"/>
                  </a:moveTo>
                  <a:cubicBezTo>
                    <a:pt x="0" y="16272"/>
                    <a:pt x="0" y="15552"/>
                    <a:pt x="79" y="15048"/>
                  </a:cubicBezTo>
                  <a:cubicBezTo>
                    <a:pt x="158" y="14544"/>
                    <a:pt x="316" y="14256"/>
                    <a:pt x="805" y="13104"/>
                  </a:cubicBezTo>
                  <a:cubicBezTo>
                    <a:pt x="1295" y="11952"/>
                    <a:pt x="2116" y="9936"/>
                    <a:pt x="2984" y="8136"/>
                  </a:cubicBezTo>
                  <a:cubicBezTo>
                    <a:pt x="3853" y="6336"/>
                    <a:pt x="4768" y="4752"/>
                    <a:pt x="5747" y="3528"/>
                  </a:cubicBezTo>
                  <a:cubicBezTo>
                    <a:pt x="6726" y="2304"/>
                    <a:pt x="7768" y="1440"/>
                    <a:pt x="8747" y="864"/>
                  </a:cubicBezTo>
                  <a:cubicBezTo>
                    <a:pt x="9726" y="288"/>
                    <a:pt x="10642" y="0"/>
                    <a:pt x="11684" y="0"/>
                  </a:cubicBezTo>
                  <a:cubicBezTo>
                    <a:pt x="12726" y="0"/>
                    <a:pt x="13895" y="288"/>
                    <a:pt x="14858" y="1080"/>
                  </a:cubicBezTo>
                  <a:cubicBezTo>
                    <a:pt x="15821" y="1872"/>
                    <a:pt x="16579" y="3168"/>
                    <a:pt x="17258" y="4896"/>
                  </a:cubicBezTo>
                  <a:cubicBezTo>
                    <a:pt x="17937" y="6624"/>
                    <a:pt x="18537" y="8784"/>
                    <a:pt x="18995" y="10728"/>
                  </a:cubicBezTo>
                  <a:cubicBezTo>
                    <a:pt x="19453" y="12672"/>
                    <a:pt x="19768" y="14400"/>
                    <a:pt x="20005" y="15984"/>
                  </a:cubicBezTo>
                  <a:cubicBezTo>
                    <a:pt x="20242" y="17568"/>
                    <a:pt x="20400" y="19008"/>
                    <a:pt x="20542" y="20016"/>
                  </a:cubicBezTo>
                  <a:cubicBezTo>
                    <a:pt x="20684" y="21024"/>
                    <a:pt x="20811" y="21600"/>
                    <a:pt x="20984" y="21312"/>
                  </a:cubicBezTo>
                  <a:cubicBezTo>
                    <a:pt x="21158" y="21024"/>
                    <a:pt x="21379" y="19872"/>
                    <a:pt x="21600" y="1872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5" name="Line"/>
            <p:cNvSpPr/>
            <p:nvPr/>
          </p:nvSpPr>
          <p:spPr>
            <a:xfrm>
              <a:off x="9545215" y="7140054"/>
              <a:ext cx="240624" cy="468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498" fill="norm" stroke="1" extrusionOk="0">
                  <a:moveTo>
                    <a:pt x="17053" y="1072"/>
                  </a:moveTo>
                  <a:cubicBezTo>
                    <a:pt x="16825" y="485"/>
                    <a:pt x="16598" y="-102"/>
                    <a:pt x="16484" y="15"/>
                  </a:cubicBezTo>
                  <a:cubicBezTo>
                    <a:pt x="16371" y="133"/>
                    <a:pt x="16371" y="955"/>
                    <a:pt x="16939" y="2950"/>
                  </a:cubicBezTo>
                  <a:cubicBezTo>
                    <a:pt x="17507" y="4946"/>
                    <a:pt x="18644" y="8115"/>
                    <a:pt x="19667" y="10463"/>
                  </a:cubicBezTo>
                  <a:cubicBezTo>
                    <a:pt x="20691" y="12811"/>
                    <a:pt x="21600" y="14337"/>
                    <a:pt x="21373" y="15335"/>
                  </a:cubicBezTo>
                  <a:cubicBezTo>
                    <a:pt x="21145" y="16333"/>
                    <a:pt x="19781" y="16802"/>
                    <a:pt x="16939" y="17389"/>
                  </a:cubicBezTo>
                  <a:cubicBezTo>
                    <a:pt x="14097" y="17976"/>
                    <a:pt x="9777" y="18681"/>
                    <a:pt x="6707" y="19385"/>
                  </a:cubicBezTo>
                  <a:cubicBezTo>
                    <a:pt x="3638" y="20089"/>
                    <a:pt x="1819" y="20794"/>
                    <a:pt x="0" y="21498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6" name="Line"/>
            <p:cNvSpPr/>
            <p:nvPr/>
          </p:nvSpPr>
          <p:spPr>
            <a:xfrm>
              <a:off x="10079235" y="6521905"/>
              <a:ext cx="574126" cy="707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437" fill="norm" stroke="1" extrusionOk="0">
                  <a:moveTo>
                    <a:pt x="2966" y="21058"/>
                  </a:moveTo>
                  <a:cubicBezTo>
                    <a:pt x="2489" y="21058"/>
                    <a:pt x="2011" y="21058"/>
                    <a:pt x="1533" y="20671"/>
                  </a:cubicBezTo>
                  <a:cubicBezTo>
                    <a:pt x="1055" y="20284"/>
                    <a:pt x="577" y="19510"/>
                    <a:pt x="290" y="17962"/>
                  </a:cubicBezTo>
                  <a:cubicBezTo>
                    <a:pt x="4" y="16413"/>
                    <a:pt x="-92" y="14091"/>
                    <a:pt x="99" y="12155"/>
                  </a:cubicBezTo>
                  <a:cubicBezTo>
                    <a:pt x="290" y="10220"/>
                    <a:pt x="768" y="8671"/>
                    <a:pt x="1246" y="7278"/>
                  </a:cubicBezTo>
                  <a:cubicBezTo>
                    <a:pt x="1724" y="5884"/>
                    <a:pt x="2202" y="4646"/>
                    <a:pt x="2680" y="3678"/>
                  </a:cubicBezTo>
                  <a:cubicBezTo>
                    <a:pt x="3158" y="2710"/>
                    <a:pt x="3635" y="2013"/>
                    <a:pt x="4687" y="1433"/>
                  </a:cubicBezTo>
                  <a:cubicBezTo>
                    <a:pt x="5738" y="852"/>
                    <a:pt x="7363" y="388"/>
                    <a:pt x="8892" y="155"/>
                  </a:cubicBezTo>
                  <a:cubicBezTo>
                    <a:pt x="10421" y="-77"/>
                    <a:pt x="11855" y="-77"/>
                    <a:pt x="13432" y="349"/>
                  </a:cubicBezTo>
                  <a:cubicBezTo>
                    <a:pt x="15009" y="775"/>
                    <a:pt x="16729" y="1626"/>
                    <a:pt x="18019" y="2633"/>
                  </a:cubicBezTo>
                  <a:cubicBezTo>
                    <a:pt x="19310" y="3639"/>
                    <a:pt x="20170" y="4800"/>
                    <a:pt x="20696" y="6078"/>
                  </a:cubicBezTo>
                  <a:cubicBezTo>
                    <a:pt x="21221" y="7355"/>
                    <a:pt x="21412" y="8749"/>
                    <a:pt x="21460" y="9910"/>
                  </a:cubicBezTo>
                  <a:cubicBezTo>
                    <a:pt x="21508" y="11071"/>
                    <a:pt x="21412" y="12000"/>
                    <a:pt x="20839" y="12929"/>
                  </a:cubicBezTo>
                  <a:cubicBezTo>
                    <a:pt x="20266" y="13858"/>
                    <a:pt x="19214" y="14788"/>
                    <a:pt x="17924" y="15794"/>
                  </a:cubicBezTo>
                  <a:cubicBezTo>
                    <a:pt x="16634" y="16800"/>
                    <a:pt x="15104" y="17884"/>
                    <a:pt x="13766" y="18775"/>
                  </a:cubicBezTo>
                  <a:cubicBezTo>
                    <a:pt x="12428" y="19665"/>
                    <a:pt x="11281" y="20362"/>
                    <a:pt x="10373" y="20826"/>
                  </a:cubicBezTo>
                  <a:cubicBezTo>
                    <a:pt x="9466" y="21291"/>
                    <a:pt x="8796" y="21523"/>
                    <a:pt x="8701" y="21407"/>
                  </a:cubicBezTo>
                  <a:cubicBezTo>
                    <a:pt x="8605" y="21291"/>
                    <a:pt x="9083" y="20826"/>
                    <a:pt x="9513" y="20362"/>
                  </a:cubicBezTo>
                  <a:cubicBezTo>
                    <a:pt x="9943" y="19897"/>
                    <a:pt x="10326" y="19433"/>
                    <a:pt x="10708" y="18968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7" name="Line"/>
            <p:cNvSpPr/>
            <p:nvPr/>
          </p:nvSpPr>
          <p:spPr>
            <a:xfrm>
              <a:off x="10261547" y="7002380"/>
              <a:ext cx="219024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600" fill="norm" stroke="1" extrusionOk="0">
                  <a:moveTo>
                    <a:pt x="14575" y="0"/>
                  </a:moveTo>
                  <a:cubicBezTo>
                    <a:pt x="11595" y="2057"/>
                    <a:pt x="8616" y="4114"/>
                    <a:pt x="6133" y="5863"/>
                  </a:cubicBezTo>
                  <a:cubicBezTo>
                    <a:pt x="3650" y="7611"/>
                    <a:pt x="1664" y="9051"/>
                    <a:pt x="671" y="10286"/>
                  </a:cubicBezTo>
                  <a:cubicBezTo>
                    <a:pt x="-322" y="11520"/>
                    <a:pt x="-322" y="12549"/>
                    <a:pt x="1416" y="13577"/>
                  </a:cubicBezTo>
                  <a:cubicBezTo>
                    <a:pt x="3154" y="14606"/>
                    <a:pt x="6630" y="15634"/>
                    <a:pt x="9609" y="16251"/>
                  </a:cubicBezTo>
                  <a:cubicBezTo>
                    <a:pt x="12588" y="16869"/>
                    <a:pt x="15071" y="17074"/>
                    <a:pt x="16933" y="17383"/>
                  </a:cubicBezTo>
                  <a:cubicBezTo>
                    <a:pt x="18795" y="17691"/>
                    <a:pt x="20037" y="18103"/>
                    <a:pt x="20657" y="18823"/>
                  </a:cubicBezTo>
                  <a:cubicBezTo>
                    <a:pt x="21278" y="19543"/>
                    <a:pt x="21278" y="20571"/>
                    <a:pt x="21278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" name="Drawing"/>
          <p:cNvGrpSpPr/>
          <p:nvPr/>
        </p:nvGrpSpPr>
        <p:grpSpPr>
          <a:xfrm>
            <a:off x="753440" y="-48652"/>
            <a:ext cx="12337754" cy="3317048"/>
            <a:chOff x="0" y="-38099"/>
            <a:chExt cx="12337752" cy="3317046"/>
          </a:xfrm>
        </p:grpSpPr>
        <p:sp>
          <p:nvSpPr>
            <p:cNvPr id="760" name="Line"/>
            <p:cNvSpPr/>
            <p:nvPr/>
          </p:nvSpPr>
          <p:spPr>
            <a:xfrm>
              <a:off x="0" y="309497"/>
              <a:ext cx="220248" cy="423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327" fill="norm" stroke="1" extrusionOk="0">
                  <a:moveTo>
                    <a:pt x="2776" y="388"/>
                  </a:moveTo>
                  <a:cubicBezTo>
                    <a:pt x="1535" y="131"/>
                    <a:pt x="294" y="-126"/>
                    <a:pt x="45" y="67"/>
                  </a:cubicBezTo>
                  <a:cubicBezTo>
                    <a:pt x="-203" y="260"/>
                    <a:pt x="542" y="903"/>
                    <a:pt x="3025" y="1353"/>
                  </a:cubicBezTo>
                  <a:cubicBezTo>
                    <a:pt x="5507" y="1803"/>
                    <a:pt x="9728" y="2060"/>
                    <a:pt x="12583" y="2060"/>
                  </a:cubicBezTo>
                  <a:cubicBezTo>
                    <a:pt x="15438" y="2060"/>
                    <a:pt x="16928" y="1803"/>
                    <a:pt x="18418" y="1481"/>
                  </a:cubicBezTo>
                  <a:cubicBezTo>
                    <a:pt x="19907" y="1160"/>
                    <a:pt x="21397" y="774"/>
                    <a:pt x="21397" y="645"/>
                  </a:cubicBezTo>
                  <a:cubicBezTo>
                    <a:pt x="21397" y="517"/>
                    <a:pt x="19907" y="645"/>
                    <a:pt x="17176" y="1481"/>
                  </a:cubicBezTo>
                  <a:cubicBezTo>
                    <a:pt x="14445" y="2317"/>
                    <a:pt x="10473" y="3860"/>
                    <a:pt x="8238" y="4953"/>
                  </a:cubicBezTo>
                  <a:cubicBezTo>
                    <a:pt x="6004" y="6045"/>
                    <a:pt x="5507" y="6688"/>
                    <a:pt x="5880" y="7010"/>
                  </a:cubicBezTo>
                  <a:cubicBezTo>
                    <a:pt x="6252" y="7331"/>
                    <a:pt x="7494" y="7331"/>
                    <a:pt x="8735" y="7331"/>
                  </a:cubicBezTo>
                  <a:cubicBezTo>
                    <a:pt x="9976" y="7331"/>
                    <a:pt x="11218" y="7331"/>
                    <a:pt x="12211" y="7588"/>
                  </a:cubicBezTo>
                  <a:cubicBezTo>
                    <a:pt x="13204" y="7845"/>
                    <a:pt x="13949" y="8360"/>
                    <a:pt x="13949" y="8874"/>
                  </a:cubicBezTo>
                  <a:cubicBezTo>
                    <a:pt x="13949" y="9388"/>
                    <a:pt x="13204" y="9903"/>
                    <a:pt x="10845" y="11574"/>
                  </a:cubicBezTo>
                  <a:cubicBezTo>
                    <a:pt x="8487" y="13245"/>
                    <a:pt x="4514" y="16074"/>
                    <a:pt x="2528" y="17938"/>
                  </a:cubicBezTo>
                  <a:cubicBezTo>
                    <a:pt x="542" y="19803"/>
                    <a:pt x="542" y="20703"/>
                    <a:pt x="2404" y="21088"/>
                  </a:cubicBezTo>
                  <a:cubicBezTo>
                    <a:pt x="4266" y="21474"/>
                    <a:pt x="7990" y="21345"/>
                    <a:pt x="10969" y="21024"/>
                  </a:cubicBezTo>
                  <a:cubicBezTo>
                    <a:pt x="13949" y="20703"/>
                    <a:pt x="16183" y="20188"/>
                    <a:pt x="18418" y="196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1" name="Line"/>
            <p:cNvSpPr/>
            <p:nvPr/>
          </p:nvSpPr>
          <p:spPr>
            <a:xfrm>
              <a:off x="247301" y="508318"/>
              <a:ext cx="363956" cy="220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138" fill="norm" stroke="1" extrusionOk="0">
                  <a:moveTo>
                    <a:pt x="214" y="5946"/>
                  </a:moveTo>
                  <a:cubicBezTo>
                    <a:pt x="63" y="4719"/>
                    <a:pt x="-88" y="3492"/>
                    <a:pt x="63" y="2387"/>
                  </a:cubicBezTo>
                  <a:cubicBezTo>
                    <a:pt x="214" y="1283"/>
                    <a:pt x="667" y="301"/>
                    <a:pt x="1725" y="55"/>
                  </a:cubicBezTo>
                  <a:cubicBezTo>
                    <a:pt x="2782" y="-190"/>
                    <a:pt x="4443" y="301"/>
                    <a:pt x="5274" y="3124"/>
                  </a:cubicBezTo>
                  <a:cubicBezTo>
                    <a:pt x="6105" y="5946"/>
                    <a:pt x="6105" y="11101"/>
                    <a:pt x="5878" y="14292"/>
                  </a:cubicBezTo>
                  <a:cubicBezTo>
                    <a:pt x="5652" y="17483"/>
                    <a:pt x="5199" y="18710"/>
                    <a:pt x="4368" y="19692"/>
                  </a:cubicBezTo>
                  <a:cubicBezTo>
                    <a:pt x="3537" y="20674"/>
                    <a:pt x="2329" y="21410"/>
                    <a:pt x="1876" y="21042"/>
                  </a:cubicBezTo>
                  <a:cubicBezTo>
                    <a:pt x="1422" y="20674"/>
                    <a:pt x="1725" y="19201"/>
                    <a:pt x="2933" y="16624"/>
                  </a:cubicBezTo>
                  <a:cubicBezTo>
                    <a:pt x="4141" y="14046"/>
                    <a:pt x="6256" y="10365"/>
                    <a:pt x="7615" y="7910"/>
                  </a:cubicBezTo>
                  <a:cubicBezTo>
                    <a:pt x="8975" y="5455"/>
                    <a:pt x="9579" y="4228"/>
                    <a:pt x="9730" y="5210"/>
                  </a:cubicBezTo>
                  <a:cubicBezTo>
                    <a:pt x="9881" y="6192"/>
                    <a:pt x="9579" y="9383"/>
                    <a:pt x="9881" y="11224"/>
                  </a:cubicBezTo>
                  <a:cubicBezTo>
                    <a:pt x="10183" y="13065"/>
                    <a:pt x="11090" y="13555"/>
                    <a:pt x="13129" y="13433"/>
                  </a:cubicBezTo>
                  <a:cubicBezTo>
                    <a:pt x="15168" y="13310"/>
                    <a:pt x="18340" y="12574"/>
                    <a:pt x="21512" y="118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2" name="Line"/>
            <p:cNvSpPr/>
            <p:nvPr/>
          </p:nvSpPr>
          <p:spPr>
            <a:xfrm>
              <a:off x="59244" y="848792"/>
              <a:ext cx="345337" cy="81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600" fill="norm" stroke="1" extrusionOk="0">
                  <a:moveTo>
                    <a:pt x="0" y="21600"/>
                  </a:moveTo>
                  <a:cubicBezTo>
                    <a:pt x="4288" y="14850"/>
                    <a:pt x="8576" y="8100"/>
                    <a:pt x="11753" y="4388"/>
                  </a:cubicBezTo>
                  <a:cubicBezTo>
                    <a:pt x="14929" y="675"/>
                    <a:pt x="16994" y="0"/>
                    <a:pt x="18582" y="0"/>
                  </a:cubicBezTo>
                  <a:cubicBezTo>
                    <a:pt x="20171" y="0"/>
                    <a:pt x="21282" y="675"/>
                    <a:pt x="21441" y="3038"/>
                  </a:cubicBezTo>
                  <a:cubicBezTo>
                    <a:pt x="21600" y="5400"/>
                    <a:pt x="20806" y="9450"/>
                    <a:pt x="20012" y="135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3" name="Line"/>
            <p:cNvSpPr/>
            <p:nvPr/>
          </p:nvSpPr>
          <p:spPr>
            <a:xfrm>
              <a:off x="292057" y="838570"/>
              <a:ext cx="257865" cy="95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255" fill="norm" stroke="1" extrusionOk="0">
                  <a:moveTo>
                    <a:pt x="5432" y="15347"/>
                  </a:moveTo>
                  <a:cubicBezTo>
                    <a:pt x="4174" y="17053"/>
                    <a:pt x="2915" y="18758"/>
                    <a:pt x="1762" y="19895"/>
                  </a:cubicBezTo>
                  <a:cubicBezTo>
                    <a:pt x="609" y="21032"/>
                    <a:pt x="-440" y="21600"/>
                    <a:pt x="189" y="21032"/>
                  </a:cubicBezTo>
                  <a:cubicBezTo>
                    <a:pt x="818" y="20463"/>
                    <a:pt x="3125" y="18758"/>
                    <a:pt x="6900" y="15063"/>
                  </a:cubicBezTo>
                  <a:cubicBezTo>
                    <a:pt x="10675" y="11368"/>
                    <a:pt x="15917" y="5684"/>
                    <a:pt x="2116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4" name="Line"/>
            <p:cNvSpPr/>
            <p:nvPr/>
          </p:nvSpPr>
          <p:spPr>
            <a:xfrm>
              <a:off x="733926" y="554897"/>
              <a:ext cx="30668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5" name="Line"/>
            <p:cNvSpPr/>
            <p:nvPr/>
          </p:nvSpPr>
          <p:spPr>
            <a:xfrm>
              <a:off x="795260" y="692900"/>
              <a:ext cx="7668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6" name="Line"/>
            <p:cNvSpPr/>
            <p:nvPr/>
          </p:nvSpPr>
          <p:spPr>
            <a:xfrm>
              <a:off x="2083290" y="429372"/>
              <a:ext cx="636348" cy="416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4" fill="norm" stroke="1" extrusionOk="0">
                  <a:moveTo>
                    <a:pt x="0" y="21354"/>
                  </a:moveTo>
                  <a:cubicBezTo>
                    <a:pt x="2429" y="20830"/>
                    <a:pt x="4858" y="20307"/>
                    <a:pt x="6333" y="20045"/>
                  </a:cubicBezTo>
                  <a:cubicBezTo>
                    <a:pt x="7807" y="19783"/>
                    <a:pt x="8328" y="19783"/>
                    <a:pt x="8458" y="19521"/>
                  </a:cubicBezTo>
                  <a:cubicBezTo>
                    <a:pt x="8588" y="19259"/>
                    <a:pt x="8328" y="18736"/>
                    <a:pt x="7764" y="17165"/>
                  </a:cubicBezTo>
                  <a:cubicBezTo>
                    <a:pt x="7200" y="15594"/>
                    <a:pt x="6333" y="12976"/>
                    <a:pt x="6246" y="10423"/>
                  </a:cubicBezTo>
                  <a:cubicBezTo>
                    <a:pt x="6159" y="7870"/>
                    <a:pt x="6853" y="5383"/>
                    <a:pt x="8154" y="3550"/>
                  </a:cubicBezTo>
                  <a:cubicBezTo>
                    <a:pt x="9455" y="1718"/>
                    <a:pt x="11364" y="539"/>
                    <a:pt x="12708" y="147"/>
                  </a:cubicBezTo>
                  <a:cubicBezTo>
                    <a:pt x="14053" y="-246"/>
                    <a:pt x="14834" y="147"/>
                    <a:pt x="15441" y="1390"/>
                  </a:cubicBezTo>
                  <a:cubicBezTo>
                    <a:pt x="16048" y="2634"/>
                    <a:pt x="16482" y="4729"/>
                    <a:pt x="16352" y="7216"/>
                  </a:cubicBezTo>
                  <a:cubicBezTo>
                    <a:pt x="16222" y="9703"/>
                    <a:pt x="15528" y="12583"/>
                    <a:pt x="15094" y="14350"/>
                  </a:cubicBezTo>
                  <a:cubicBezTo>
                    <a:pt x="14660" y="16118"/>
                    <a:pt x="14487" y="16772"/>
                    <a:pt x="14443" y="17427"/>
                  </a:cubicBezTo>
                  <a:cubicBezTo>
                    <a:pt x="14400" y="18081"/>
                    <a:pt x="14487" y="18736"/>
                    <a:pt x="14747" y="19063"/>
                  </a:cubicBezTo>
                  <a:cubicBezTo>
                    <a:pt x="15007" y="19390"/>
                    <a:pt x="15441" y="19390"/>
                    <a:pt x="16612" y="19325"/>
                  </a:cubicBezTo>
                  <a:cubicBezTo>
                    <a:pt x="17783" y="19259"/>
                    <a:pt x="19692" y="19129"/>
                    <a:pt x="21600" y="189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7" name="Line"/>
            <p:cNvSpPr/>
            <p:nvPr/>
          </p:nvSpPr>
          <p:spPr>
            <a:xfrm>
              <a:off x="2972643" y="643860"/>
              <a:ext cx="115003" cy="41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70" fill="norm" stroke="1" extrusionOk="0">
                  <a:moveTo>
                    <a:pt x="0" y="20570"/>
                  </a:moveTo>
                  <a:cubicBezTo>
                    <a:pt x="0" y="14217"/>
                    <a:pt x="0" y="7864"/>
                    <a:pt x="1200" y="4052"/>
                  </a:cubicBezTo>
                  <a:cubicBezTo>
                    <a:pt x="2400" y="241"/>
                    <a:pt x="4800" y="-1030"/>
                    <a:pt x="8400" y="876"/>
                  </a:cubicBezTo>
                  <a:cubicBezTo>
                    <a:pt x="12000" y="2782"/>
                    <a:pt x="16800" y="7864"/>
                    <a:pt x="21600" y="129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8" name="Line"/>
            <p:cNvSpPr/>
            <p:nvPr/>
          </p:nvSpPr>
          <p:spPr>
            <a:xfrm>
              <a:off x="2972643" y="769568"/>
              <a:ext cx="145671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89" y="16200"/>
                    <a:pt x="7579" y="10800"/>
                    <a:pt x="11179" y="7200"/>
                  </a:cubicBezTo>
                  <a:cubicBezTo>
                    <a:pt x="14779" y="3600"/>
                    <a:pt x="18189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9" name="Line"/>
            <p:cNvSpPr/>
            <p:nvPr/>
          </p:nvSpPr>
          <p:spPr>
            <a:xfrm>
              <a:off x="3440339" y="358381"/>
              <a:ext cx="206987" cy="50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402" fill="norm" stroke="1" extrusionOk="0">
                  <a:moveTo>
                    <a:pt x="21335" y="1493"/>
                  </a:moveTo>
                  <a:cubicBezTo>
                    <a:pt x="19228" y="848"/>
                    <a:pt x="17120" y="203"/>
                    <a:pt x="14618" y="42"/>
                  </a:cubicBezTo>
                  <a:cubicBezTo>
                    <a:pt x="12115" y="-119"/>
                    <a:pt x="9218" y="203"/>
                    <a:pt x="7242" y="580"/>
                  </a:cubicBezTo>
                  <a:cubicBezTo>
                    <a:pt x="5267" y="956"/>
                    <a:pt x="4213" y="1385"/>
                    <a:pt x="3686" y="1869"/>
                  </a:cubicBezTo>
                  <a:cubicBezTo>
                    <a:pt x="3159" y="2353"/>
                    <a:pt x="3159" y="2890"/>
                    <a:pt x="4740" y="3696"/>
                  </a:cubicBezTo>
                  <a:cubicBezTo>
                    <a:pt x="6320" y="4502"/>
                    <a:pt x="9481" y="5577"/>
                    <a:pt x="11194" y="6382"/>
                  </a:cubicBezTo>
                  <a:cubicBezTo>
                    <a:pt x="12906" y="7188"/>
                    <a:pt x="13169" y="7726"/>
                    <a:pt x="12906" y="8209"/>
                  </a:cubicBezTo>
                  <a:cubicBezTo>
                    <a:pt x="12642" y="8693"/>
                    <a:pt x="11852" y="9123"/>
                    <a:pt x="10667" y="9338"/>
                  </a:cubicBezTo>
                  <a:cubicBezTo>
                    <a:pt x="9481" y="9553"/>
                    <a:pt x="7901" y="9553"/>
                    <a:pt x="7637" y="9821"/>
                  </a:cubicBezTo>
                  <a:cubicBezTo>
                    <a:pt x="7374" y="10090"/>
                    <a:pt x="8428" y="10627"/>
                    <a:pt x="9218" y="11433"/>
                  </a:cubicBezTo>
                  <a:cubicBezTo>
                    <a:pt x="10008" y="12239"/>
                    <a:pt x="10535" y="13314"/>
                    <a:pt x="10008" y="14388"/>
                  </a:cubicBezTo>
                  <a:cubicBezTo>
                    <a:pt x="9481" y="15463"/>
                    <a:pt x="7901" y="16538"/>
                    <a:pt x="6189" y="17451"/>
                  </a:cubicBezTo>
                  <a:cubicBezTo>
                    <a:pt x="4476" y="18365"/>
                    <a:pt x="2633" y="19117"/>
                    <a:pt x="1447" y="19762"/>
                  </a:cubicBezTo>
                  <a:cubicBezTo>
                    <a:pt x="262" y="20406"/>
                    <a:pt x="-265" y="20944"/>
                    <a:pt x="130" y="21212"/>
                  </a:cubicBezTo>
                  <a:cubicBezTo>
                    <a:pt x="525" y="21481"/>
                    <a:pt x="1842" y="21481"/>
                    <a:pt x="5003" y="21105"/>
                  </a:cubicBezTo>
                  <a:cubicBezTo>
                    <a:pt x="8164" y="20729"/>
                    <a:pt x="13169" y="19977"/>
                    <a:pt x="18174" y="192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0" name="Line"/>
            <p:cNvSpPr/>
            <p:nvPr/>
          </p:nvSpPr>
          <p:spPr>
            <a:xfrm>
              <a:off x="3851774" y="479137"/>
              <a:ext cx="232561" cy="267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5" fill="norm" stroke="1" extrusionOk="0">
                  <a:moveTo>
                    <a:pt x="17327" y="4168"/>
                  </a:moveTo>
                  <a:cubicBezTo>
                    <a:pt x="17327" y="3159"/>
                    <a:pt x="17327" y="2149"/>
                    <a:pt x="16259" y="1241"/>
                  </a:cubicBezTo>
                  <a:cubicBezTo>
                    <a:pt x="15191" y="332"/>
                    <a:pt x="13055" y="-475"/>
                    <a:pt x="10563" y="332"/>
                  </a:cubicBezTo>
                  <a:cubicBezTo>
                    <a:pt x="8070" y="1140"/>
                    <a:pt x="5222" y="3562"/>
                    <a:pt x="3204" y="6389"/>
                  </a:cubicBezTo>
                  <a:cubicBezTo>
                    <a:pt x="1187" y="9215"/>
                    <a:pt x="0" y="12445"/>
                    <a:pt x="0" y="14867"/>
                  </a:cubicBezTo>
                  <a:cubicBezTo>
                    <a:pt x="0" y="17289"/>
                    <a:pt x="1187" y="18904"/>
                    <a:pt x="4985" y="19813"/>
                  </a:cubicBezTo>
                  <a:cubicBezTo>
                    <a:pt x="8782" y="20721"/>
                    <a:pt x="15191" y="20923"/>
                    <a:pt x="21600" y="211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1" name="Line"/>
            <p:cNvSpPr/>
            <p:nvPr/>
          </p:nvSpPr>
          <p:spPr>
            <a:xfrm>
              <a:off x="4145669" y="769568"/>
              <a:ext cx="69003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2" name="Line"/>
            <p:cNvSpPr/>
            <p:nvPr/>
          </p:nvSpPr>
          <p:spPr>
            <a:xfrm>
              <a:off x="4651046" y="452569"/>
              <a:ext cx="187379" cy="320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8" h="21337" fill="norm" stroke="1" extrusionOk="0">
                  <a:moveTo>
                    <a:pt x="16270" y="2728"/>
                  </a:moveTo>
                  <a:cubicBezTo>
                    <a:pt x="15986" y="1878"/>
                    <a:pt x="15702" y="1028"/>
                    <a:pt x="14707" y="517"/>
                  </a:cubicBezTo>
                  <a:cubicBezTo>
                    <a:pt x="13713" y="7"/>
                    <a:pt x="12007" y="-163"/>
                    <a:pt x="9734" y="177"/>
                  </a:cubicBezTo>
                  <a:cubicBezTo>
                    <a:pt x="7460" y="517"/>
                    <a:pt x="4618" y="1368"/>
                    <a:pt x="2628" y="2898"/>
                  </a:cubicBezTo>
                  <a:cubicBezTo>
                    <a:pt x="639" y="4429"/>
                    <a:pt x="-498" y="6640"/>
                    <a:pt x="213" y="8256"/>
                  </a:cubicBezTo>
                  <a:cubicBezTo>
                    <a:pt x="923" y="9872"/>
                    <a:pt x="3481" y="10892"/>
                    <a:pt x="7176" y="12083"/>
                  </a:cubicBezTo>
                  <a:cubicBezTo>
                    <a:pt x="10870" y="13273"/>
                    <a:pt x="15702" y="14634"/>
                    <a:pt x="18260" y="15739"/>
                  </a:cubicBezTo>
                  <a:cubicBezTo>
                    <a:pt x="20818" y="16845"/>
                    <a:pt x="21102" y="17695"/>
                    <a:pt x="20676" y="18376"/>
                  </a:cubicBezTo>
                  <a:cubicBezTo>
                    <a:pt x="20249" y="19056"/>
                    <a:pt x="19113" y="19566"/>
                    <a:pt x="16839" y="20076"/>
                  </a:cubicBezTo>
                  <a:cubicBezTo>
                    <a:pt x="14565" y="20587"/>
                    <a:pt x="11155" y="21097"/>
                    <a:pt x="9165" y="21267"/>
                  </a:cubicBezTo>
                  <a:cubicBezTo>
                    <a:pt x="7176" y="21437"/>
                    <a:pt x="6607" y="21267"/>
                    <a:pt x="6039" y="210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3" name="Line"/>
            <p:cNvSpPr/>
            <p:nvPr/>
          </p:nvSpPr>
          <p:spPr>
            <a:xfrm>
              <a:off x="4927687" y="792569"/>
              <a:ext cx="84336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4" name="Line"/>
            <p:cNvSpPr/>
            <p:nvPr/>
          </p:nvSpPr>
          <p:spPr>
            <a:xfrm>
              <a:off x="5434501" y="394688"/>
              <a:ext cx="236870" cy="36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131" fill="norm" stroke="1" extrusionOk="0">
                  <a:moveTo>
                    <a:pt x="2685" y="6125"/>
                  </a:moveTo>
                  <a:cubicBezTo>
                    <a:pt x="2226" y="10680"/>
                    <a:pt x="1766" y="15236"/>
                    <a:pt x="1421" y="17880"/>
                  </a:cubicBezTo>
                  <a:cubicBezTo>
                    <a:pt x="1077" y="20525"/>
                    <a:pt x="847" y="21260"/>
                    <a:pt x="502" y="21113"/>
                  </a:cubicBezTo>
                  <a:cubicBezTo>
                    <a:pt x="158" y="20966"/>
                    <a:pt x="-302" y="19938"/>
                    <a:pt x="272" y="17072"/>
                  </a:cubicBezTo>
                  <a:cubicBezTo>
                    <a:pt x="847" y="14207"/>
                    <a:pt x="2455" y="9505"/>
                    <a:pt x="4294" y="6346"/>
                  </a:cubicBezTo>
                  <a:cubicBezTo>
                    <a:pt x="6132" y="3187"/>
                    <a:pt x="8200" y="1570"/>
                    <a:pt x="9809" y="689"/>
                  </a:cubicBezTo>
                  <a:cubicBezTo>
                    <a:pt x="11417" y="-193"/>
                    <a:pt x="12566" y="-340"/>
                    <a:pt x="13830" y="909"/>
                  </a:cubicBezTo>
                  <a:cubicBezTo>
                    <a:pt x="15094" y="2158"/>
                    <a:pt x="16472" y="4803"/>
                    <a:pt x="15438" y="7080"/>
                  </a:cubicBezTo>
                  <a:cubicBezTo>
                    <a:pt x="14404" y="9358"/>
                    <a:pt x="10958" y="11268"/>
                    <a:pt x="8660" y="12297"/>
                  </a:cubicBezTo>
                  <a:cubicBezTo>
                    <a:pt x="6362" y="13325"/>
                    <a:pt x="5213" y="13472"/>
                    <a:pt x="5213" y="13619"/>
                  </a:cubicBezTo>
                  <a:cubicBezTo>
                    <a:pt x="5213" y="13766"/>
                    <a:pt x="6362" y="13913"/>
                    <a:pt x="8660" y="15015"/>
                  </a:cubicBezTo>
                  <a:cubicBezTo>
                    <a:pt x="10958" y="16117"/>
                    <a:pt x="14404" y="18174"/>
                    <a:pt x="16702" y="19350"/>
                  </a:cubicBezTo>
                  <a:cubicBezTo>
                    <a:pt x="19000" y="20525"/>
                    <a:pt x="20149" y="20819"/>
                    <a:pt x="21298" y="211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5" name="Line"/>
            <p:cNvSpPr/>
            <p:nvPr/>
          </p:nvSpPr>
          <p:spPr>
            <a:xfrm>
              <a:off x="5748039" y="324840"/>
              <a:ext cx="177704" cy="536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398" fill="norm" stroke="1" extrusionOk="0">
                  <a:moveTo>
                    <a:pt x="0" y="2753"/>
                  </a:moveTo>
                  <a:cubicBezTo>
                    <a:pt x="0" y="2243"/>
                    <a:pt x="0" y="1734"/>
                    <a:pt x="1697" y="1123"/>
                  </a:cubicBezTo>
                  <a:cubicBezTo>
                    <a:pt x="3394" y="511"/>
                    <a:pt x="6789" y="-202"/>
                    <a:pt x="9411" y="53"/>
                  </a:cubicBezTo>
                  <a:cubicBezTo>
                    <a:pt x="12034" y="307"/>
                    <a:pt x="13886" y="1530"/>
                    <a:pt x="13731" y="2855"/>
                  </a:cubicBezTo>
                  <a:cubicBezTo>
                    <a:pt x="13577" y="4179"/>
                    <a:pt x="11417" y="5606"/>
                    <a:pt x="10183" y="6879"/>
                  </a:cubicBezTo>
                  <a:cubicBezTo>
                    <a:pt x="8949" y="8153"/>
                    <a:pt x="8640" y="9273"/>
                    <a:pt x="10183" y="10649"/>
                  </a:cubicBezTo>
                  <a:cubicBezTo>
                    <a:pt x="11726" y="12024"/>
                    <a:pt x="15120" y="13655"/>
                    <a:pt x="17589" y="14877"/>
                  </a:cubicBezTo>
                  <a:cubicBezTo>
                    <a:pt x="20057" y="16100"/>
                    <a:pt x="21600" y="16915"/>
                    <a:pt x="21446" y="17934"/>
                  </a:cubicBezTo>
                  <a:cubicBezTo>
                    <a:pt x="21291" y="18953"/>
                    <a:pt x="19440" y="20175"/>
                    <a:pt x="16971" y="20787"/>
                  </a:cubicBezTo>
                  <a:cubicBezTo>
                    <a:pt x="14503" y="21398"/>
                    <a:pt x="11417" y="21398"/>
                    <a:pt x="8331" y="213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6" name="Line"/>
            <p:cNvSpPr/>
            <p:nvPr/>
          </p:nvSpPr>
          <p:spPr>
            <a:xfrm>
              <a:off x="7067876" y="593110"/>
              <a:ext cx="198198" cy="274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0930" fill="norm" stroke="1" extrusionOk="0">
                  <a:moveTo>
                    <a:pt x="21476" y="1177"/>
                  </a:moveTo>
                  <a:cubicBezTo>
                    <a:pt x="20645" y="398"/>
                    <a:pt x="19814" y="-380"/>
                    <a:pt x="16630" y="204"/>
                  </a:cubicBezTo>
                  <a:cubicBezTo>
                    <a:pt x="13445" y="788"/>
                    <a:pt x="7907" y="2734"/>
                    <a:pt x="4584" y="4971"/>
                  </a:cubicBezTo>
                  <a:cubicBezTo>
                    <a:pt x="1261" y="7209"/>
                    <a:pt x="153" y="9739"/>
                    <a:pt x="14" y="12366"/>
                  </a:cubicBezTo>
                  <a:cubicBezTo>
                    <a:pt x="-124" y="14993"/>
                    <a:pt x="707" y="17717"/>
                    <a:pt x="2507" y="19274"/>
                  </a:cubicBezTo>
                  <a:cubicBezTo>
                    <a:pt x="4307" y="20831"/>
                    <a:pt x="7076" y="21220"/>
                    <a:pt x="10399" y="20734"/>
                  </a:cubicBezTo>
                  <a:cubicBezTo>
                    <a:pt x="13722" y="20247"/>
                    <a:pt x="17599" y="18885"/>
                    <a:pt x="21476" y="175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7" name="Line"/>
            <p:cNvSpPr/>
            <p:nvPr/>
          </p:nvSpPr>
          <p:spPr>
            <a:xfrm>
              <a:off x="7411743" y="619958"/>
              <a:ext cx="513679" cy="189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6" fill="norm" stroke="1" extrusionOk="0">
                  <a:moveTo>
                    <a:pt x="0" y="14268"/>
                  </a:moveTo>
                  <a:cubicBezTo>
                    <a:pt x="3869" y="13116"/>
                    <a:pt x="7737" y="11964"/>
                    <a:pt x="10531" y="11388"/>
                  </a:cubicBezTo>
                  <a:cubicBezTo>
                    <a:pt x="13325" y="10812"/>
                    <a:pt x="15045" y="10812"/>
                    <a:pt x="16173" y="10812"/>
                  </a:cubicBezTo>
                  <a:cubicBezTo>
                    <a:pt x="17301" y="10812"/>
                    <a:pt x="17839" y="10812"/>
                    <a:pt x="18000" y="10092"/>
                  </a:cubicBezTo>
                  <a:cubicBezTo>
                    <a:pt x="18161" y="9372"/>
                    <a:pt x="17946" y="7932"/>
                    <a:pt x="17678" y="6636"/>
                  </a:cubicBezTo>
                  <a:cubicBezTo>
                    <a:pt x="17409" y="5340"/>
                    <a:pt x="17087" y="4188"/>
                    <a:pt x="16710" y="2892"/>
                  </a:cubicBezTo>
                  <a:cubicBezTo>
                    <a:pt x="16334" y="1596"/>
                    <a:pt x="15904" y="156"/>
                    <a:pt x="15851" y="12"/>
                  </a:cubicBezTo>
                  <a:cubicBezTo>
                    <a:pt x="15797" y="-132"/>
                    <a:pt x="16119" y="1020"/>
                    <a:pt x="17033" y="2892"/>
                  </a:cubicBezTo>
                  <a:cubicBezTo>
                    <a:pt x="17946" y="4764"/>
                    <a:pt x="19451" y="7356"/>
                    <a:pt x="20364" y="9228"/>
                  </a:cubicBezTo>
                  <a:cubicBezTo>
                    <a:pt x="21278" y="11100"/>
                    <a:pt x="21600" y="12252"/>
                    <a:pt x="21600" y="13548"/>
                  </a:cubicBezTo>
                  <a:cubicBezTo>
                    <a:pt x="21600" y="14844"/>
                    <a:pt x="21278" y="16284"/>
                    <a:pt x="20848" y="17292"/>
                  </a:cubicBezTo>
                  <a:cubicBezTo>
                    <a:pt x="20418" y="18300"/>
                    <a:pt x="19881" y="18876"/>
                    <a:pt x="19397" y="19596"/>
                  </a:cubicBezTo>
                  <a:cubicBezTo>
                    <a:pt x="18913" y="20316"/>
                    <a:pt x="18484" y="21180"/>
                    <a:pt x="18537" y="21324"/>
                  </a:cubicBezTo>
                  <a:cubicBezTo>
                    <a:pt x="18591" y="21468"/>
                    <a:pt x="19128" y="20892"/>
                    <a:pt x="19666" y="203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8" name="Line"/>
            <p:cNvSpPr/>
            <p:nvPr/>
          </p:nvSpPr>
          <p:spPr>
            <a:xfrm>
              <a:off x="8055164" y="564661"/>
              <a:ext cx="253600" cy="208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0986" fill="norm" stroke="1" extrusionOk="0">
                  <a:moveTo>
                    <a:pt x="13523" y="3646"/>
                  </a:moveTo>
                  <a:cubicBezTo>
                    <a:pt x="13523" y="2360"/>
                    <a:pt x="13523" y="1075"/>
                    <a:pt x="12988" y="432"/>
                  </a:cubicBezTo>
                  <a:cubicBezTo>
                    <a:pt x="12454" y="-211"/>
                    <a:pt x="11384" y="-211"/>
                    <a:pt x="9353" y="946"/>
                  </a:cubicBezTo>
                  <a:cubicBezTo>
                    <a:pt x="7321" y="2103"/>
                    <a:pt x="4327" y="4418"/>
                    <a:pt x="2402" y="7118"/>
                  </a:cubicBezTo>
                  <a:cubicBezTo>
                    <a:pt x="477" y="9818"/>
                    <a:pt x="-378" y="12903"/>
                    <a:pt x="157" y="15475"/>
                  </a:cubicBezTo>
                  <a:cubicBezTo>
                    <a:pt x="691" y="18046"/>
                    <a:pt x="2616" y="20103"/>
                    <a:pt x="6359" y="20746"/>
                  </a:cubicBezTo>
                  <a:cubicBezTo>
                    <a:pt x="10101" y="21389"/>
                    <a:pt x="15662" y="20618"/>
                    <a:pt x="21222" y="198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9" name="Line"/>
            <p:cNvSpPr/>
            <p:nvPr/>
          </p:nvSpPr>
          <p:spPr>
            <a:xfrm>
              <a:off x="7459662" y="280951"/>
              <a:ext cx="126032" cy="206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6" h="20780" fill="norm" stroke="1" extrusionOk="0">
                  <a:moveTo>
                    <a:pt x="14929" y="3650"/>
                  </a:moveTo>
                  <a:cubicBezTo>
                    <a:pt x="13235" y="2364"/>
                    <a:pt x="11541" y="1079"/>
                    <a:pt x="9847" y="950"/>
                  </a:cubicBezTo>
                  <a:cubicBezTo>
                    <a:pt x="8153" y="822"/>
                    <a:pt x="6459" y="1850"/>
                    <a:pt x="4764" y="4550"/>
                  </a:cubicBezTo>
                  <a:cubicBezTo>
                    <a:pt x="3070" y="7250"/>
                    <a:pt x="1376" y="11622"/>
                    <a:pt x="529" y="14450"/>
                  </a:cubicBezTo>
                  <a:cubicBezTo>
                    <a:pt x="-318" y="17279"/>
                    <a:pt x="-318" y="18564"/>
                    <a:pt x="1800" y="19593"/>
                  </a:cubicBezTo>
                  <a:cubicBezTo>
                    <a:pt x="3917" y="20622"/>
                    <a:pt x="8153" y="21393"/>
                    <a:pt x="11753" y="20107"/>
                  </a:cubicBezTo>
                  <a:cubicBezTo>
                    <a:pt x="15353" y="18822"/>
                    <a:pt x="18317" y="15479"/>
                    <a:pt x="19800" y="12264"/>
                  </a:cubicBezTo>
                  <a:cubicBezTo>
                    <a:pt x="21282" y="9050"/>
                    <a:pt x="21282" y="5964"/>
                    <a:pt x="19588" y="3779"/>
                  </a:cubicBezTo>
                  <a:cubicBezTo>
                    <a:pt x="17894" y="1593"/>
                    <a:pt x="14506" y="307"/>
                    <a:pt x="11964" y="50"/>
                  </a:cubicBezTo>
                  <a:cubicBezTo>
                    <a:pt x="9423" y="-207"/>
                    <a:pt x="7729" y="564"/>
                    <a:pt x="6670" y="1593"/>
                  </a:cubicBezTo>
                  <a:cubicBezTo>
                    <a:pt x="5611" y="2622"/>
                    <a:pt x="5188" y="3907"/>
                    <a:pt x="4764" y="51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0" name="Line"/>
            <p:cNvSpPr/>
            <p:nvPr/>
          </p:nvSpPr>
          <p:spPr>
            <a:xfrm>
              <a:off x="7672416" y="401560"/>
              <a:ext cx="230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1" name="Line"/>
            <p:cNvSpPr/>
            <p:nvPr/>
          </p:nvSpPr>
          <p:spPr>
            <a:xfrm>
              <a:off x="7733750" y="176563"/>
              <a:ext cx="208637" cy="301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426" fill="norm" stroke="1" extrusionOk="0">
                  <a:moveTo>
                    <a:pt x="0" y="5090"/>
                  </a:moveTo>
                  <a:cubicBezTo>
                    <a:pt x="260" y="4182"/>
                    <a:pt x="520" y="3275"/>
                    <a:pt x="3383" y="2367"/>
                  </a:cubicBezTo>
                  <a:cubicBezTo>
                    <a:pt x="6246" y="1460"/>
                    <a:pt x="11711" y="552"/>
                    <a:pt x="15094" y="189"/>
                  </a:cubicBezTo>
                  <a:cubicBezTo>
                    <a:pt x="18477" y="-174"/>
                    <a:pt x="19778" y="8"/>
                    <a:pt x="20559" y="552"/>
                  </a:cubicBezTo>
                  <a:cubicBezTo>
                    <a:pt x="21340" y="1097"/>
                    <a:pt x="21600" y="2004"/>
                    <a:pt x="20559" y="4364"/>
                  </a:cubicBezTo>
                  <a:cubicBezTo>
                    <a:pt x="19518" y="6723"/>
                    <a:pt x="17176" y="10535"/>
                    <a:pt x="16265" y="13621"/>
                  </a:cubicBezTo>
                  <a:cubicBezTo>
                    <a:pt x="15354" y="16707"/>
                    <a:pt x="15875" y="19066"/>
                    <a:pt x="16395" y="214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2" name="Line"/>
            <p:cNvSpPr/>
            <p:nvPr/>
          </p:nvSpPr>
          <p:spPr>
            <a:xfrm>
              <a:off x="7810418" y="340225"/>
              <a:ext cx="222340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3" name="Line"/>
            <p:cNvSpPr/>
            <p:nvPr/>
          </p:nvSpPr>
          <p:spPr>
            <a:xfrm>
              <a:off x="9113897" y="540542"/>
              <a:ext cx="167332" cy="316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7" h="21227" fill="norm" stroke="1" extrusionOk="0">
                  <a:moveTo>
                    <a:pt x="16890" y="5592"/>
                  </a:moveTo>
                  <a:cubicBezTo>
                    <a:pt x="16890" y="4734"/>
                    <a:pt x="16890" y="3877"/>
                    <a:pt x="16890" y="3020"/>
                  </a:cubicBezTo>
                  <a:cubicBezTo>
                    <a:pt x="16890" y="2163"/>
                    <a:pt x="16890" y="1306"/>
                    <a:pt x="15325" y="706"/>
                  </a:cubicBezTo>
                  <a:cubicBezTo>
                    <a:pt x="13760" y="106"/>
                    <a:pt x="10630" y="-237"/>
                    <a:pt x="7812" y="192"/>
                  </a:cubicBezTo>
                  <a:cubicBezTo>
                    <a:pt x="4995" y="620"/>
                    <a:pt x="2490" y="1820"/>
                    <a:pt x="1082" y="2849"/>
                  </a:cubicBezTo>
                  <a:cubicBezTo>
                    <a:pt x="-327" y="3877"/>
                    <a:pt x="-640" y="4734"/>
                    <a:pt x="1864" y="6192"/>
                  </a:cubicBezTo>
                  <a:cubicBezTo>
                    <a:pt x="4369" y="7649"/>
                    <a:pt x="9690" y="9706"/>
                    <a:pt x="13447" y="11592"/>
                  </a:cubicBezTo>
                  <a:cubicBezTo>
                    <a:pt x="17203" y="13477"/>
                    <a:pt x="19395" y="15192"/>
                    <a:pt x="20177" y="16477"/>
                  </a:cubicBezTo>
                  <a:cubicBezTo>
                    <a:pt x="20960" y="17763"/>
                    <a:pt x="20334" y="18620"/>
                    <a:pt x="17986" y="19392"/>
                  </a:cubicBezTo>
                  <a:cubicBezTo>
                    <a:pt x="15638" y="20163"/>
                    <a:pt x="11569" y="20849"/>
                    <a:pt x="8751" y="21106"/>
                  </a:cubicBezTo>
                  <a:cubicBezTo>
                    <a:pt x="5934" y="21363"/>
                    <a:pt x="4369" y="21192"/>
                    <a:pt x="4369" y="20763"/>
                  </a:cubicBezTo>
                  <a:cubicBezTo>
                    <a:pt x="4369" y="20334"/>
                    <a:pt x="5934" y="19649"/>
                    <a:pt x="7499" y="189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4" name="Line"/>
            <p:cNvSpPr/>
            <p:nvPr/>
          </p:nvSpPr>
          <p:spPr>
            <a:xfrm>
              <a:off x="9420145" y="738901"/>
              <a:ext cx="429654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600" fill="norm" stroke="1" extrusionOk="0">
                  <a:moveTo>
                    <a:pt x="1933" y="21600"/>
                  </a:moveTo>
                  <a:cubicBezTo>
                    <a:pt x="1038" y="21600"/>
                    <a:pt x="144" y="21600"/>
                    <a:pt x="16" y="20700"/>
                  </a:cubicBezTo>
                  <a:cubicBezTo>
                    <a:pt x="-112" y="19800"/>
                    <a:pt x="527" y="18000"/>
                    <a:pt x="2828" y="15300"/>
                  </a:cubicBezTo>
                  <a:cubicBezTo>
                    <a:pt x="5128" y="12600"/>
                    <a:pt x="9090" y="9000"/>
                    <a:pt x="12477" y="6300"/>
                  </a:cubicBezTo>
                  <a:cubicBezTo>
                    <a:pt x="15864" y="3600"/>
                    <a:pt x="18676" y="1800"/>
                    <a:pt x="2148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5" name="Line"/>
            <p:cNvSpPr/>
            <p:nvPr/>
          </p:nvSpPr>
          <p:spPr>
            <a:xfrm>
              <a:off x="9719900" y="636573"/>
              <a:ext cx="150826" cy="189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8" h="21043" fill="norm" stroke="1" extrusionOk="0">
                  <a:moveTo>
                    <a:pt x="1001" y="3706"/>
                  </a:moveTo>
                  <a:cubicBezTo>
                    <a:pt x="293" y="2285"/>
                    <a:pt x="-415" y="864"/>
                    <a:pt x="293" y="295"/>
                  </a:cubicBezTo>
                  <a:cubicBezTo>
                    <a:pt x="1001" y="-273"/>
                    <a:pt x="3126" y="11"/>
                    <a:pt x="6136" y="864"/>
                  </a:cubicBezTo>
                  <a:cubicBezTo>
                    <a:pt x="9146" y="1716"/>
                    <a:pt x="13041" y="3138"/>
                    <a:pt x="15874" y="5127"/>
                  </a:cubicBezTo>
                  <a:cubicBezTo>
                    <a:pt x="18706" y="7116"/>
                    <a:pt x="20477" y="9674"/>
                    <a:pt x="20831" y="11522"/>
                  </a:cubicBezTo>
                  <a:cubicBezTo>
                    <a:pt x="21185" y="13369"/>
                    <a:pt x="20123" y="14506"/>
                    <a:pt x="17821" y="16069"/>
                  </a:cubicBezTo>
                  <a:cubicBezTo>
                    <a:pt x="15519" y="17632"/>
                    <a:pt x="11978" y="19622"/>
                    <a:pt x="11447" y="20474"/>
                  </a:cubicBezTo>
                  <a:cubicBezTo>
                    <a:pt x="10916" y="21327"/>
                    <a:pt x="13395" y="21043"/>
                    <a:pt x="15874" y="207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6" name="Line"/>
            <p:cNvSpPr/>
            <p:nvPr/>
          </p:nvSpPr>
          <p:spPr>
            <a:xfrm>
              <a:off x="10035006" y="642957"/>
              <a:ext cx="236469" cy="169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025" fill="norm" stroke="1" extrusionOk="0">
                  <a:moveTo>
                    <a:pt x="13826" y="2396"/>
                  </a:moveTo>
                  <a:cubicBezTo>
                    <a:pt x="13130" y="1126"/>
                    <a:pt x="12433" y="-145"/>
                    <a:pt x="10575" y="14"/>
                  </a:cubicBezTo>
                  <a:cubicBezTo>
                    <a:pt x="8717" y="173"/>
                    <a:pt x="5697" y="1761"/>
                    <a:pt x="3491" y="4620"/>
                  </a:cubicBezTo>
                  <a:cubicBezTo>
                    <a:pt x="1285" y="7479"/>
                    <a:pt x="-109" y="11608"/>
                    <a:pt x="7" y="14784"/>
                  </a:cubicBezTo>
                  <a:cubicBezTo>
                    <a:pt x="123" y="17961"/>
                    <a:pt x="1749" y="20184"/>
                    <a:pt x="5581" y="20820"/>
                  </a:cubicBezTo>
                  <a:cubicBezTo>
                    <a:pt x="9414" y="21455"/>
                    <a:pt x="15452" y="20502"/>
                    <a:pt x="21491" y="195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7" name="Line"/>
            <p:cNvSpPr/>
            <p:nvPr/>
          </p:nvSpPr>
          <p:spPr>
            <a:xfrm>
              <a:off x="9418553" y="255982"/>
              <a:ext cx="155239" cy="186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057" fill="norm" stroke="1" extrusionOk="0">
                  <a:moveTo>
                    <a:pt x="12802" y="3446"/>
                  </a:moveTo>
                  <a:cubicBezTo>
                    <a:pt x="12802" y="2006"/>
                    <a:pt x="12802" y="566"/>
                    <a:pt x="11931" y="134"/>
                  </a:cubicBezTo>
                  <a:cubicBezTo>
                    <a:pt x="11060" y="-298"/>
                    <a:pt x="9318" y="278"/>
                    <a:pt x="7228" y="2438"/>
                  </a:cubicBezTo>
                  <a:cubicBezTo>
                    <a:pt x="5137" y="4598"/>
                    <a:pt x="2699" y="8342"/>
                    <a:pt x="1305" y="11078"/>
                  </a:cubicBezTo>
                  <a:cubicBezTo>
                    <a:pt x="-89" y="13814"/>
                    <a:pt x="-437" y="15542"/>
                    <a:pt x="608" y="17270"/>
                  </a:cubicBezTo>
                  <a:cubicBezTo>
                    <a:pt x="1653" y="18998"/>
                    <a:pt x="4092" y="20726"/>
                    <a:pt x="7402" y="21014"/>
                  </a:cubicBezTo>
                  <a:cubicBezTo>
                    <a:pt x="10711" y="21302"/>
                    <a:pt x="14892" y="20150"/>
                    <a:pt x="17505" y="18134"/>
                  </a:cubicBezTo>
                  <a:cubicBezTo>
                    <a:pt x="20118" y="16118"/>
                    <a:pt x="21163" y="13238"/>
                    <a:pt x="21163" y="11222"/>
                  </a:cubicBezTo>
                  <a:cubicBezTo>
                    <a:pt x="21163" y="9206"/>
                    <a:pt x="20118" y="8054"/>
                    <a:pt x="17853" y="7478"/>
                  </a:cubicBezTo>
                  <a:cubicBezTo>
                    <a:pt x="15589" y="6902"/>
                    <a:pt x="12105" y="6902"/>
                    <a:pt x="8621" y="69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8" name="Line"/>
            <p:cNvSpPr/>
            <p:nvPr/>
          </p:nvSpPr>
          <p:spPr>
            <a:xfrm>
              <a:off x="9688794" y="363226"/>
              <a:ext cx="23002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9" name="Line"/>
            <p:cNvSpPr/>
            <p:nvPr/>
          </p:nvSpPr>
          <p:spPr>
            <a:xfrm>
              <a:off x="9835015" y="159636"/>
              <a:ext cx="175349" cy="272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4" h="21288" fill="norm" stroke="1" extrusionOk="0">
                  <a:moveTo>
                    <a:pt x="20013" y="4533"/>
                  </a:moveTo>
                  <a:cubicBezTo>
                    <a:pt x="20622" y="2933"/>
                    <a:pt x="21230" y="1333"/>
                    <a:pt x="20622" y="533"/>
                  </a:cubicBezTo>
                  <a:cubicBezTo>
                    <a:pt x="20013" y="-267"/>
                    <a:pt x="18188" y="-267"/>
                    <a:pt x="15298" y="1233"/>
                  </a:cubicBezTo>
                  <a:cubicBezTo>
                    <a:pt x="12407" y="2733"/>
                    <a:pt x="8453" y="5733"/>
                    <a:pt x="5562" y="8733"/>
                  </a:cubicBezTo>
                  <a:cubicBezTo>
                    <a:pt x="2672" y="11733"/>
                    <a:pt x="847" y="14733"/>
                    <a:pt x="238" y="16733"/>
                  </a:cubicBezTo>
                  <a:cubicBezTo>
                    <a:pt x="-370" y="18733"/>
                    <a:pt x="238" y="19733"/>
                    <a:pt x="1455" y="20333"/>
                  </a:cubicBezTo>
                  <a:cubicBezTo>
                    <a:pt x="2672" y="20933"/>
                    <a:pt x="4498" y="21133"/>
                    <a:pt x="6475" y="21233"/>
                  </a:cubicBezTo>
                  <a:cubicBezTo>
                    <a:pt x="8453" y="21333"/>
                    <a:pt x="10582" y="21333"/>
                    <a:pt x="12103" y="20933"/>
                  </a:cubicBezTo>
                  <a:cubicBezTo>
                    <a:pt x="13624" y="20533"/>
                    <a:pt x="14537" y="19733"/>
                    <a:pt x="14385" y="18933"/>
                  </a:cubicBezTo>
                  <a:cubicBezTo>
                    <a:pt x="14233" y="18133"/>
                    <a:pt x="13016" y="17333"/>
                    <a:pt x="11495" y="16833"/>
                  </a:cubicBezTo>
                  <a:cubicBezTo>
                    <a:pt x="9974" y="16333"/>
                    <a:pt x="8148" y="16133"/>
                    <a:pt x="6323" y="159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0" name="Line"/>
            <p:cNvSpPr/>
            <p:nvPr/>
          </p:nvSpPr>
          <p:spPr>
            <a:xfrm>
              <a:off x="10977262" y="518152"/>
              <a:ext cx="191234" cy="367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291" fill="norm" stroke="1" extrusionOk="0">
                  <a:moveTo>
                    <a:pt x="815" y="8341"/>
                  </a:moveTo>
                  <a:cubicBezTo>
                    <a:pt x="815" y="12039"/>
                    <a:pt x="815" y="15738"/>
                    <a:pt x="671" y="18031"/>
                  </a:cubicBezTo>
                  <a:cubicBezTo>
                    <a:pt x="527" y="20324"/>
                    <a:pt x="239" y="21212"/>
                    <a:pt x="95" y="21286"/>
                  </a:cubicBezTo>
                  <a:cubicBezTo>
                    <a:pt x="-49" y="21360"/>
                    <a:pt x="-49" y="20620"/>
                    <a:pt x="239" y="17735"/>
                  </a:cubicBezTo>
                  <a:cubicBezTo>
                    <a:pt x="527" y="14850"/>
                    <a:pt x="1103" y="9820"/>
                    <a:pt x="2111" y="6565"/>
                  </a:cubicBezTo>
                  <a:cubicBezTo>
                    <a:pt x="3119" y="3311"/>
                    <a:pt x="4559" y="1831"/>
                    <a:pt x="5999" y="944"/>
                  </a:cubicBezTo>
                  <a:cubicBezTo>
                    <a:pt x="7439" y="56"/>
                    <a:pt x="8879" y="-240"/>
                    <a:pt x="10463" y="204"/>
                  </a:cubicBezTo>
                  <a:cubicBezTo>
                    <a:pt x="12047" y="648"/>
                    <a:pt x="13775" y="1831"/>
                    <a:pt x="14207" y="3533"/>
                  </a:cubicBezTo>
                  <a:cubicBezTo>
                    <a:pt x="14639" y="5234"/>
                    <a:pt x="13775" y="7453"/>
                    <a:pt x="12623" y="8933"/>
                  </a:cubicBezTo>
                  <a:cubicBezTo>
                    <a:pt x="11471" y="10412"/>
                    <a:pt x="10031" y="11152"/>
                    <a:pt x="8591" y="11522"/>
                  </a:cubicBezTo>
                  <a:cubicBezTo>
                    <a:pt x="7151" y="11892"/>
                    <a:pt x="5711" y="11892"/>
                    <a:pt x="4991" y="12261"/>
                  </a:cubicBezTo>
                  <a:cubicBezTo>
                    <a:pt x="4271" y="12631"/>
                    <a:pt x="4271" y="13371"/>
                    <a:pt x="5279" y="14333"/>
                  </a:cubicBezTo>
                  <a:cubicBezTo>
                    <a:pt x="6287" y="15294"/>
                    <a:pt x="8303" y="16478"/>
                    <a:pt x="10319" y="17661"/>
                  </a:cubicBezTo>
                  <a:cubicBezTo>
                    <a:pt x="12335" y="18845"/>
                    <a:pt x="14351" y="20028"/>
                    <a:pt x="16223" y="20472"/>
                  </a:cubicBezTo>
                  <a:cubicBezTo>
                    <a:pt x="18095" y="20916"/>
                    <a:pt x="19823" y="20620"/>
                    <a:pt x="21551" y="203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1" name="Line"/>
            <p:cNvSpPr/>
            <p:nvPr/>
          </p:nvSpPr>
          <p:spPr>
            <a:xfrm>
              <a:off x="11268163" y="633163"/>
              <a:ext cx="485950" cy="222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343" fill="norm" stroke="1" extrusionOk="0">
                  <a:moveTo>
                    <a:pt x="0" y="13838"/>
                  </a:moveTo>
                  <a:cubicBezTo>
                    <a:pt x="3845" y="12856"/>
                    <a:pt x="7690" y="11874"/>
                    <a:pt x="10687" y="11383"/>
                  </a:cubicBezTo>
                  <a:cubicBezTo>
                    <a:pt x="13684" y="10892"/>
                    <a:pt x="15832" y="10892"/>
                    <a:pt x="17246" y="11015"/>
                  </a:cubicBezTo>
                  <a:cubicBezTo>
                    <a:pt x="18660" y="11138"/>
                    <a:pt x="19338" y="11383"/>
                    <a:pt x="19338" y="11506"/>
                  </a:cubicBezTo>
                  <a:cubicBezTo>
                    <a:pt x="19338" y="11629"/>
                    <a:pt x="18660" y="11629"/>
                    <a:pt x="17812" y="10647"/>
                  </a:cubicBezTo>
                  <a:cubicBezTo>
                    <a:pt x="16963" y="9665"/>
                    <a:pt x="15946" y="7702"/>
                    <a:pt x="15210" y="6352"/>
                  </a:cubicBezTo>
                  <a:cubicBezTo>
                    <a:pt x="14475" y="5002"/>
                    <a:pt x="14023" y="4265"/>
                    <a:pt x="13797" y="3283"/>
                  </a:cubicBezTo>
                  <a:cubicBezTo>
                    <a:pt x="13571" y="2302"/>
                    <a:pt x="13571" y="1074"/>
                    <a:pt x="13910" y="461"/>
                  </a:cubicBezTo>
                  <a:cubicBezTo>
                    <a:pt x="14249" y="-153"/>
                    <a:pt x="14928" y="-153"/>
                    <a:pt x="16115" y="461"/>
                  </a:cubicBezTo>
                  <a:cubicBezTo>
                    <a:pt x="17303" y="1074"/>
                    <a:pt x="18999" y="2302"/>
                    <a:pt x="20073" y="4020"/>
                  </a:cubicBezTo>
                  <a:cubicBezTo>
                    <a:pt x="21148" y="5738"/>
                    <a:pt x="21600" y="7947"/>
                    <a:pt x="21487" y="10279"/>
                  </a:cubicBezTo>
                  <a:cubicBezTo>
                    <a:pt x="21374" y="12611"/>
                    <a:pt x="20695" y="15065"/>
                    <a:pt x="20017" y="16783"/>
                  </a:cubicBezTo>
                  <a:cubicBezTo>
                    <a:pt x="19338" y="18502"/>
                    <a:pt x="18660" y="19483"/>
                    <a:pt x="18038" y="20220"/>
                  </a:cubicBezTo>
                  <a:cubicBezTo>
                    <a:pt x="17416" y="20956"/>
                    <a:pt x="16850" y="21447"/>
                    <a:pt x="16907" y="21324"/>
                  </a:cubicBezTo>
                  <a:cubicBezTo>
                    <a:pt x="16963" y="21202"/>
                    <a:pt x="17642" y="20465"/>
                    <a:pt x="18320" y="197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2" name="Line"/>
            <p:cNvSpPr/>
            <p:nvPr/>
          </p:nvSpPr>
          <p:spPr>
            <a:xfrm>
              <a:off x="11848043" y="662291"/>
              <a:ext cx="194472" cy="173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280" fill="norm" stroke="1" extrusionOk="0">
                  <a:moveTo>
                    <a:pt x="10273" y="3750"/>
                  </a:moveTo>
                  <a:cubicBezTo>
                    <a:pt x="10550" y="2184"/>
                    <a:pt x="10827" y="619"/>
                    <a:pt x="10135" y="150"/>
                  </a:cubicBezTo>
                  <a:cubicBezTo>
                    <a:pt x="9442" y="-320"/>
                    <a:pt x="7781" y="306"/>
                    <a:pt x="5704" y="2184"/>
                  </a:cubicBezTo>
                  <a:cubicBezTo>
                    <a:pt x="3627" y="4063"/>
                    <a:pt x="1135" y="7193"/>
                    <a:pt x="304" y="10480"/>
                  </a:cubicBezTo>
                  <a:cubicBezTo>
                    <a:pt x="-527" y="13767"/>
                    <a:pt x="304" y="17210"/>
                    <a:pt x="3350" y="19089"/>
                  </a:cubicBezTo>
                  <a:cubicBezTo>
                    <a:pt x="6396" y="20967"/>
                    <a:pt x="11658" y="21280"/>
                    <a:pt x="14981" y="21280"/>
                  </a:cubicBezTo>
                  <a:cubicBezTo>
                    <a:pt x="18304" y="21280"/>
                    <a:pt x="19688" y="20967"/>
                    <a:pt x="21073" y="206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3" name="Line"/>
            <p:cNvSpPr/>
            <p:nvPr/>
          </p:nvSpPr>
          <p:spPr>
            <a:xfrm>
              <a:off x="11404093" y="273312"/>
              <a:ext cx="187548" cy="183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233" fill="norm" stroke="1" extrusionOk="0">
                  <a:moveTo>
                    <a:pt x="13194" y="3309"/>
                  </a:moveTo>
                  <a:cubicBezTo>
                    <a:pt x="11754" y="1829"/>
                    <a:pt x="10314" y="350"/>
                    <a:pt x="9018" y="54"/>
                  </a:cubicBezTo>
                  <a:cubicBezTo>
                    <a:pt x="7722" y="-242"/>
                    <a:pt x="6570" y="646"/>
                    <a:pt x="4986" y="3457"/>
                  </a:cubicBezTo>
                  <a:cubicBezTo>
                    <a:pt x="3402" y="6268"/>
                    <a:pt x="1386" y="11002"/>
                    <a:pt x="522" y="14109"/>
                  </a:cubicBezTo>
                  <a:cubicBezTo>
                    <a:pt x="-342" y="17216"/>
                    <a:pt x="-54" y="18695"/>
                    <a:pt x="810" y="19731"/>
                  </a:cubicBezTo>
                  <a:cubicBezTo>
                    <a:pt x="1674" y="20766"/>
                    <a:pt x="3114" y="21358"/>
                    <a:pt x="6282" y="21210"/>
                  </a:cubicBezTo>
                  <a:cubicBezTo>
                    <a:pt x="9450" y="21062"/>
                    <a:pt x="14346" y="20174"/>
                    <a:pt x="17226" y="19139"/>
                  </a:cubicBezTo>
                  <a:cubicBezTo>
                    <a:pt x="20106" y="18103"/>
                    <a:pt x="20970" y="16920"/>
                    <a:pt x="21114" y="14848"/>
                  </a:cubicBezTo>
                  <a:cubicBezTo>
                    <a:pt x="21258" y="12777"/>
                    <a:pt x="20682" y="9818"/>
                    <a:pt x="19386" y="7747"/>
                  </a:cubicBezTo>
                  <a:cubicBezTo>
                    <a:pt x="18090" y="5676"/>
                    <a:pt x="16074" y="4492"/>
                    <a:pt x="14346" y="3900"/>
                  </a:cubicBezTo>
                  <a:cubicBezTo>
                    <a:pt x="12618" y="3309"/>
                    <a:pt x="11178" y="3309"/>
                    <a:pt x="10314" y="4048"/>
                  </a:cubicBezTo>
                  <a:cubicBezTo>
                    <a:pt x="9450" y="4788"/>
                    <a:pt x="9162" y="6268"/>
                    <a:pt x="9738" y="7599"/>
                  </a:cubicBezTo>
                  <a:cubicBezTo>
                    <a:pt x="10314" y="8931"/>
                    <a:pt x="11754" y="10114"/>
                    <a:pt x="13194" y="112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4" name="Line"/>
            <p:cNvSpPr/>
            <p:nvPr/>
          </p:nvSpPr>
          <p:spPr>
            <a:xfrm>
              <a:off x="11674506" y="401560"/>
              <a:ext cx="15335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5" name="Line"/>
            <p:cNvSpPr/>
            <p:nvPr/>
          </p:nvSpPr>
          <p:spPr>
            <a:xfrm>
              <a:off x="11811851" y="240557"/>
              <a:ext cx="184663" cy="221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489" fill="norm" stroke="1" extrusionOk="0">
                  <a:moveTo>
                    <a:pt x="7177" y="0"/>
                  </a:moveTo>
                  <a:cubicBezTo>
                    <a:pt x="8065" y="993"/>
                    <a:pt x="8953" y="1986"/>
                    <a:pt x="8657" y="3600"/>
                  </a:cubicBezTo>
                  <a:cubicBezTo>
                    <a:pt x="8361" y="5214"/>
                    <a:pt x="6881" y="7448"/>
                    <a:pt x="5402" y="9683"/>
                  </a:cubicBezTo>
                  <a:cubicBezTo>
                    <a:pt x="3922" y="11917"/>
                    <a:pt x="2443" y="14152"/>
                    <a:pt x="1407" y="15890"/>
                  </a:cubicBezTo>
                  <a:cubicBezTo>
                    <a:pt x="372" y="17628"/>
                    <a:pt x="-220" y="18869"/>
                    <a:pt x="76" y="19862"/>
                  </a:cubicBezTo>
                  <a:cubicBezTo>
                    <a:pt x="372" y="20855"/>
                    <a:pt x="1555" y="21600"/>
                    <a:pt x="5254" y="21476"/>
                  </a:cubicBezTo>
                  <a:cubicBezTo>
                    <a:pt x="8953" y="21352"/>
                    <a:pt x="15166" y="20359"/>
                    <a:pt x="21380" y="193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6" name="Line"/>
            <p:cNvSpPr/>
            <p:nvPr/>
          </p:nvSpPr>
          <p:spPr>
            <a:xfrm>
              <a:off x="11927511" y="393893"/>
              <a:ext cx="30669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7" name="Line"/>
            <p:cNvSpPr/>
            <p:nvPr/>
          </p:nvSpPr>
          <p:spPr>
            <a:xfrm>
              <a:off x="6908287" y="1465177"/>
              <a:ext cx="319453" cy="339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0" fill="norm" stroke="1" extrusionOk="0">
                  <a:moveTo>
                    <a:pt x="12269" y="2511"/>
                  </a:moveTo>
                  <a:cubicBezTo>
                    <a:pt x="12442" y="1717"/>
                    <a:pt x="12614" y="923"/>
                    <a:pt x="12182" y="446"/>
                  </a:cubicBezTo>
                  <a:cubicBezTo>
                    <a:pt x="11750" y="-30"/>
                    <a:pt x="10714" y="-189"/>
                    <a:pt x="9245" y="287"/>
                  </a:cubicBezTo>
                  <a:cubicBezTo>
                    <a:pt x="7776" y="764"/>
                    <a:pt x="5875" y="1876"/>
                    <a:pt x="4320" y="3861"/>
                  </a:cubicBezTo>
                  <a:cubicBezTo>
                    <a:pt x="2765" y="5846"/>
                    <a:pt x="1555" y="8705"/>
                    <a:pt x="864" y="11167"/>
                  </a:cubicBezTo>
                  <a:cubicBezTo>
                    <a:pt x="173" y="13629"/>
                    <a:pt x="0" y="15693"/>
                    <a:pt x="0" y="17123"/>
                  </a:cubicBezTo>
                  <a:cubicBezTo>
                    <a:pt x="0" y="18552"/>
                    <a:pt x="173" y="19346"/>
                    <a:pt x="1642" y="20061"/>
                  </a:cubicBezTo>
                  <a:cubicBezTo>
                    <a:pt x="3110" y="20776"/>
                    <a:pt x="5875" y="21411"/>
                    <a:pt x="9418" y="20935"/>
                  </a:cubicBezTo>
                  <a:cubicBezTo>
                    <a:pt x="12960" y="20458"/>
                    <a:pt x="17280" y="18870"/>
                    <a:pt x="21600" y="172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8" name="Line"/>
            <p:cNvSpPr/>
            <p:nvPr/>
          </p:nvSpPr>
          <p:spPr>
            <a:xfrm>
              <a:off x="7404076" y="1574587"/>
              <a:ext cx="467678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61" y="18900"/>
                    <a:pt x="4721" y="16200"/>
                    <a:pt x="8321" y="12600"/>
                  </a:cubicBezTo>
                  <a:cubicBezTo>
                    <a:pt x="11921" y="9000"/>
                    <a:pt x="16761" y="45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9" name="Line"/>
            <p:cNvSpPr/>
            <p:nvPr/>
          </p:nvSpPr>
          <p:spPr>
            <a:xfrm>
              <a:off x="7726083" y="1514104"/>
              <a:ext cx="166116" cy="198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5" fill="norm" stroke="1" extrusionOk="0">
                  <a:moveTo>
                    <a:pt x="0" y="729"/>
                  </a:moveTo>
                  <a:cubicBezTo>
                    <a:pt x="4985" y="182"/>
                    <a:pt x="9969" y="-365"/>
                    <a:pt x="14123" y="319"/>
                  </a:cubicBezTo>
                  <a:cubicBezTo>
                    <a:pt x="18277" y="1002"/>
                    <a:pt x="21600" y="2916"/>
                    <a:pt x="21600" y="6060"/>
                  </a:cubicBezTo>
                  <a:cubicBezTo>
                    <a:pt x="21600" y="9205"/>
                    <a:pt x="18277" y="13579"/>
                    <a:pt x="15951" y="16313"/>
                  </a:cubicBezTo>
                  <a:cubicBezTo>
                    <a:pt x="13625" y="19048"/>
                    <a:pt x="12295" y="20141"/>
                    <a:pt x="10966" y="212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0" name="Line"/>
            <p:cNvSpPr/>
            <p:nvPr/>
          </p:nvSpPr>
          <p:spPr>
            <a:xfrm>
              <a:off x="7994422" y="1476972"/>
              <a:ext cx="237674" cy="266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5" fill="norm" stroke="1" extrusionOk="0">
                  <a:moveTo>
                    <a:pt x="21600" y="1069"/>
                  </a:moveTo>
                  <a:cubicBezTo>
                    <a:pt x="17884" y="452"/>
                    <a:pt x="14168" y="-165"/>
                    <a:pt x="11381" y="41"/>
                  </a:cubicBezTo>
                  <a:cubicBezTo>
                    <a:pt x="8594" y="246"/>
                    <a:pt x="6735" y="1275"/>
                    <a:pt x="5806" y="2304"/>
                  </a:cubicBezTo>
                  <a:cubicBezTo>
                    <a:pt x="4877" y="3332"/>
                    <a:pt x="4877" y="4361"/>
                    <a:pt x="6271" y="6212"/>
                  </a:cubicBezTo>
                  <a:cubicBezTo>
                    <a:pt x="7665" y="8064"/>
                    <a:pt x="10452" y="10738"/>
                    <a:pt x="12194" y="12589"/>
                  </a:cubicBezTo>
                  <a:cubicBezTo>
                    <a:pt x="13935" y="14441"/>
                    <a:pt x="14632" y="15469"/>
                    <a:pt x="14981" y="16498"/>
                  </a:cubicBezTo>
                  <a:cubicBezTo>
                    <a:pt x="15329" y="17526"/>
                    <a:pt x="15329" y="18555"/>
                    <a:pt x="12774" y="19378"/>
                  </a:cubicBezTo>
                  <a:cubicBezTo>
                    <a:pt x="10219" y="20201"/>
                    <a:pt x="5110" y="20818"/>
                    <a:pt x="0" y="214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1" name="Line"/>
            <p:cNvSpPr/>
            <p:nvPr/>
          </p:nvSpPr>
          <p:spPr>
            <a:xfrm>
              <a:off x="7383166" y="1234776"/>
              <a:ext cx="158915" cy="161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0326" fill="norm" stroke="1" extrusionOk="0">
                  <a:moveTo>
                    <a:pt x="21320" y="8048"/>
                  </a:moveTo>
                  <a:cubicBezTo>
                    <a:pt x="18920" y="4825"/>
                    <a:pt x="16520" y="1601"/>
                    <a:pt x="13606" y="472"/>
                  </a:cubicBezTo>
                  <a:cubicBezTo>
                    <a:pt x="10691" y="-656"/>
                    <a:pt x="7263" y="311"/>
                    <a:pt x="4691" y="2568"/>
                  </a:cubicBezTo>
                  <a:cubicBezTo>
                    <a:pt x="2120" y="4825"/>
                    <a:pt x="406" y="8371"/>
                    <a:pt x="63" y="11756"/>
                  </a:cubicBezTo>
                  <a:cubicBezTo>
                    <a:pt x="-280" y="15141"/>
                    <a:pt x="749" y="18365"/>
                    <a:pt x="4177" y="19654"/>
                  </a:cubicBezTo>
                  <a:cubicBezTo>
                    <a:pt x="7606" y="20944"/>
                    <a:pt x="13434" y="20299"/>
                    <a:pt x="16691" y="18365"/>
                  </a:cubicBezTo>
                  <a:cubicBezTo>
                    <a:pt x="19949" y="16431"/>
                    <a:pt x="20634" y="13207"/>
                    <a:pt x="19949" y="10144"/>
                  </a:cubicBezTo>
                  <a:cubicBezTo>
                    <a:pt x="19263" y="7081"/>
                    <a:pt x="17206" y="4180"/>
                    <a:pt x="15149" y="3051"/>
                  </a:cubicBezTo>
                  <a:cubicBezTo>
                    <a:pt x="13091" y="1923"/>
                    <a:pt x="11034" y="2568"/>
                    <a:pt x="8977" y="32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2" name="Line"/>
            <p:cNvSpPr/>
            <p:nvPr/>
          </p:nvSpPr>
          <p:spPr>
            <a:xfrm>
              <a:off x="7595747" y="1306247"/>
              <a:ext cx="30669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3" name="Line"/>
            <p:cNvSpPr/>
            <p:nvPr/>
          </p:nvSpPr>
          <p:spPr>
            <a:xfrm>
              <a:off x="7726083" y="1116014"/>
              <a:ext cx="237673" cy="254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3" fill="norm" stroke="1" extrusionOk="0">
                  <a:moveTo>
                    <a:pt x="0" y="7579"/>
                  </a:moveTo>
                  <a:cubicBezTo>
                    <a:pt x="929" y="5440"/>
                    <a:pt x="1858" y="3302"/>
                    <a:pt x="2903" y="2019"/>
                  </a:cubicBezTo>
                  <a:cubicBezTo>
                    <a:pt x="3948" y="735"/>
                    <a:pt x="5110" y="308"/>
                    <a:pt x="6503" y="94"/>
                  </a:cubicBezTo>
                  <a:cubicBezTo>
                    <a:pt x="7897" y="-120"/>
                    <a:pt x="9523" y="-120"/>
                    <a:pt x="10103" y="1805"/>
                  </a:cubicBezTo>
                  <a:cubicBezTo>
                    <a:pt x="10684" y="3730"/>
                    <a:pt x="10219" y="7579"/>
                    <a:pt x="9290" y="10466"/>
                  </a:cubicBezTo>
                  <a:cubicBezTo>
                    <a:pt x="8361" y="13353"/>
                    <a:pt x="6968" y="15278"/>
                    <a:pt x="5923" y="16882"/>
                  </a:cubicBezTo>
                  <a:cubicBezTo>
                    <a:pt x="4877" y="18486"/>
                    <a:pt x="4181" y="19769"/>
                    <a:pt x="4529" y="20518"/>
                  </a:cubicBezTo>
                  <a:cubicBezTo>
                    <a:pt x="4877" y="21266"/>
                    <a:pt x="6271" y="21480"/>
                    <a:pt x="9290" y="21159"/>
                  </a:cubicBezTo>
                  <a:cubicBezTo>
                    <a:pt x="12310" y="20838"/>
                    <a:pt x="16955" y="19983"/>
                    <a:pt x="21600" y="191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4" name="Line"/>
            <p:cNvSpPr/>
            <p:nvPr/>
          </p:nvSpPr>
          <p:spPr>
            <a:xfrm>
              <a:off x="8926514" y="1446806"/>
              <a:ext cx="183455" cy="317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4" h="21460" fill="norm" stroke="1" extrusionOk="0">
                  <a:moveTo>
                    <a:pt x="16784" y="1382"/>
                  </a:moveTo>
                  <a:cubicBezTo>
                    <a:pt x="15632" y="691"/>
                    <a:pt x="14480" y="0"/>
                    <a:pt x="11600" y="0"/>
                  </a:cubicBezTo>
                  <a:cubicBezTo>
                    <a:pt x="8720" y="0"/>
                    <a:pt x="4112" y="691"/>
                    <a:pt x="1808" y="1469"/>
                  </a:cubicBezTo>
                  <a:cubicBezTo>
                    <a:pt x="-496" y="2246"/>
                    <a:pt x="-496" y="3110"/>
                    <a:pt x="1232" y="4234"/>
                  </a:cubicBezTo>
                  <a:cubicBezTo>
                    <a:pt x="2960" y="5357"/>
                    <a:pt x="6416" y="6739"/>
                    <a:pt x="10016" y="8640"/>
                  </a:cubicBezTo>
                  <a:cubicBezTo>
                    <a:pt x="13616" y="10541"/>
                    <a:pt x="17360" y="12960"/>
                    <a:pt x="19232" y="14602"/>
                  </a:cubicBezTo>
                  <a:cubicBezTo>
                    <a:pt x="21104" y="16243"/>
                    <a:pt x="21104" y="17107"/>
                    <a:pt x="19520" y="18144"/>
                  </a:cubicBezTo>
                  <a:cubicBezTo>
                    <a:pt x="17936" y="19181"/>
                    <a:pt x="14768" y="20390"/>
                    <a:pt x="11888" y="20995"/>
                  </a:cubicBezTo>
                  <a:cubicBezTo>
                    <a:pt x="9008" y="21600"/>
                    <a:pt x="6416" y="21600"/>
                    <a:pt x="5264" y="21082"/>
                  </a:cubicBezTo>
                  <a:cubicBezTo>
                    <a:pt x="4112" y="20563"/>
                    <a:pt x="4400" y="19526"/>
                    <a:pt x="4688" y="184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5" name="Line"/>
            <p:cNvSpPr/>
            <p:nvPr/>
          </p:nvSpPr>
          <p:spPr>
            <a:xfrm>
              <a:off x="9282452" y="1589920"/>
              <a:ext cx="398676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62" y="15840"/>
                    <a:pt x="3323" y="10080"/>
                    <a:pt x="6923" y="6480"/>
                  </a:cubicBezTo>
                  <a:cubicBezTo>
                    <a:pt x="10523" y="2880"/>
                    <a:pt x="16062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6" name="Line"/>
            <p:cNvSpPr/>
            <p:nvPr/>
          </p:nvSpPr>
          <p:spPr>
            <a:xfrm>
              <a:off x="9558458" y="1505585"/>
              <a:ext cx="170007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600" fill="norm" stroke="1" extrusionOk="0">
                  <a:moveTo>
                    <a:pt x="0" y="1800"/>
                  </a:moveTo>
                  <a:cubicBezTo>
                    <a:pt x="1290" y="900"/>
                    <a:pt x="2579" y="0"/>
                    <a:pt x="5158" y="0"/>
                  </a:cubicBezTo>
                  <a:cubicBezTo>
                    <a:pt x="7737" y="0"/>
                    <a:pt x="11606" y="900"/>
                    <a:pt x="14991" y="2850"/>
                  </a:cubicBezTo>
                  <a:cubicBezTo>
                    <a:pt x="18376" y="4800"/>
                    <a:pt x="21278" y="7800"/>
                    <a:pt x="21439" y="10500"/>
                  </a:cubicBezTo>
                  <a:cubicBezTo>
                    <a:pt x="21600" y="13200"/>
                    <a:pt x="19021" y="15600"/>
                    <a:pt x="17087" y="17400"/>
                  </a:cubicBezTo>
                  <a:cubicBezTo>
                    <a:pt x="15152" y="19200"/>
                    <a:pt x="13863" y="20400"/>
                    <a:pt x="1257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7" name="Line"/>
            <p:cNvSpPr/>
            <p:nvPr/>
          </p:nvSpPr>
          <p:spPr>
            <a:xfrm>
              <a:off x="9842131" y="1438776"/>
              <a:ext cx="222340" cy="272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1" fill="norm" stroke="1" extrusionOk="0">
                  <a:moveTo>
                    <a:pt x="21600" y="5775"/>
                  </a:moveTo>
                  <a:cubicBezTo>
                    <a:pt x="18621" y="3793"/>
                    <a:pt x="15641" y="1812"/>
                    <a:pt x="13283" y="821"/>
                  </a:cubicBezTo>
                  <a:cubicBezTo>
                    <a:pt x="10924" y="-170"/>
                    <a:pt x="9186" y="-170"/>
                    <a:pt x="8317" y="325"/>
                  </a:cubicBezTo>
                  <a:cubicBezTo>
                    <a:pt x="7448" y="821"/>
                    <a:pt x="7448" y="1812"/>
                    <a:pt x="8690" y="4190"/>
                  </a:cubicBezTo>
                  <a:cubicBezTo>
                    <a:pt x="9931" y="6568"/>
                    <a:pt x="12414" y="10333"/>
                    <a:pt x="13159" y="13305"/>
                  </a:cubicBezTo>
                  <a:cubicBezTo>
                    <a:pt x="13903" y="16278"/>
                    <a:pt x="12910" y="18458"/>
                    <a:pt x="11793" y="19746"/>
                  </a:cubicBezTo>
                  <a:cubicBezTo>
                    <a:pt x="10676" y="21034"/>
                    <a:pt x="9434" y="21430"/>
                    <a:pt x="7448" y="20935"/>
                  </a:cubicBezTo>
                  <a:cubicBezTo>
                    <a:pt x="5462" y="20439"/>
                    <a:pt x="2731" y="19052"/>
                    <a:pt x="0" y="176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8" name="Line"/>
            <p:cNvSpPr/>
            <p:nvPr/>
          </p:nvSpPr>
          <p:spPr>
            <a:xfrm>
              <a:off x="9345533" y="1166799"/>
              <a:ext cx="105590" cy="122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0788" fill="norm" stroke="1" extrusionOk="0">
                  <a:moveTo>
                    <a:pt x="21249" y="6724"/>
                  </a:moveTo>
                  <a:cubicBezTo>
                    <a:pt x="19706" y="4564"/>
                    <a:pt x="18163" y="2404"/>
                    <a:pt x="16106" y="1108"/>
                  </a:cubicBezTo>
                  <a:cubicBezTo>
                    <a:pt x="14049" y="-188"/>
                    <a:pt x="11478" y="-620"/>
                    <a:pt x="8649" y="1324"/>
                  </a:cubicBezTo>
                  <a:cubicBezTo>
                    <a:pt x="5820" y="3268"/>
                    <a:pt x="2735" y="7588"/>
                    <a:pt x="1192" y="10828"/>
                  </a:cubicBezTo>
                  <a:cubicBezTo>
                    <a:pt x="-351" y="14068"/>
                    <a:pt x="-351" y="16228"/>
                    <a:pt x="935" y="17740"/>
                  </a:cubicBezTo>
                  <a:cubicBezTo>
                    <a:pt x="2220" y="19252"/>
                    <a:pt x="4792" y="20116"/>
                    <a:pt x="7363" y="20548"/>
                  </a:cubicBezTo>
                  <a:cubicBezTo>
                    <a:pt x="9935" y="20980"/>
                    <a:pt x="12506" y="20980"/>
                    <a:pt x="14820" y="19252"/>
                  </a:cubicBezTo>
                  <a:cubicBezTo>
                    <a:pt x="17135" y="17524"/>
                    <a:pt x="19192" y="14068"/>
                    <a:pt x="19449" y="11476"/>
                  </a:cubicBezTo>
                  <a:cubicBezTo>
                    <a:pt x="19706" y="8884"/>
                    <a:pt x="18163" y="7156"/>
                    <a:pt x="15849" y="6508"/>
                  </a:cubicBezTo>
                  <a:cubicBezTo>
                    <a:pt x="13535" y="5860"/>
                    <a:pt x="10449" y="6292"/>
                    <a:pt x="7363" y="67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9" name="Line"/>
            <p:cNvSpPr/>
            <p:nvPr/>
          </p:nvSpPr>
          <p:spPr>
            <a:xfrm>
              <a:off x="9550791" y="1237246"/>
              <a:ext cx="23002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0" name="Line"/>
            <p:cNvSpPr/>
            <p:nvPr/>
          </p:nvSpPr>
          <p:spPr>
            <a:xfrm>
              <a:off x="9604459" y="1085126"/>
              <a:ext cx="168671" cy="220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fill="norm" stroke="1" extrusionOk="0">
                  <a:moveTo>
                    <a:pt x="4909" y="5841"/>
                  </a:moveTo>
                  <a:cubicBezTo>
                    <a:pt x="5564" y="4599"/>
                    <a:pt x="6218" y="3358"/>
                    <a:pt x="7364" y="2365"/>
                  </a:cubicBezTo>
                  <a:cubicBezTo>
                    <a:pt x="8509" y="1372"/>
                    <a:pt x="10145" y="627"/>
                    <a:pt x="11945" y="254"/>
                  </a:cubicBezTo>
                  <a:cubicBezTo>
                    <a:pt x="13745" y="-118"/>
                    <a:pt x="15709" y="-118"/>
                    <a:pt x="16855" y="503"/>
                  </a:cubicBezTo>
                  <a:cubicBezTo>
                    <a:pt x="18000" y="1123"/>
                    <a:pt x="18327" y="2365"/>
                    <a:pt x="18000" y="3606"/>
                  </a:cubicBezTo>
                  <a:cubicBezTo>
                    <a:pt x="17673" y="4848"/>
                    <a:pt x="16691" y="6089"/>
                    <a:pt x="15545" y="7082"/>
                  </a:cubicBezTo>
                  <a:cubicBezTo>
                    <a:pt x="14400" y="8075"/>
                    <a:pt x="13091" y="8820"/>
                    <a:pt x="13091" y="9689"/>
                  </a:cubicBezTo>
                  <a:cubicBezTo>
                    <a:pt x="13091" y="10558"/>
                    <a:pt x="14400" y="11551"/>
                    <a:pt x="15709" y="12420"/>
                  </a:cubicBezTo>
                  <a:cubicBezTo>
                    <a:pt x="17018" y="13289"/>
                    <a:pt x="18327" y="14034"/>
                    <a:pt x="19473" y="14903"/>
                  </a:cubicBezTo>
                  <a:cubicBezTo>
                    <a:pt x="20618" y="15772"/>
                    <a:pt x="21600" y="16765"/>
                    <a:pt x="21600" y="17758"/>
                  </a:cubicBezTo>
                  <a:cubicBezTo>
                    <a:pt x="21600" y="18751"/>
                    <a:pt x="20618" y="19744"/>
                    <a:pt x="18000" y="20365"/>
                  </a:cubicBezTo>
                  <a:cubicBezTo>
                    <a:pt x="15382" y="20985"/>
                    <a:pt x="11127" y="21234"/>
                    <a:pt x="8018" y="21358"/>
                  </a:cubicBezTo>
                  <a:cubicBezTo>
                    <a:pt x="4909" y="21482"/>
                    <a:pt x="2945" y="21482"/>
                    <a:pt x="1800" y="21358"/>
                  </a:cubicBezTo>
                  <a:cubicBezTo>
                    <a:pt x="655" y="21234"/>
                    <a:pt x="327" y="20985"/>
                    <a:pt x="0" y="207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1" name="Line"/>
            <p:cNvSpPr/>
            <p:nvPr/>
          </p:nvSpPr>
          <p:spPr>
            <a:xfrm>
              <a:off x="10861204" y="1367032"/>
              <a:ext cx="207623" cy="42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440" fill="norm" stroke="1" extrusionOk="0">
                  <a:moveTo>
                    <a:pt x="4805" y="13528"/>
                  </a:moveTo>
                  <a:cubicBezTo>
                    <a:pt x="5332" y="12499"/>
                    <a:pt x="5859" y="11470"/>
                    <a:pt x="5990" y="11470"/>
                  </a:cubicBezTo>
                  <a:cubicBezTo>
                    <a:pt x="6122" y="11470"/>
                    <a:pt x="5859" y="12499"/>
                    <a:pt x="5332" y="14106"/>
                  </a:cubicBezTo>
                  <a:cubicBezTo>
                    <a:pt x="4805" y="15713"/>
                    <a:pt x="4015" y="17899"/>
                    <a:pt x="3488" y="19313"/>
                  </a:cubicBezTo>
                  <a:cubicBezTo>
                    <a:pt x="2961" y="20728"/>
                    <a:pt x="2698" y="21370"/>
                    <a:pt x="2039" y="21435"/>
                  </a:cubicBezTo>
                  <a:cubicBezTo>
                    <a:pt x="1380" y="21499"/>
                    <a:pt x="327" y="20985"/>
                    <a:pt x="63" y="19249"/>
                  </a:cubicBezTo>
                  <a:cubicBezTo>
                    <a:pt x="-200" y="17513"/>
                    <a:pt x="327" y="14556"/>
                    <a:pt x="2171" y="11213"/>
                  </a:cubicBezTo>
                  <a:cubicBezTo>
                    <a:pt x="4015" y="7870"/>
                    <a:pt x="7176" y="4142"/>
                    <a:pt x="9415" y="2149"/>
                  </a:cubicBezTo>
                  <a:cubicBezTo>
                    <a:pt x="11654" y="156"/>
                    <a:pt x="12971" y="-101"/>
                    <a:pt x="14024" y="28"/>
                  </a:cubicBezTo>
                  <a:cubicBezTo>
                    <a:pt x="15078" y="156"/>
                    <a:pt x="15868" y="670"/>
                    <a:pt x="16527" y="2342"/>
                  </a:cubicBezTo>
                  <a:cubicBezTo>
                    <a:pt x="17185" y="4013"/>
                    <a:pt x="17712" y="6842"/>
                    <a:pt x="16659" y="9028"/>
                  </a:cubicBezTo>
                  <a:cubicBezTo>
                    <a:pt x="15605" y="11213"/>
                    <a:pt x="12971" y="12756"/>
                    <a:pt x="10995" y="13720"/>
                  </a:cubicBezTo>
                  <a:cubicBezTo>
                    <a:pt x="9019" y="14685"/>
                    <a:pt x="7702" y="15070"/>
                    <a:pt x="6254" y="15263"/>
                  </a:cubicBezTo>
                  <a:cubicBezTo>
                    <a:pt x="4805" y="15456"/>
                    <a:pt x="3224" y="15456"/>
                    <a:pt x="2171" y="15135"/>
                  </a:cubicBezTo>
                  <a:cubicBezTo>
                    <a:pt x="1117" y="14813"/>
                    <a:pt x="590" y="14170"/>
                    <a:pt x="985" y="13849"/>
                  </a:cubicBezTo>
                  <a:cubicBezTo>
                    <a:pt x="1381" y="13528"/>
                    <a:pt x="2698" y="13528"/>
                    <a:pt x="5200" y="14299"/>
                  </a:cubicBezTo>
                  <a:cubicBezTo>
                    <a:pt x="7702" y="15070"/>
                    <a:pt x="11390" y="16613"/>
                    <a:pt x="13629" y="17642"/>
                  </a:cubicBezTo>
                  <a:cubicBezTo>
                    <a:pt x="15868" y="18670"/>
                    <a:pt x="16659" y="19185"/>
                    <a:pt x="17712" y="19506"/>
                  </a:cubicBezTo>
                  <a:cubicBezTo>
                    <a:pt x="18766" y="19828"/>
                    <a:pt x="20083" y="19956"/>
                    <a:pt x="21400" y="200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2" name="Line"/>
            <p:cNvSpPr/>
            <p:nvPr/>
          </p:nvSpPr>
          <p:spPr>
            <a:xfrm>
              <a:off x="11183828" y="1674256"/>
              <a:ext cx="421677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56" y="14400"/>
                    <a:pt x="4713" y="7200"/>
                    <a:pt x="8313" y="3600"/>
                  </a:cubicBezTo>
                  <a:cubicBezTo>
                    <a:pt x="11913" y="0"/>
                    <a:pt x="16756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3" name="Line"/>
            <p:cNvSpPr/>
            <p:nvPr/>
          </p:nvSpPr>
          <p:spPr>
            <a:xfrm>
              <a:off x="11431723" y="1579698"/>
              <a:ext cx="204450" cy="216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9" fill="norm" stroke="1" extrusionOk="0">
                  <a:moveTo>
                    <a:pt x="2160" y="4828"/>
                  </a:moveTo>
                  <a:cubicBezTo>
                    <a:pt x="1080" y="4066"/>
                    <a:pt x="0" y="3304"/>
                    <a:pt x="0" y="2287"/>
                  </a:cubicBezTo>
                  <a:cubicBezTo>
                    <a:pt x="0" y="1271"/>
                    <a:pt x="1080" y="0"/>
                    <a:pt x="3915" y="0"/>
                  </a:cubicBezTo>
                  <a:cubicBezTo>
                    <a:pt x="6750" y="0"/>
                    <a:pt x="11340" y="1271"/>
                    <a:pt x="14175" y="2668"/>
                  </a:cubicBezTo>
                  <a:cubicBezTo>
                    <a:pt x="17010" y="4066"/>
                    <a:pt x="18090" y="5591"/>
                    <a:pt x="17820" y="8132"/>
                  </a:cubicBezTo>
                  <a:cubicBezTo>
                    <a:pt x="17550" y="10673"/>
                    <a:pt x="15930" y="14231"/>
                    <a:pt x="14850" y="16645"/>
                  </a:cubicBezTo>
                  <a:cubicBezTo>
                    <a:pt x="13770" y="19059"/>
                    <a:pt x="13230" y="20329"/>
                    <a:pt x="13770" y="20965"/>
                  </a:cubicBezTo>
                  <a:cubicBezTo>
                    <a:pt x="14310" y="21600"/>
                    <a:pt x="15930" y="21600"/>
                    <a:pt x="17415" y="21219"/>
                  </a:cubicBezTo>
                  <a:cubicBezTo>
                    <a:pt x="18900" y="20838"/>
                    <a:pt x="20250" y="20075"/>
                    <a:pt x="21600" y="193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4" name="Line"/>
            <p:cNvSpPr/>
            <p:nvPr/>
          </p:nvSpPr>
          <p:spPr>
            <a:xfrm>
              <a:off x="11682173" y="1548927"/>
              <a:ext cx="190729" cy="273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6" h="21408" fill="norm" stroke="1" extrusionOk="0">
                  <a:moveTo>
                    <a:pt x="15990" y="6208"/>
                  </a:moveTo>
                  <a:cubicBezTo>
                    <a:pt x="16270" y="5208"/>
                    <a:pt x="16551" y="4208"/>
                    <a:pt x="16831" y="3208"/>
                  </a:cubicBezTo>
                  <a:cubicBezTo>
                    <a:pt x="17112" y="2208"/>
                    <a:pt x="17392" y="1208"/>
                    <a:pt x="16831" y="608"/>
                  </a:cubicBezTo>
                  <a:cubicBezTo>
                    <a:pt x="16270" y="8"/>
                    <a:pt x="14868" y="-192"/>
                    <a:pt x="13465" y="208"/>
                  </a:cubicBezTo>
                  <a:cubicBezTo>
                    <a:pt x="12062" y="608"/>
                    <a:pt x="10660" y="1608"/>
                    <a:pt x="10379" y="3208"/>
                  </a:cubicBezTo>
                  <a:cubicBezTo>
                    <a:pt x="10099" y="4808"/>
                    <a:pt x="10940" y="7008"/>
                    <a:pt x="12904" y="9208"/>
                  </a:cubicBezTo>
                  <a:cubicBezTo>
                    <a:pt x="14868" y="11408"/>
                    <a:pt x="17953" y="13608"/>
                    <a:pt x="19636" y="15308"/>
                  </a:cubicBezTo>
                  <a:cubicBezTo>
                    <a:pt x="21320" y="17008"/>
                    <a:pt x="21600" y="18208"/>
                    <a:pt x="19075" y="19308"/>
                  </a:cubicBezTo>
                  <a:cubicBezTo>
                    <a:pt x="16551" y="20408"/>
                    <a:pt x="11221" y="21408"/>
                    <a:pt x="7574" y="21408"/>
                  </a:cubicBezTo>
                  <a:cubicBezTo>
                    <a:pt x="3927" y="21408"/>
                    <a:pt x="1964" y="20408"/>
                    <a:pt x="0" y="194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5" name="Line"/>
            <p:cNvSpPr/>
            <p:nvPr/>
          </p:nvSpPr>
          <p:spPr>
            <a:xfrm>
              <a:off x="11346052" y="1257207"/>
              <a:ext cx="104056" cy="15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0" h="20533" fill="norm" stroke="1" extrusionOk="0">
                  <a:moveTo>
                    <a:pt x="16725" y="6686"/>
                  </a:moveTo>
                  <a:cubicBezTo>
                    <a:pt x="14668" y="5641"/>
                    <a:pt x="12611" y="4595"/>
                    <a:pt x="10297" y="4595"/>
                  </a:cubicBezTo>
                  <a:cubicBezTo>
                    <a:pt x="7982" y="4595"/>
                    <a:pt x="5411" y="5641"/>
                    <a:pt x="3611" y="7383"/>
                  </a:cubicBezTo>
                  <a:cubicBezTo>
                    <a:pt x="1811" y="9124"/>
                    <a:pt x="783" y="11563"/>
                    <a:pt x="268" y="13653"/>
                  </a:cubicBezTo>
                  <a:cubicBezTo>
                    <a:pt x="-246" y="15744"/>
                    <a:pt x="-246" y="17486"/>
                    <a:pt x="2325" y="18879"/>
                  </a:cubicBezTo>
                  <a:cubicBezTo>
                    <a:pt x="4897" y="20273"/>
                    <a:pt x="10040" y="21318"/>
                    <a:pt x="13897" y="19750"/>
                  </a:cubicBezTo>
                  <a:cubicBezTo>
                    <a:pt x="17754" y="18183"/>
                    <a:pt x="20325" y="14002"/>
                    <a:pt x="20840" y="10866"/>
                  </a:cubicBezTo>
                  <a:cubicBezTo>
                    <a:pt x="21354" y="7731"/>
                    <a:pt x="19811" y="5641"/>
                    <a:pt x="17754" y="3899"/>
                  </a:cubicBezTo>
                  <a:cubicBezTo>
                    <a:pt x="15697" y="2157"/>
                    <a:pt x="13125" y="763"/>
                    <a:pt x="10554" y="241"/>
                  </a:cubicBezTo>
                  <a:cubicBezTo>
                    <a:pt x="7982" y="-282"/>
                    <a:pt x="5411" y="66"/>
                    <a:pt x="5668" y="1112"/>
                  </a:cubicBezTo>
                  <a:cubicBezTo>
                    <a:pt x="5925" y="2157"/>
                    <a:pt x="9011" y="3899"/>
                    <a:pt x="12097" y="56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6" name="Line"/>
            <p:cNvSpPr/>
            <p:nvPr/>
          </p:nvSpPr>
          <p:spPr>
            <a:xfrm>
              <a:off x="11548885" y="1344581"/>
              <a:ext cx="33619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782" y="21600"/>
                  </a:moveTo>
                  <a:cubicBezTo>
                    <a:pt x="239" y="17100"/>
                    <a:pt x="-1304" y="12600"/>
                    <a:pt x="1782" y="9000"/>
                  </a:cubicBezTo>
                  <a:cubicBezTo>
                    <a:pt x="4867" y="5400"/>
                    <a:pt x="12582" y="2700"/>
                    <a:pt x="2029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7" name="Line"/>
            <p:cNvSpPr/>
            <p:nvPr/>
          </p:nvSpPr>
          <p:spPr>
            <a:xfrm>
              <a:off x="11664107" y="1229579"/>
              <a:ext cx="133069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600" fill="norm" stroke="1" extrusionOk="0">
                  <a:moveTo>
                    <a:pt x="436" y="0"/>
                  </a:moveTo>
                  <a:cubicBezTo>
                    <a:pt x="29" y="1241"/>
                    <a:pt x="-379" y="2483"/>
                    <a:pt x="640" y="3352"/>
                  </a:cubicBezTo>
                  <a:cubicBezTo>
                    <a:pt x="1659" y="4221"/>
                    <a:pt x="4104" y="4717"/>
                    <a:pt x="6549" y="4966"/>
                  </a:cubicBezTo>
                  <a:cubicBezTo>
                    <a:pt x="8995" y="5214"/>
                    <a:pt x="11440" y="5214"/>
                    <a:pt x="13885" y="4966"/>
                  </a:cubicBezTo>
                  <a:cubicBezTo>
                    <a:pt x="16330" y="4717"/>
                    <a:pt x="18776" y="4221"/>
                    <a:pt x="19591" y="4717"/>
                  </a:cubicBezTo>
                  <a:cubicBezTo>
                    <a:pt x="20406" y="5214"/>
                    <a:pt x="19591" y="6703"/>
                    <a:pt x="18776" y="9310"/>
                  </a:cubicBezTo>
                  <a:cubicBezTo>
                    <a:pt x="17961" y="11917"/>
                    <a:pt x="17146" y="15641"/>
                    <a:pt x="17553" y="17876"/>
                  </a:cubicBezTo>
                  <a:cubicBezTo>
                    <a:pt x="17961" y="20110"/>
                    <a:pt x="19591" y="20855"/>
                    <a:pt x="2122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8" name="Line"/>
            <p:cNvSpPr/>
            <p:nvPr/>
          </p:nvSpPr>
          <p:spPr>
            <a:xfrm>
              <a:off x="11659172" y="1122243"/>
              <a:ext cx="61336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9" name="Line"/>
            <p:cNvSpPr/>
            <p:nvPr/>
          </p:nvSpPr>
          <p:spPr>
            <a:xfrm>
              <a:off x="6863033" y="2392667"/>
              <a:ext cx="295705" cy="28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144" fill="norm" stroke="1" extrusionOk="0">
                  <a:moveTo>
                    <a:pt x="16930" y="3643"/>
                  </a:moveTo>
                  <a:cubicBezTo>
                    <a:pt x="16930" y="2486"/>
                    <a:pt x="16930" y="1329"/>
                    <a:pt x="16469" y="654"/>
                  </a:cubicBezTo>
                  <a:cubicBezTo>
                    <a:pt x="16007" y="-21"/>
                    <a:pt x="15084" y="-214"/>
                    <a:pt x="13330" y="268"/>
                  </a:cubicBezTo>
                  <a:cubicBezTo>
                    <a:pt x="11576" y="750"/>
                    <a:pt x="8992" y="1907"/>
                    <a:pt x="6592" y="4222"/>
                  </a:cubicBezTo>
                  <a:cubicBezTo>
                    <a:pt x="4192" y="6536"/>
                    <a:pt x="1976" y="10007"/>
                    <a:pt x="869" y="12418"/>
                  </a:cubicBezTo>
                  <a:cubicBezTo>
                    <a:pt x="-239" y="14829"/>
                    <a:pt x="-239" y="16179"/>
                    <a:pt x="592" y="17529"/>
                  </a:cubicBezTo>
                  <a:cubicBezTo>
                    <a:pt x="1423" y="18879"/>
                    <a:pt x="3084" y="20229"/>
                    <a:pt x="5761" y="20807"/>
                  </a:cubicBezTo>
                  <a:cubicBezTo>
                    <a:pt x="8438" y="21386"/>
                    <a:pt x="12130" y="21193"/>
                    <a:pt x="14899" y="20422"/>
                  </a:cubicBezTo>
                  <a:cubicBezTo>
                    <a:pt x="17669" y="19650"/>
                    <a:pt x="19515" y="18300"/>
                    <a:pt x="21361" y="169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0" name="Line"/>
            <p:cNvSpPr/>
            <p:nvPr/>
          </p:nvSpPr>
          <p:spPr>
            <a:xfrm>
              <a:off x="7429632" y="2379605"/>
              <a:ext cx="547704" cy="216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493" fill="norm" stroke="1" extrusionOk="0">
                  <a:moveTo>
                    <a:pt x="1407" y="11435"/>
                  </a:moveTo>
                  <a:cubicBezTo>
                    <a:pt x="703" y="11689"/>
                    <a:pt x="0" y="11944"/>
                    <a:pt x="0" y="12071"/>
                  </a:cubicBezTo>
                  <a:cubicBezTo>
                    <a:pt x="0" y="12198"/>
                    <a:pt x="703" y="12198"/>
                    <a:pt x="2763" y="12071"/>
                  </a:cubicBezTo>
                  <a:cubicBezTo>
                    <a:pt x="4822" y="11944"/>
                    <a:pt x="8238" y="11689"/>
                    <a:pt x="11051" y="11308"/>
                  </a:cubicBezTo>
                  <a:cubicBezTo>
                    <a:pt x="13864" y="10927"/>
                    <a:pt x="16074" y="10419"/>
                    <a:pt x="17431" y="9911"/>
                  </a:cubicBezTo>
                  <a:cubicBezTo>
                    <a:pt x="18787" y="9402"/>
                    <a:pt x="19289" y="8894"/>
                    <a:pt x="19289" y="8640"/>
                  </a:cubicBezTo>
                  <a:cubicBezTo>
                    <a:pt x="19289" y="8386"/>
                    <a:pt x="18787" y="8386"/>
                    <a:pt x="18385" y="7878"/>
                  </a:cubicBezTo>
                  <a:cubicBezTo>
                    <a:pt x="17983" y="7369"/>
                    <a:pt x="17682" y="6353"/>
                    <a:pt x="17380" y="5209"/>
                  </a:cubicBezTo>
                  <a:cubicBezTo>
                    <a:pt x="17079" y="4066"/>
                    <a:pt x="16778" y="2795"/>
                    <a:pt x="16426" y="1779"/>
                  </a:cubicBezTo>
                  <a:cubicBezTo>
                    <a:pt x="16074" y="762"/>
                    <a:pt x="15673" y="0"/>
                    <a:pt x="15673" y="0"/>
                  </a:cubicBezTo>
                  <a:cubicBezTo>
                    <a:pt x="15673" y="0"/>
                    <a:pt x="16074" y="762"/>
                    <a:pt x="16928" y="1779"/>
                  </a:cubicBezTo>
                  <a:cubicBezTo>
                    <a:pt x="17782" y="2795"/>
                    <a:pt x="19088" y="4066"/>
                    <a:pt x="19942" y="5209"/>
                  </a:cubicBezTo>
                  <a:cubicBezTo>
                    <a:pt x="20796" y="6353"/>
                    <a:pt x="21198" y="7369"/>
                    <a:pt x="21399" y="8640"/>
                  </a:cubicBezTo>
                  <a:cubicBezTo>
                    <a:pt x="21600" y="9911"/>
                    <a:pt x="21600" y="11435"/>
                    <a:pt x="21198" y="13341"/>
                  </a:cubicBezTo>
                  <a:cubicBezTo>
                    <a:pt x="20796" y="15247"/>
                    <a:pt x="19993" y="17534"/>
                    <a:pt x="19340" y="19059"/>
                  </a:cubicBezTo>
                  <a:cubicBezTo>
                    <a:pt x="18687" y="20584"/>
                    <a:pt x="18184" y="21346"/>
                    <a:pt x="18234" y="21473"/>
                  </a:cubicBezTo>
                  <a:cubicBezTo>
                    <a:pt x="18285" y="21600"/>
                    <a:pt x="18887" y="21092"/>
                    <a:pt x="19490" y="205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1" name="Line"/>
            <p:cNvSpPr/>
            <p:nvPr/>
          </p:nvSpPr>
          <p:spPr>
            <a:xfrm>
              <a:off x="8109426" y="2342672"/>
              <a:ext cx="26233" cy="320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337" fill="norm" stroke="1" extrusionOk="0">
                  <a:moveTo>
                    <a:pt x="0" y="1438"/>
                  </a:moveTo>
                  <a:cubicBezTo>
                    <a:pt x="7855" y="587"/>
                    <a:pt x="15709" y="-263"/>
                    <a:pt x="18655" y="77"/>
                  </a:cubicBezTo>
                  <a:cubicBezTo>
                    <a:pt x="21600" y="417"/>
                    <a:pt x="19636" y="1948"/>
                    <a:pt x="17673" y="5690"/>
                  </a:cubicBezTo>
                  <a:cubicBezTo>
                    <a:pt x="15709" y="9431"/>
                    <a:pt x="13745" y="15384"/>
                    <a:pt x="11782" y="213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2" name="Line"/>
            <p:cNvSpPr/>
            <p:nvPr/>
          </p:nvSpPr>
          <p:spPr>
            <a:xfrm>
              <a:off x="8126756" y="2239046"/>
              <a:ext cx="220342" cy="401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600" fill="norm" stroke="1" extrusionOk="0">
                  <a:moveTo>
                    <a:pt x="545" y="8805"/>
                  </a:moveTo>
                  <a:cubicBezTo>
                    <a:pt x="54" y="8117"/>
                    <a:pt x="-437" y="7429"/>
                    <a:pt x="668" y="6054"/>
                  </a:cubicBezTo>
                  <a:cubicBezTo>
                    <a:pt x="1772" y="4678"/>
                    <a:pt x="4472" y="2614"/>
                    <a:pt x="6436" y="1445"/>
                  </a:cubicBezTo>
                  <a:cubicBezTo>
                    <a:pt x="8399" y="275"/>
                    <a:pt x="9627" y="0"/>
                    <a:pt x="10854" y="0"/>
                  </a:cubicBezTo>
                  <a:cubicBezTo>
                    <a:pt x="12081" y="0"/>
                    <a:pt x="13308" y="275"/>
                    <a:pt x="13922" y="1101"/>
                  </a:cubicBezTo>
                  <a:cubicBezTo>
                    <a:pt x="14536" y="1926"/>
                    <a:pt x="14536" y="3302"/>
                    <a:pt x="14045" y="4746"/>
                  </a:cubicBezTo>
                  <a:cubicBezTo>
                    <a:pt x="13554" y="6191"/>
                    <a:pt x="12572" y="7704"/>
                    <a:pt x="11713" y="8736"/>
                  </a:cubicBezTo>
                  <a:cubicBezTo>
                    <a:pt x="10854" y="9768"/>
                    <a:pt x="10118" y="10318"/>
                    <a:pt x="9013" y="10525"/>
                  </a:cubicBezTo>
                  <a:cubicBezTo>
                    <a:pt x="7908" y="10731"/>
                    <a:pt x="6436" y="10594"/>
                    <a:pt x="6190" y="10731"/>
                  </a:cubicBezTo>
                  <a:cubicBezTo>
                    <a:pt x="5945" y="10869"/>
                    <a:pt x="6927" y="11282"/>
                    <a:pt x="9136" y="12932"/>
                  </a:cubicBezTo>
                  <a:cubicBezTo>
                    <a:pt x="11345" y="14583"/>
                    <a:pt x="14781" y="17473"/>
                    <a:pt x="16990" y="19124"/>
                  </a:cubicBezTo>
                  <a:cubicBezTo>
                    <a:pt x="19199" y="20775"/>
                    <a:pt x="20181" y="21187"/>
                    <a:pt x="2116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3" name="Line"/>
            <p:cNvSpPr/>
            <p:nvPr/>
          </p:nvSpPr>
          <p:spPr>
            <a:xfrm>
              <a:off x="7542080" y="2111265"/>
              <a:ext cx="7667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4" name="Line"/>
            <p:cNvSpPr/>
            <p:nvPr/>
          </p:nvSpPr>
          <p:spPr>
            <a:xfrm>
              <a:off x="7464783" y="2094469"/>
              <a:ext cx="141188" cy="187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5" h="21091" fill="norm" stroke="1" extrusionOk="0">
                  <a:moveTo>
                    <a:pt x="13735" y="1893"/>
                  </a:moveTo>
                  <a:cubicBezTo>
                    <a:pt x="12219" y="1029"/>
                    <a:pt x="10703" y="165"/>
                    <a:pt x="8998" y="21"/>
                  </a:cubicBezTo>
                  <a:cubicBezTo>
                    <a:pt x="7293" y="-123"/>
                    <a:pt x="5398" y="453"/>
                    <a:pt x="3693" y="2613"/>
                  </a:cubicBezTo>
                  <a:cubicBezTo>
                    <a:pt x="1988" y="4773"/>
                    <a:pt x="472" y="8517"/>
                    <a:pt x="93" y="11829"/>
                  </a:cubicBezTo>
                  <a:cubicBezTo>
                    <a:pt x="-286" y="15141"/>
                    <a:pt x="472" y="18021"/>
                    <a:pt x="2746" y="19605"/>
                  </a:cubicBezTo>
                  <a:cubicBezTo>
                    <a:pt x="5019" y="21189"/>
                    <a:pt x="8809" y="21477"/>
                    <a:pt x="12030" y="20613"/>
                  </a:cubicBezTo>
                  <a:cubicBezTo>
                    <a:pt x="15251" y="19749"/>
                    <a:pt x="17903" y="17733"/>
                    <a:pt x="19419" y="14709"/>
                  </a:cubicBezTo>
                  <a:cubicBezTo>
                    <a:pt x="20935" y="11685"/>
                    <a:pt x="21314" y="7653"/>
                    <a:pt x="20556" y="5349"/>
                  </a:cubicBezTo>
                  <a:cubicBezTo>
                    <a:pt x="19798" y="3045"/>
                    <a:pt x="17903" y="2469"/>
                    <a:pt x="16577" y="2901"/>
                  </a:cubicBezTo>
                  <a:cubicBezTo>
                    <a:pt x="15251" y="3333"/>
                    <a:pt x="14493" y="4773"/>
                    <a:pt x="13735" y="62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5" name="Line"/>
            <p:cNvSpPr/>
            <p:nvPr/>
          </p:nvSpPr>
          <p:spPr>
            <a:xfrm>
              <a:off x="7672416" y="2172600"/>
              <a:ext cx="7667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6" name="Line"/>
            <p:cNvSpPr/>
            <p:nvPr/>
          </p:nvSpPr>
          <p:spPr>
            <a:xfrm>
              <a:off x="7818085" y="2072931"/>
              <a:ext cx="15335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7" name="Line"/>
            <p:cNvSpPr/>
            <p:nvPr/>
          </p:nvSpPr>
          <p:spPr>
            <a:xfrm>
              <a:off x="9046451" y="2475332"/>
              <a:ext cx="197678" cy="267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7" h="21357" fill="norm" stroke="1" extrusionOk="0">
                  <a:moveTo>
                    <a:pt x="17425" y="1537"/>
                  </a:moveTo>
                  <a:cubicBezTo>
                    <a:pt x="14759" y="722"/>
                    <a:pt x="12092" y="-93"/>
                    <a:pt x="9159" y="9"/>
                  </a:cubicBezTo>
                  <a:cubicBezTo>
                    <a:pt x="6225" y="111"/>
                    <a:pt x="3025" y="1130"/>
                    <a:pt x="1292" y="2454"/>
                  </a:cubicBezTo>
                  <a:cubicBezTo>
                    <a:pt x="-441" y="3779"/>
                    <a:pt x="-708" y="5409"/>
                    <a:pt x="2225" y="7549"/>
                  </a:cubicBezTo>
                  <a:cubicBezTo>
                    <a:pt x="5159" y="9688"/>
                    <a:pt x="11292" y="12337"/>
                    <a:pt x="15025" y="14069"/>
                  </a:cubicBezTo>
                  <a:cubicBezTo>
                    <a:pt x="18759" y="15801"/>
                    <a:pt x="20092" y="16616"/>
                    <a:pt x="20492" y="17533"/>
                  </a:cubicBezTo>
                  <a:cubicBezTo>
                    <a:pt x="20892" y="18450"/>
                    <a:pt x="20359" y="19469"/>
                    <a:pt x="19425" y="20081"/>
                  </a:cubicBezTo>
                  <a:cubicBezTo>
                    <a:pt x="18492" y="20692"/>
                    <a:pt x="17159" y="20896"/>
                    <a:pt x="15692" y="21099"/>
                  </a:cubicBezTo>
                  <a:cubicBezTo>
                    <a:pt x="14225" y="21303"/>
                    <a:pt x="12625" y="21507"/>
                    <a:pt x="11425" y="21201"/>
                  </a:cubicBezTo>
                  <a:cubicBezTo>
                    <a:pt x="10225" y="20896"/>
                    <a:pt x="9425" y="20081"/>
                    <a:pt x="8625" y="192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8" name="Line"/>
            <p:cNvSpPr/>
            <p:nvPr/>
          </p:nvSpPr>
          <p:spPr>
            <a:xfrm>
              <a:off x="9405121" y="2594276"/>
              <a:ext cx="475345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4" y="21600"/>
                  </a:moveTo>
                  <a:cubicBezTo>
                    <a:pt x="697" y="19200"/>
                    <a:pt x="0" y="16800"/>
                    <a:pt x="0" y="15600"/>
                  </a:cubicBezTo>
                  <a:cubicBezTo>
                    <a:pt x="0" y="14400"/>
                    <a:pt x="697" y="14400"/>
                    <a:pt x="2961" y="12800"/>
                  </a:cubicBezTo>
                  <a:cubicBezTo>
                    <a:pt x="5226" y="11200"/>
                    <a:pt x="9058" y="8000"/>
                    <a:pt x="12426" y="5600"/>
                  </a:cubicBezTo>
                  <a:cubicBezTo>
                    <a:pt x="15794" y="3200"/>
                    <a:pt x="18697" y="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9" name="Line"/>
            <p:cNvSpPr/>
            <p:nvPr/>
          </p:nvSpPr>
          <p:spPr>
            <a:xfrm>
              <a:off x="9742462" y="2502884"/>
              <a:ext cx="151264" cy="160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518" fill="norm" stroke="1" extrusionOk="0">
                  <a:moveTo>
                    <a:pt x="0" y="5061"/>
                  </a:moveTo>
                  <a:cubicBezTo>
                    <a:pt x="360" y="3347"/>
                    <a:pt x="720" y="1632"/>
                    <a:pt x="1800" y="775"/>
                  </a:cubicBezTo>
                  <a:cubicBezTo>
                    <a:pt x="2880" y="-82"/>
                    <a:pt x="4680" y="-82"/>
                    <a:pt x="7380" y="89"/>
                  </a:cubicBezTo>
                  <a:cubicBezTo>
                    <a:pt x="10080" y="261"/>
                    <a:pt x="13680" y="604"/>
                    <a:pt x="16380" y="1289"/>
                  </a:cubicBezTo>
                  <a:cubicBezTo>
                    <a:pt x="19080" y="1975"/>
                    <a:pt x="20880" y="3004"/>
                    <a:pt x="21240" y="5061"/>
                  </a:cubicBezTo>
                  <a:cubicBezTo>
                    <a:pt x="21600" y="7118"/>
                    <a:pt x="20520" y="10204"/>
                    <a:pt x="18180" y="13118"/>
                  </a:cubicBezTo>
                  <a:cubicBezTo>
                    <a:pt x="15840" y="16032"/>
                    <a:pt x="12240" y="18775"/>
                    <a:pt x="8640" y="215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0" name="Line"/>
            <p:cNvSpPr/>
            <p:nvPr/>
          </p:nvSpPr>
          <p:spPr>
            <a:xfrm>
              <a:off x="10064470" y="2378984"/>
              <a:ext cx="222339" cy="35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9" fill="norm" stroke="1" extrusionOk="0">
                  <a:moveTo>
                    <a:pt x="0" y="6931"/>
                  </a:moveTo>
                  <a:cubicBezTo>
                    <a:pt x="248" y="11220"/>
                    <a:pt x="497" y="15510"/>
                    <a:pt x="497" y="18037"/>
                  </a:cubicBezTo>
                  <a:cubicBezTo>
                    <a:pt x="497" y="20565"/>
                    <a:pt x="248" y="21331"/>
                    <a:pt x="124" y="21254"/>
                  </a:cubicBezTo>
                  <a:cubicBezTo>
                    <a:pt x="0" y="21178"/>
                    <a:pt x="0" y="20259"/>
                    <a:pt x="993" y="17348"/>
                  </a:cubicBezTo>
                  <a:cubicBezTo>
                    <a:pt x="1986" y="14437"/>
                    <a:pt x="3972" y="9535"/>
                    <a:pt x="5586" y="6318"/>
                  </a:cubicBezTo>
                  <a:cubicBezTo>
                    <a:pt x="7200" y="3101"/>
                    <a:pt x="8441" y="1569"/>
                    <a:pt x="9683" y="727"/>
                  </a:cubicBezTo>
                  <a:cubicBezTo>
                    <a:pt x="10924" y="-116"/>
                    <a:pt x="12165" y="-269"/>
                    <a:pt x="13407" y="497"/>
                  </a:cubicBezTo>
                  <a:cubicBezTo>
                    <a:pt x="14648" y="1263"/>
                    <a:pt x="15890" y="2948"/>
                    <a:pt x="16138" y="4557"/>
                  </a:cubicBezTo>
                  <a:cubicBezTo>
                    <a:pt x="16386" y="6165"/>
                    <a:pt x="15641" y="7697"/>
                    <a:pt x="14648" y="8693"/>
                  </a:cubicBezTo>
                  <a:cubicBezTo>
                    <a:pt x="13655" y="9688"/>
                    <a:pt x="12414" y="10148"/>
                    <a:pt x="11172" y="10454"/>
                  </a:cubicBezTo>
                  <a:cubicBezTo>
                    <a:pt x="9931" y="10761"/>
                    <a:pt x="8690" y="10914"/>
                    <a:pt x="8317" y="11450"/>
                  </a:cubicBezTo>
                  <a:cubicBezTo>
                    <a:pt x="7945" y="11986"/>
                    <a:pt x="8441" y="12905"/>
                    <a:pt x="10800" y="14131"/>
                  </a:cubicBezTo>
                  <a:cubicBezTo>
                    <a:pt x="13159" y="15357"/>
                    <a:pt x="17379" y="16888"/>
                    <a:pt x="21600" y="184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1" name="Line"/>
            <p:cNvSpPr/>
            <p:nvPr/>
          </p:nvSpPr>
          <p:spPr>
            <a:xfrm>
              <a:off x="9507626" y="2236490"/>
              <a:ext cx="125960" cy="201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5" h="21320" fill="norm" stroke="1" extrusionOk="0">
                  <a:moveTo>
                    <a:pt x="14777" y="2160"/>
                  </a:moveTo>
                  <a:cubicBezTo>
                    <a:pt x="13507" y="1080"/>
                    <a:pt x="12236" y="0"/>
                    <a:pt x="10754" y="0"/>
                  </a:cubicBezTo>
                  <a:cubicBezTo>
                    <a:pt x="9271" y="0"/>
                    <a:pt x="7577" y="1080"/>
                    <a:pt x="5459" y="3510"/>
                  </a:cubicBezTo>
                  <a:cubicBezTo>
                    <a:pt x="3342" y="5940"/>
                    <a:pt x="801" y="9720"/>
                    <a:pt x="165" y="12960"/>
                  </a:cubicBezTo>
                  <a:cubicBezTo>
                    <a:pt x="-470" y="16200"/>
                    <a:pt x="801" y="18900"/>
                    <a:pt x="2707" y="20250"/>
                  </a:cubicBezTo>
                  <a:cubicBezTo>
                    <a:pt x="4612" y="21600"/>
                    <a:pt x="7154" y="21600"/>
                    <a:pt x="10330" y="20655"/>
                  </a:cubicBezTo>
                  <a:cubicBezTo>
                    <a:pt x="13507" y="19710"/>
                    <a:pt x="17318" y="17820"/>
                    <a:pt x="19224" y="15525"/>
                  </a:cubicBezTo>
                  <a:cubicBezTo>
                    <a:pt x="21130" y="13230"/>
                    <a:pt x="21130" y="10530"/>
                    <a:pt x="20495" y="8640"/>
                  </a:cubicBezTo>
                  <a:cubicBezTo>
                    <a:pt x="19859" y="6750"/>
                    <a:pt x="18589" y="5670"/>
                    <a:pt x="16895" y="4860"/>
                  </a:cubicBezTo>
                  <a:cubicBezTo>
                    <a:pt x="15201" y="4050"/>
                    <a:pt x="13083" y="3510"/>
                    <a:pt x="11601" y="4050"/>
                  </a:cubicBezTo>
                  <a:cubicBezTo>
                    <a:pt x="10118" y="4590"/>
                    <a:pt x="9271" y="6210"/>
                    <a:pt x="8424" y="78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2" name="Line"/>
            <p:cNvSpPr/>
            <p:nvPr/>
          </p:nvSpPr>
          <p:spPr>
            <a:xfrm>
              <a:off x="9704128" y="2341271"/>
              <a:ext cx="7668" cy="5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3" name="Line"/>
            <p:cNvSpPr/>
            <p:nvPr/>
          </p:nvSpPr>
          <p:spPr>
            <a:xfrm>
              <a:off x="9826797" y="2187934"/>
              <a:ext cx="7668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6075"/>
                    <a:pt x="14400" y="12150"/>
                    <a:pt x="18000" y="15750"/>
                  </a:cubicBezTo>
                  <a:cubicBezTo>
                    <a:pt x="21600" y="19350"/>
                    <a:pt x="21600" y="2047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4" name="Line"/>
            <p:cNvSpPr/>
            <p:nvPr/>
          </p:nvSpPr>
          <p:spPr>
            <a:xfrm>
              <a:off x="10912933" y="2381319"/>
              <a:ext cx="171444" cy="414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0972" fill="norm" stroke="1" extrusionOk="0">
                  <a:moveTo>
                    <a:pt x="6988" y="9614"/>
                  </a:moveTo>
                  <a:cubicBezTo>
                    <a:pt x="6671" y="12200"/>
                    <a:pt x="6353" y="14787"/>
                    <a:pt x="5876" y="16533"/>
                  </a:cubicBezTo>
                  <a:cubicBezTo>
                    <a:pt x="5400" y="18279"/>
                    <a:pt x="4765" y="19185"/>
                    <a:pt x="3971" y="19896"/>
                  </a:cubicBezTo>
                  <a:cubicBezTo>
                    <a:pt x="3176" y="20608"/>
                    <a:pt x="2224" y="21125"/>
                    <a:pt x="1429" y="20931"/>
                  </a:cubicBezTo>
                  <a:cubicBezTo>
                    <a:pt x="635" y="20737"/>
                    <a:pt x="0" y="19832"/>
                    <a:pt x="0" y="17439"/>
                  </a:cubicBezTo>
                  <a:cubicBezTo>
                    <a:pt x="0" y="15046"/>
                    <a:pt x="635" y="11166"/>
                    <a:pt x="2065" y="8062"/>
                  </a:cubicBezTo>
                  <a:cubicBezTo>
                    <a:pt x="3494" y="4957"/>
                    <a:pt x="5718" y="2629"/>
                    <a:pt x="8259" y="1271"/>
                  </a:cubicBezTo>
                  <a:cubicBezTo>
                    <a:pt x="10800" y="-87"/>
                    <a:pt x="13659" y="-475"/>
                    <a:pt x="16359" y="689"/>
                  </a:cubicBezTo>
                  <a:cubicBezTo>
                    <a:pt x="19059" y="1853"/>
                    <a:pt x="21600" y="4569"/>
                    <a:pt x="21282" y="6768"/>
                  </a:cubicBezTo>
                  <a:cubicBezTo>
                    <a:pt x="20965" y="8967"/>
                    <a:pt x="17788" y="10648"/>
                    <a:pt x="15565" y="11683"/>
                  </a:cubicBezTo>
                  <a:cubicBezTo>
                    <a:pt x="13341" y="12718"/>
                    <a:pt x="12071" y="13106"/>
                    <a:pt x="10641" y="13300"/>
                  </a:cubicBezTo>
                  <a:cubicBezTo>
                    <a:pt x="9212" y="13494"/>
                    <a:pt x="7623" y="13494"/>
                    <a:pt x="7623" y="13623"/>
                  </a:cubicBezTo>
                  <a:cubicBezTo>
                    <a:pt x="7623" y="13753"/>
                    <a:pt x="9212" y="14011"/>
                    <a:pt x="11276" y="14917"/>
                  </a:cubicBezTo>
                  <a:cubicBezTo>
                    <a:pt x="13341" y="15822"/>
                    <a:pt x="15882" y="17374"/>
                    <a:pt x="18424" y="189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5" name="Line"/>
            <p:cNvSpPr/>
            <p:nvPr/>
          </p:nvSpPr>
          <p:spPr>
            <a:xfrm>
              <a:off x="11160828" y="2655611"/>
              <a:ext cx="437010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37" y="16200"/>
                    <a:pt x="7074" y="10800"/>
                    <a:pt x="10674" y="7200"/>
                  </a:cubicBezTo>
                  <a:cubicBezTo>
                    <a:pt x="14274" y="3600"/>
                    <a:pt x="17937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6" name="Line"/>
            <p:cNvSpPr/>
            <p:nvPr/>
          </p:nvSpPr>
          <p:spPr>
            <a:xfrm>
              <a:off x="11471226" y="2538096"/>
              <a:ext cx="137220" cy="194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315" fill="norm" stroke="1" extrusionOk="0">
                  <a:moveTo>
                    <a:pt x="2962" y="2801"/>
                  </a:moveTo>
                  <a:cubicBezTo>
                    <a:pt x="1391" y="1959"/>
                    <a:pt x="-180" y="1118"/>
                    <a:pt x="16" y="557"/>
                  </a:cubicBezTo>
                  <a:cubicBezTo>
                    <a:pt x="213" y="-4"/>
                    <a:pt x="2176" y="-285"/>
                    <a:pt x="5515" y="416"/>
                  </a:cubicBezTo>
                  <a:cubicBezTo>
                    <a:pt x="8853" y="1118"/>
                    <a:pt x="13565" y="2801"/>
                    <a:pt x="16707" y="4063"/>
                  </a:cubicBezTo>
                  <a:cubicBezTo>
                    <a:pt x="19849" y="5325"/>
                    <a:pt x="21420" y="6167"/>
                    <a:pt x="21027" y="8972"/>
                  </a:cubicBezTo>
                  <a:cubicBezTo>
                    <a:pt x="20635" y="11777"/>
                    <a:pt x="18278" y="16546"/>
                    <a:pt x="15922" y="213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7" name="Line"/>
            <p:cNvSpPr/>
            <p:nvPr/>
          </p:nvSpPr>
          <p:spPr>
            <a:xfrm>
              <a:off x="11749699" y="2439182"/>
              <a:ext cx="239148" cy="369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406" fill="norm" stroke="1" extrusionOk="0">
                  <a:moveTo>
                    <a:pt x="5648" y="4984"/>
                  </a:moveTo>
                  <a:cubicBezTo>
                    <a:pt x="4958" y="7795"/>
                    <a:pt x="4269" y="10606"/>
                    <a:pt x="3809" y="12825"/>
                  </a:cubicBezTo>
                  <a:cubicBezTo>
                    <a:pt x="3350" y="15044"/>
                    <a:pt x="3120" y="16672"/>
                    <a:pt x="2660" y="17781"/>
                  </a:cubicBezTo>
                  <a:cubicBezTo>
                    <a:pt x="2201" y="18891"/>
                    <a:pt x="1511" y="19483"/>
                    <a:pt x="937" y="19335"/>
                  </a:cubicBezTo>
                  <a:cubicBezTo>
                    <a:pt x="363" y="19187"/>
                    <a:pt x="-97" y="18299"/>
                    <a:pt x="18" y="15636"/>
                  </a:cubicBezTo>
                  <a:cubicBezTo>
                    <a:pt x="133" y="12973"/>
                    <a:pt x="822" y="8535"/>
                    <a:pt x="1971" y="5650"/>
                  </a:cubicBezTo>
                  <a:cubicBezTo>
                    <a:pt x="3120" y="2765"/>
                    <a:pt x="4729" y="1433"/>
                    <a:pt x="6797" y="694"/>
                  </a:cubicBezTo>
                  <a:cubicBezTo>
                    <a:pt x="8865" y="-46"/>
                    <a:pt x="11392" y="-194"/>
                    <a:pt x="13116" y="250"/>
                  </a:cubicBezTo>
                  <a:cubicBezTo>
                    <a:pt x="14839" y="694"/>
                    <a:pt x="15758" y="1729"/>
                    <a:pt x="15184" y="3283"/>
                  </a:cubicBezTo>
                  <a:cubicBezTo>
                    <a:pt x="14609" y="4836"/>
                    <a:pt x="12541" y="6907"/>
                    <a:pt x="10703" y="8091"/>
                  </a:cubicBezTo>
                  <a:cubicBezTo>
                    <a:pt x="8865" y="9274"/>
                    <a:pt x="7256" y="9570"/>
                    <a:pt x="6452" y="10088"/>
                  </a:cubicBezTo>
                  <a:cubicBezTo>
                    <a:pt x="5648" y="10606"/>
                    <a:pt x="5648" y="11346"/>
                    <a:pt x="7486" y="12677"/>
                  </a:cubicBezTo>
                  <a:cubicBezTo>
                    <a:pt x="9324" y="14009"/>
                    <a:pt x="13001" y="15932"/>
                    <a:pt x="15643" y="17485"/>
                  </a:cubicBezTo>
                  <a:cubicBezTo>
                    <a:pt x="18286" y="19039"/>
                    <a:pt x="19894" y="20222"/>
                    <a:pt x="21503" y="214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8" name="Line"/>
            <p:cNvSpPr/>
            <p:nvPr/>
          </p:nvSpPr>
          <p:spPr>
            <a:xfrm>
              <a:off x="11263148" y="2194216"/>
              <a:ext cx="127686" cy="167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0536" fill="norm" stroke="1" extrusionOk="0">
                  <a:moveTo>
                    <a:pt x="21161" y="6743"/>
                  </a:moveTo>
                  <a:cubicBezTo>
                    <a:pt x="19043" y="4239"/>
                    <a:pt x="16926" y="1734"/>
                    <a:pt x="14808" y="639"/>
                  </a:cubicBezTo>
                  <a:cubicBezTo>
                    <a:pt x="12690" y="-457"/>
                    <a:pt x="10573" y="-144"/>
                    <a:pt x="8032" y="1578"/>
                  </a:cubicBezTo>
                  <a:cubicBezTo>
                    <a:pt x="5490" y="3300"/>
                    <a:pt x="2526" y="6430"/>
                    <a:pt x="1043" y="9717"/>
                  </a:cubicBezTo>
                  <a:cubicBezTo>
                    <a:pt x="-439" y="13004"/>
                    <a:pt x="-439" y="16447"/>
                    <a:pt x="1679" y="18482"/>
                  </a:cubicBezTo>
                  <a:cubicBezTo>
                    <a:pt x="3796" y="20517"/>
                    <a:pt x="8032" y="21143"/>
                    <a:pt x="11420" y="19891"/>
                  </a:cubicBezTo>
                  <a:cubicBezTo>
                    <a:pt x="14808" y="18639"/>
                    <a:pt x="17349" y="15508"/>
                    <a:pt x="18620" y="12847"/>
                  </a:cubicBezTo>
                  <a:cubicBezTo>
                    <a:pt x="19890" y="10186"/>
                    <a:pt x="19890" y="7995"/>
                    <a:pt x="19255" y="6273"/>
                  </a:cubicBezTo>
                  <a:cubicBezTo>
                    <a:pt x="18620" y="4552"/>
                    <a:pt x="17349" y="3300"/>
                    <a:pt x="15655" y="2830"/>
                  </a:cubicBezTo>
                  <a:cubicBezTo>
                    <a:pt x="13961" y="2360"/>
                    <a:pt x="11843" y="2673"/>
                    <a:pt x="9937" y="3769"/>
                  </a:cubicBezTo>
                  <a:cubicBezTo>
                    <a:pt x="8032" y="4865"/>
                    <a:pt x="6337" y="6743"/>
                    <a:pt x="4643" y="86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9" name="Line"/>
            <p:cNvSpPr/>
            <p:nvPr/>
          </p:nvSpPr>
          <p:spPr>
            <a:xfrm>
              <a:off x="11482835" y="2310603"/>
              <a:ext cx="23001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0" name="Line"/>
            <p:cNvSpPr/>
            <p:nvPr/>
          </p:nvSpPr>
          <p:spPr>
            <a:xfrm>
              <a:off x="11544169" y="2162575"/>
              <a:ext cx="306675" cy="208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5" fill="norm" stroke="1" extrusionOk="0">
                  <a:moveTo>
                    <a:pt x="0" y="7267"/>
                  </a:moveTo>
                  <a:cubicBezTo>
                    <a:pt x="180" y="5966"/>
                    <a:pt x="360" y="4665"/>
                    <a:pt x="1260" y="3363"/>
                  </a:cubicBezTo>
                  <a:cubicBezTo>
                    <a:pt x="2160" y="2062"/>
                    <a:pt x="3780" y="761"/>
                    <a:pt x="5040" y="240"/>
                  </a:cubicBezTo>
                  <a:cubicBezTo>
                    <a:pt x="6300" y="-280"/>
                    <a:pt x="7200" y="-20"/>
                    <a:pt x="7920" y="1672"/>
                  </a:cubicBezTo>
                  <a:cubicBezTo>
                    <a:pt x="8640" y="3363"/>
                    <a:pt x="9180" y="6486"/>
                    <a:pt x="9180" y="8698"/>
                  </a:cubicBezTo>
                  <a:cubicBezTo>
                    <a:pt x="9180" y="10910"/>
                    <a:pt x="8640" y="12212"/>
                    <a:pt x="7560" y="14163"/>
                  </a:cubicBezTo>
                  <a:cubicBezTo>
                    <a:pt x="6480" y="16115"/>
                    <a:pt x="4860" y="18718"/>
                    <a:pt x="4680" y="20019"/>
                  </a:cubicBezTo>
                  <a:cubicBezTo>
                    <a:pt x="4500" y="21320"/>
                    <a:pt x="5760" y="21320"/>
                    <a:pt x="8820" y="21060"/>
                  </a:cubicBezTo>
                  <a:cubicBezTo>
                    <a:pt x="11880" y="20800"/>
                    <a:pt x="16740" y="20279"/>
                    <a:pt x="21600" y="197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1" name="Line"/>
            <p:cNvSpPr/>
            <p:nvPr/>
          </p:nvSpPr>
          <p:spPr>
            <a:xfrm>
              <a:off x="3478654" y="1023994"/>
              <a:ext cx="2091647" cy="121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0914" fill="norm" stroke="1" extrusionOk="0">
                  <a:moveTo>
                    <a:pt x="0" y="20914"/>
                  </a:moveTo>
                  <a:cubicBezTo>
                    <a:pt x="817" y="19151"/>
                    <a:pt x="1633" y="17387"/>
                    <a:pt x="2502" y="16065"/>
                  </a:cubicBezTo>
                  <a:cubicBezTo>
                    <a:pt x="3372" y="14743"/>
                    <a:pt x="4294" y="13861"/>
                    <a:pt x="5281" y="13200"/>
                  </a:cubicBezTo>
                  <a:cubicBezTo>
                    <a:pt x="6269" y="12538"/>
                    <a:pt x="7323" y="12098"/>
                    <a:pt x="8363" y="11436"/>
                  </a:cubicBezTo>
                  <a:cubicBezTo>
                    <a:pt x="9404" y="10775"/>
                    <a:pt x="10431" y="9894"/>
                    <a:pt x="11498" y="8130"/>
                  </a:cubicBezTo>
                  <a:cubicBezTo>
                    <a:pt x="12565" y="6367"/>
                    <a:pt x="13671" y="3722"/>
                    <a:pt x="14659" y="1959"/>
                  </a:cubicBezTo>
                  <a:cubicBezTo>
                    <a:pt x="15647" y="196"/>
                    <a:pt x="16516" y="-686"/>
                    <a:pt x="17385" y="636"/>
                  </a:cubicBezTo>
                  <a:cubicBezTo>
                    <a:pt x="18255" y="1959"/>
                    <a:pt x="19124" y="5485"/>
                    <a:pt x="19730" y="7249"/>
                  </a:cubicBezTo>
                  <a:cubicBezTo>
                    <a:pt x="20336" y="9012"/>
                    <a:pt x="20678" y="9012"/>
                    <a:pt x="20968" y="8792"/>
                  </a:cubicBezTo>
                  <a:cubicBezTo>
                    <a:pt x="21258" y="8571"/>
                    <a:pt x="21495" y="8130"/>
                    <a:pt x="21547" y="7690"/>
                  </a:cubicBezTo>
                  <a:cubicBezTo>
                    <a:pt x="21600" y="7249"/>
                    <a:pt x="21468" y="6808"/>
                    <a:pt x="21337" y="6808"/>
                  </a:cubicBezTo>
                  <a:cubicBezTo>
                    <a:pt x="21205" y="6808"/>
                    <a:pt x="21073" y="7249"/>
                    <a:pt x="20941" y="76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2" name="Line"/>
            <p:cNvSpPr/>
            <p:nvPr/>
          </p:nvSpPr>
          <p:spPr>
            <a:xfrm>
              <a:off x="3409653" y="1146203"/>
              <a:ext cx="1985712" cy="114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0" fill="norm" stroke="1" extrusionOk="0">
                  <a:moveTo>
                    <a:pt x="0" y="21420"/>
                  </a:moveTo>
                  <a:cubicBezTo>
                    <a:pt x="1112" y="20940"/>
                    <a:pt x="2224" y="20460"/>
                    <a:pt x="3364" y="19020"/>
                  </a:cubicBezTo>
                  <a:cubicBezTo>
                    <a:pt x="4503" y="17580"/>
                    <a:pt x="5671" y="15180"/>
                    <a:pt x="6700" y="13260"/>
                  </a:cubicBezTo>
                  <a:cubicBezTo>
                    <a:pt x="7728" y="11340"/>
                    <a:pt x="8618" y="9900"/>
                    <a:pt x="9563" y="8940"/>
                  </a:cubicBezTo>
                  <a:cubicBezTo>
                    <a:pt x="10508" y="7980"/>
                    <a:pt x="11509" y="7500"/>
                    <a:pt x="12565" y="7020"/>
                  </a:cubicBezTo>
                  <a:cubicBezTo>
                    <a:pt x="13622" y="6540"/>
                    <a:pt x="14734" y="6060"/>
                    <a:pt x="15818" y="5340"/>
                  </a:cubicBezTo>
                  <a:cubicBezTo>
                    <a:pt x="16902" y="4620"/>
                    <a:pt x="17958" y="3660"/>
                    <a:pt x="18806" y="2700"/>
                  </a:cubicBezTo>
                  <a:cubicBezTo>
                    <a:pt x="19654" y="1740"/>
                    <a:pt x="20293" y="780"/>
                    <a:pt x="20710" y="300"/>
                  </a:cubicBezTo>
                  <a:cubicBezTo>
                    <a:pt x="21127" y="-180"/>
                    <a:pt x="21322" y="-180"/>
                    <a:pt x="21433" y="1020"/>
                  </a:cubicBezTo>
                  <a:cubicBezTo>
                    <a:pt x="21544" y="2220"/>
                    <a:pt x="21572" y="4620"/>
                    <a:pt x="21600" y="70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843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301163" y="71462"/>
              <a:ext cx="2654859" cy="2981817"/>
            </a:xfrm>
            <a:prstGeom prst="rect">
              <a:avLst/>
            </a:prstGeom>
            <a:effectLst/>
          </p:spPr>
        </p:pic>
        <p:pic>
          <p:nvPicPr>
            <p:cNvPr id="845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602398" y="49120"/>
              <a:ext cx="2279634" cy="3073930"/>
            </a:xfrm>
            <a:prstGeom prst="rect">
              <a:avLst/>
            </a:prstGeom>
            <a:effectLst/>
          </p:spPr>
        </p:pic>
        <p:pic>
          <p:nvPicPr>
            <p:cNvPr id="847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555992" y="-38100"/>
              <a:ext cx="1781761" cy="3317047"/>
            </a:xfrm>
            <a:prstGeom prst="rect">
              <a:avLst/>
            </a:prstGeom>
            <a:effectLst/>
          </p:spPr>
        </p:pic>
      </p:grpSp>
      <p:grpSp>
        <p:nvGrpSpPr>
          <p:cNvPr id="858" name="Drawing"/>
          <p:cNvGrpSpPr/>
          <p:nvPr/>
        </p:nvGrpSpPr>
        <p:grpSpPr>
          <a:xfrm>
            <a:off x="2869055" y="3082088"/>
            <a:ext cx="1171370" cy="2340703"/>
            <a:chOff x="0" y="0"/>
            <a:chExt cx="1171368" cy="2340701"/>
          </a:xfrm>
        </p:grpSpPr>
        <p:sp>
          <p:nvSpPr>
            <p:cNvPr id="850" name="Line"/>
            <p:cNvSpPr/>
            <p:nvPr/>
          </p:nvSpPr>
          <p:spPr>
            <a:xfrm>
              <a:off x="236126" y="1851860"/>
              <a:ext cx="275895" cy="315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299" fill="norm" stroke="1" extrusionOk="0">
                  <a:moveTo>
                    <a:pt x="21393" y="3347"/>
                  </a:moveTo>
                  <a:cubicBezTo>
                    <a:pt x="20997" y="2310"/>
                    <a:pt x="20600" y="1273"/>
                    <a:pt x="19907" y="669"/>
                  </a:cubicBezTo>
                  <a:cubicBezTo>
                    <a:pt x="19213" y="64"/>
                    <a:pt x="18222" y="-109"/>
                    <a:pt x="16736" y="64"/>
                  </a:cubicBezTo>
                  <a:cubicBezTo>
                    <a:pt x="15250" y="237"/>
                    <a:pt x="13268" y="755"/>
                    <a:pt x="10791" y="2310"/>
                  </a:cubicBezTo>
                  <a:cubicBezTo>
                    <a:pt x="8314" y="3865"/>
                    <a:pt x="5342" y="6457"/>
                    <a:pt x="3360" y="9222"/>
                  </a:cubicBezTo>
                  <a:cubicBezTo>
                    <a:pt x="1378" y="11987"/>
                    <a:pt x="387" y="14925"/>
                    <a:pt x="90" y="16825"/>
                  </a:cubicBezTo>
                  <a:cubicBezTo>
                    <a:pt x="-207" y="18726"/>
                    <a:pt x="189" y="19590"/>
                    <a:pt x="1874" y="20281"/>
                  </a:cubicBezTo>
                  <a:cubicBezTo>
                    <a:pt x="3558" y="20973"/>
                    <a:pt x="6531" y="21491"/>
                    <a:pt x="9999" y="21232"/>
                  </a:cubicBezTo>
                  <a:cubicBezTo>
                    <a:pt x="13466" y="20973"/>
                    <a:pt x="17430" y="19936"/>
                    <a:pt x="21393" y="188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1" name="Line"/>
            <p:cNvSpPr/>
            <p:nvPr/>
          </p:nvSpPr>
          <p:spPr>
            <a:xfrm>
              <a:off x="41624" y="1620361"/>
              <a:ext cx="687624" cy="720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288" fill="norm" stroke="1" extrusionOk="0">
                  <a:moveTo>
                    <a:pt x="17540" y="2413"/>
                  </a:moveTo>
                  <a:cubicBezTo>
                    <a:pt x="16584" y="1658"/>
                    <a:pt x="15628" y="902"/>
                    <a:pt x="14153" y="449"/>
                  </a:cubicBezTo>
                  <a:cubicBezTo>
                    <a:pt x="12678" y="-4"/>
                    <a:pt x="10686" y="-155"/>
                    <a:pt x="8853" y="185"/>
                  </a:cubicBezTo>
                  <a:cubicBezTo>
                    <a:pt x="7019" y="525"/>
                    <a:pt x="5346" y="1355"/>
                    <a:pt x="3871" y="2715"/>
                  </a:cubicBezTo>
                  <a:cubicBezTo>
                    <a:pt x="2397" y="4074"/>
                    <a:pt x="1121" y="5962"/>
                    <a:pt x="484" y="8077"/>
                  </a:cubicBezTo>
                  <a:cubicBezTo>
                    <a:pt x="-154" y="10192"/>
                    <a:pt x="-154" y="12533"/>
                    <a:pt x="444" y="14572"/>
                  </a:cubicBezTo>
                  <a:cubicBezTo>
                    <a:pt x="1042" y="16611"/>
                    <a:pt x="2237" y="18348"/>
                    <a:pt x="3871" y="19557"/>
                  </a:cubicBezTo>
                  <a:cubicBezTo>
                    <a:pt x="5505" y="20765"/>
                    <a:pt x="7577" y="21445"/>
                    <a:pt x="9769" y="21256"/>
                  </a:cubicBezTo>
                  <a:cubicBezTo>
                    <a:pt x="11961" y="21067"/>
                    <a:pt x="14273" y="20010"/>
                    <a:pt x="16106" y="18877"/>
                  </a:cubicBezTo>
                  <a:cubicBezTo>
                    <a:pt x="17939" y="17744"/>
                    <a:pt x="19294" y="16536"/>
                    <a:pt x="20171" y="14686"/>
                  </a:cubicBezTo>
                  <a:cubicBezTo>
                    <a:pt x="21047" y="12835"/>
                    <a:pt x="21446" y="10343"/>
                    <a:pt x="21446" y="8379"/>
                  </a:cubicBezTo>
                  <a:cubicBezTo>
                    <a:pt x="21446" y="6416"/>
                    <a:pt x="21047" y="4981"/>
                    <a:pt x="19932" y="3961"/>
                  </a:cubicBezTo>
                  <a:cubicBezTo>
                    <a:pt x="18816" y="2942"/>
                    <a:pt x="16983" y="2337"/>
                    <a:pt x="15149" y="17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2" name="Line"/>
            <p:cNvSpPr/>
            <p:nvPr/>
          </p:nvSpPr>
          <p:spPr>
            <a:xfrm>
              <a:off x="-1" y="580676"/>
              <a:ext cx="1055144" cy="1106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539" fill="norm" stroke="1" extrusionOk="0">
                  <a:moveTo>
                    <a:pt x="3401" y="21539"/>
                  </a:moveTo>
                  <a:cubicBezTo>
                    <a:pt x="2933" y="20792"/>
                    <a:pt x="2464" y="20046"/>
                    <a:pt x="1996" y="18976"/>
                  </a:cubicBezTo>
                  <a:cubicBezTo>
                    <a:pt x="1527" y="17906"/>
                    <a:pt x="1059" y="16512"/>
                    <a:pt x="721" y="15243"/>
                  </a:cubicBezTo>
                  <a:cubicBezTo>
                    <a:pt x="382" y="13974"/>
                    <a:pt x="174" y="12829"/>
                    <a:pt x="70" y="11710"/>
                  </a:cubicBezTo>
                  <a:cubicBezTo>
                    <a:pt x="-34" y="10590"/>
                    <a:pt x="-34" y="9495"/>
                    <a:pt x="148" y="8499"/>
                  </a:cubicBezTo>
                  <a:cubicBezTo>
                    <a:pt x="330" y="7504"/>
                    <a:pt x="695" y="6608"/>
                    <a:pt x="1241" y="5737"/>
                  </a:cubicBezTo>
                  <a:cubicBezTo>
                    <a:pt x="1788" y="4866"/>
                    <a:pt x="2516" y="4020"/>
                    <a:pt x="3557" y="3224"/>
                  </a:cubicBezTo>
                  <a:cubicBezTo>
                    <a:pt x="4598" y="2427"/>
                    <a:pt x="5952" y="1681"/>
                    <a:pt x="7357" y="1158"/>
                  </a:cubicBezTo>
                  <a:cubicBezTo>
                    <a:pt x="8762" y="636"/>
                    <a:pt x="10219" y="337"/>
                    <a:pt x="11625" y="163"/>
                  </a:cubicBezTo>
                  <a:cubicBezTo>
                    <a:pt x="13030" y="-11"/>
                    <a:pt x="14383" y="-61"/>
                    <a:pt x="15528" y="88"/>
                  </a:cubicBezTo>
                  <a:cubicBezTo>
                    <a:pt x="16673" y="238"/>
                    <a:pt x="17610" y="586"/>
                    <a:pt x="18417" y="1133"/>
                  </a:cubicBezTo>
                  <a:cubicBezTo>
                    <a:pt x="19224" y="1681"/>
                    <a:pt x="19900" y="2427"/>
                    <a:pt x="20421" y="3522"/>
                  </a:cubicBezTo>
                  <a:cubicBezTo>
                    <a:pt x="20941" y="4617"/>
                    <a:pt x="21306" y="6061"/>
                    <a:pt x="21436" y="7604"/>
                  </a:cubicBezTo>
                  <a:cubicBezTo>
                    <a:pt x="21566" y="9146"/>
                    <a:pt x="21462" y="10789"/>
                    <a:pt x="21072" y="12108"/>
                  </a:cubicBezTo>
                  <a:cubicBezTo>
                    <a:pt x="20681" y="13427"/>
                    <a:pt x="20005" y="14422"/>
                    <a:pt x="19172" y="15343"/>
                  </a:cubicBezTo>
                  <a:cubicBezTo>
                    <a:pt x="18339" y="16263"/>
                    <a:pt x="17350" y="17110"/>
                    <a:pt x="16517" y="17781"/>
                  </a:cubicBezTo>
                  <a:cubicBezTo>
                    <a:pt x="15685" y="18453"/>
                    <a:pt x="15008" y="18951"/>
                    <a:pt x="14513" y="19274"/>
                  </a:cubicBezTo>
                  <a:cubicBezTo>
                    <a:pt x="14019" y="19598"/>
                    <a:pt x="13707" y="19747"/>
                    <a:pt x="13577" y="19698"/>
                  </a:cubicBezTo>
                  <a:cubicBezTo>
                    <a:pt x="13446" y="19648"/>
                    <a:pt x="13499" y="19399"/>
                    <a:pt x="13603" y="19125"/>
                  </a:cubicBezTo>
                  <a:cubicBezTo>
                    <a:pt x="13707" y="18851"/>
                    <a:pt x="13863" y="18553"/>
                    <a:pt x="14019" y="182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3" name="Line"/>
            <p:cNvSpPr/>
            <p:nvPr/>
          </p:nvSpPr>
          <p:spPr>
            <a:xfrm>
              <a:off x="634689" y="1335412"/>
              <a:ext cx="245340" cy="301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6" fill="norm" stroke="1" extrusionOk="0">
                  <a:moveTo>
                    <a:pt x="8100" y="1521"/>
                  </a:moveTo>
                  <a:cubicBezTo>
                    <a:pt x="8325" y="621"/>
                    <a:pt x="8550" y="-279"/>
                    <a:pt x="8325" y="81"/>
                  </a:cubicBezTo>
                  <a:cubicBezTo>
                    <a:pt x="8100" y="441"/>
                    <a:pt x="7425" y="2061"/>
                    <a:pt x="6187" y="4941"/>
                  </a:cubicBezTo>
                  <a:cubicBezTo>
                    <a:pt x="4950" y="7821"/>
                    <a:pt x="3150" y="11961"/>
                    <a:pt x="1912" y="14481"/>
                  </a:cubicBezTo>
                  <a:cubicBezTo>
                    <a:pt x="675" y="17001"/>
                    <a:pt x="0" y="17901"/>
                    <a:pt x="0" y="18711"/>
                  </a:cubicBezTo>
                  <a:cubicBezTo>
                    <a:pt x="0" y="19521"/>
                    <a:pt x="675" y="20241"/>
                    <a:pt x="1575" y="20601"/>
                  </a:cubicBezTo>
                  <a:cubicBezTo>
                    <a:pt x="2475" y="20961"/>
                    <a:pt x="3600" y="20961"/>
                    <a:pt x="5962" y="21051"/>
                  </a:cubicBezTo>
                  <a:cubicBezTo>
                    <a:pt x="8325" y="21141"/>
                    <a:pt x="11925" y="21321"/>
                    <a:pt x="14737" y="21231"/>
                  </a:cubicBezTo>
                  <a:cubicBezTo>
                    <a:pt x="17550" y="21141"/>
                    <a:pt x="19575" y="20781"/>
                    <a:pt x="21600" y="204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4" name="Line"/>
            <p:cNvSpPr/>
            <p:nvPr/>
          </p:nvSpPr>
          <p:spPr>
            <a:xfrm>
              <a:off x="514842" y="175376"/>
              <a:ext cx="157039" cy="249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9" h="20713" fill="norm" stroke="1" extrusionOk="0">
                  <a:moveTo>
                    <a:pt x="9752" y="6431"/>
                  </a:moveTo>
                  <a:cubicBezTo>
                    <a:pt x="9752" y="5372"/>
                    <a:pt x="9752" y="4314"/>
                    <a:pt x="9077" y="3467"/>
                  </a:cubicBezTo>
                  <a:cubicBezTo>
                    <a:pt x="8402" y="2619"/>
                    <a:pt x="7052" y="1984"/>
                    <a:pt x="5702" y="2090"/>
                  </a:cubicBezTo>
                  <a:cubicBezTo>
                    <a:pt x="4352" y="2196"/>
                    <a:pt x="3002" y="3043"/>
                    <a:pt x="1821" y="5478"/>
                  </a:cubicBezTo>
                  <a:cubicBezTo>
                    <a:pt x="640" y="7914"/>
                    <a:pt x="-373" y="11937"/>
                    <a:pt x="133" y="14796"/>
                  </a:cubicBezTo>
                  <a:cubicBezTo>
                    <a:pt x="639" y="17655"/>
                    <a:pt x="2664" y="19349"/>
                    <a:pt x="5364" y="20196"/>
                  </a:cubicBezTo>
                  <a:cubicBezTo>
                    <a:pt x="8064" y="21043"/>
                    <a:pt x="11439" y="21043"/>
                    <a:pt x="14308" y="18714"/>
                  </a:cubicBezTo>
                  <a:cubicBezTo>
                    <a:pt x="17177" y="16384"/>
                    <a:pt x="19540" y="11725"/>
                    <a:pt x="20383" y="8337"/>
                  </a:cubicBezTo>
                  <a:cubicBezTo>
                    <a:pt x="21227" y="4949"/>
                    <a:pt x="20552" y="2831"/>
                    <a:pt x="18527" y="1455"/>
                  </a:cubicBezTo>
                  <a:cubicBezTo>
                    <a:pt x="16502" y="78"/>
                    <a:pt x="13127" y="-557"/>
                    <a:pt x="10764" y="608"/>
                  </a:cubicBezTo>
                  <a:cubicBezTo>
                    <a:pt x="8402" y="1772"/>
                    <a:pt x="7052" y="4737"/>
                    <a:pt x="5702" y="77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5" name="Line"/>
            <p:cNvSpPr/>
            <p:nvPr/>
          </p:nvSpPr>
          <p:spPr>
            <a:xfrm>
              <a:off x="772692" y="298987"/>
              <a:ext cx="1533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6" name="Line"/>
            <p:cNvSpPr/>
            <p:nvPr/>
          </p:nvSpPr>
          <p:spPr>
            <a:xfrm>
              <a:off x="836841" y="0"/>
              <a:ext cx="233435" cy="329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433" fill="norm" stroke="1" extrusionOk="0">
                  <a:moveTo>
                    <a:pt x="1138" y="5482"/>
                  </a:moveTo>
                  <a:cubicBezTo>
                    <a:pt x="441" y="4818"/>
                    <a:pt x="-256" y="4153"/>
                    <a:pt x="92" y="3571"/>
                  </a:cubicBezTo>
                  <a:cubicBezTo>
                    <a:pt x="441" y="2990"/>
                    <a:pt x="1834" y="2491"/>
                    <a:pt x="4970" y="1827"/>
                  </a:cubicBezTo>
                  <a:cubicBezTo>
                    <a:pt x="8105" y="1162"/>
                    <a:pt x="12983" y="331"/>
                    <a:pt x="16002" y="82"/>
                  </a:cubicBezTo>
                  <a:cubicBezTo>
                    <a:pt x="19021" y="-167"/>
                    <a:pt x="20183" y="165"/>
                    <a:pt x="20763" y="913"/>
                  </a:cubicBezTo>
                  <a:cubicBezTo>
                    <a:pt x="21344" y="1661"/>
                    <a:pt x="21344" y="2824"/>
                    <a:pt x="20879" y="5233"/>
                  </a:cubicBezTo>
                  <a:cubicBezTo>
                    <a:pt x="20415" y="7642"/>
                    <a:pt x="19486" y="11298"/>
                    <a:pt x="19021" y="13624"/>
                  </a:cubicBezTo>
                  <a:cubicBezTo>
                    <a:pt x="18557" y="15950"/>
                    <a:pt x="18557" y="16947"/>
                    <a:pt x="18673" y="18027"/>
                  </a:cubicBezTo>
                  <a:cubicBezTo>
                    <a:pt x="18789" y="19107"/>
                    <a:pt x="19021" y="20270"/>
                    <a:pt x="19370" y="20851"/>
                  </a:cubicBezTo>
                  <a:cubicBezTo>
                    <a:pt x="19718" y="21433"/>
                    <a:pt x="20183" y="21433"/>
                    <a:pt x="20647" y="214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7" name="Line"/>
            <p:cNvSpPr/>
            <p:nvPr/>
          </p:nvSpPr>
          <p:spPr>
            <a:xfrm>
              <a:off x="941363" y="168651"/>
              <a:ext cx="230006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866" name="Drawing"/>
          <p:cNvGrpSpPr/>
          <p:nvPr/>
        </p:nvGrpSpPr>
        <p:grpSpPr>
          <a:xfrm>
            <a:off x="3565080" y="4236248"/>
            <a:ext cx="2789583" cy="1296071"/>
            <a:chOff x="0" y="0"/>
            <a:chExt cx="2789581" cy="1296070"/>
          </a:xfrm>
        </p:grpSpPr>
        <p:sp>
          <p:nvSpPr>
            <p:cNvPr id="859" name="Line"/>
            <p:cNvSpPr/>
            <p:nvPr/>
          </p:nvSpPr>
          <p:spPr>
            <a:xfrm>
              <a:off x="2288668" y="703732"/>
              <a:ext cx="242848" cy="403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331" fill="norm" stroke="1" extrusionOk="0">
                  <a:moveTo>
                    <a:pt x="19697" y="2296"/>
                  </a:moveTo>
                  <a:cubicBezTo>
                    <a:pt x="17916" y="1486"/>
                    <a:pt x="16134" y="676"/>
                    <a:pt x="14019" y="271"/>
                  </a:cubicBezTo>
                  <a:cubicBezTo>
                    <a:pt x="11903" y="-134"/>
                    <a:pt x="9454" y="-134"/>
                    <a:pt x="7004" y="608"/>
                  </a:cubicBezTo>
                  <a:cubicBezTo>
                    <a:pt x="4555" y="1351"/>
                    <a:pt x="2105" y="2836"/>
                    <a:pt x="881" y="3916"/>
                  </a:cubicBezTo>
                  <a:cubicBezTo>
                    <a:pt x="-344" y="4996"/>
                    <a:pt x="-344" y="5671"/>
                    <a:pt x="1215" y="6683"/>
                  </a:cubicBezTo>
                  <a:cubicBezTo>
                    <a:pt x="2774" y="7696"/>
                    <a:pt x="5891" y="9046"/>
                    <a:pt x="9343" y="10531"/>
                  </a:cubicBezTo>
                  <a:cubicBezTo>
                    <a:pt x="12794" y="12016"/>
                    <a:pt x="16580" y="13636"/>
                    <a:pt x="18695" y="14919"/>
                  </a:cubicBezTo>
                  <a:cubicBezTo>
                    <a:pt x="20811" y="16201"/>
                    <a:pt x="21256" y="17146"/>
                    <a:pt x="21145" y="17888"/>
                  </a:cubicBezTo>
                  <a:cubicBezTo>
                    <a:pt x="21033" y="18631"/>
                    <a:pt x="20365" y="19171"/>
                    <a:pt x="18138" y="19779"/>
                  </a:cubicBezTo>
                  <a:cubicBezTo>
                    <a:pt x="15912" y="20386"/>
                    <a:pt x="12126" y="21061"/>
                    <a:pt x="9009" y="21263"/>
                  </a:cubicBezTo>
                  <a:cubicBezTo>
                    <a:pt x="5891" y="21466"/>
                    <a:pt x="3442" y="21196"/>
                    <a:pt x="1994" y="20656"/>
                  </a:cubicBezTo>
                  <a:cubicBezTo>
                    <a:pt x="547" y="20116"/>
                    <a:pt x="101" y="19306"/>
                    <a:pt x="769" y="18564"/>
                  </a:cubicBezTo>
                  <a:cubicBezTo>
                    <a:pt x="1437" y="17821"/>
                    <a:pt x="3219" y="17146"/>
                    <a:pt x="5000" y="164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0" name="Line"/>
            <p:cNvSpPr/>
            <p:nvPr/>
          </p:nvSpPr>
          <p:spPr>
            <a:xfrm>
              <a:off x="2087475" y="469388"/>
              <a:ext cx="702107" cy="826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237" fill="norm" stroke="1" extrusionOk="0">
                  <a:moveTo>
                    <a:pt x="15901" y="3788"/>
                  </a:moveTo>
                  <a:cubicBezTo>
                    <a:pt x="15901" y="3066"/>
                    <a:pt x="15901" y="2344"/>
                    <a:pt x="15588" y="1753"/>
                  </a:cubicBezTo>
                  <a:cubicBezTo>
                    <a:pt x="15275" y="1162"/>
                    <a:pt x="14649" y="702"/>
                    <a:pt x="13593" y="374"/>
                  </a:cubicBezTo>
                  <a:cubicBezTo>
                    <a:pt x="12536" y="46"/>
                    <a:pt x="11049" y="-151"/>
                    <a:pt x="9366" y="144"/>
                  </a:cubicBezTo>
                  <a:cubicBezTo>
                    <a:pt x="7684" y="440"/>
                    <a:pt x="5806" y="1228"/>
                    <a:pt x="4358" y="2114"/>
                  </a:cubicBezTo>
                  <a:cubicBezTo>
                    <a:pt x="2910" y="3000"/>
                    <a:pt x="1893" y="3985"/>
                    <a:pt x="1188" y="5462"/>
                  </a:cubicBezTo>
                  <a:cubicBezTo>
                    <a:pt x="484" y="6940"/>
                    <a:pt x="93" y="8909"/>
                    <a:pt x="14" y="10944"/>
                  </a:cubicBezTo>
                  <a:cubicBezTo>
                    <a:pt x="-64" y="12980"/>
                    <a:pt x="171" y="15081"/>
                    <a:pt x="1032" y="16755"/>
                  </a:cubicBezTo>
                  <a:cubicBezTo>
                    <a:pt x="1893" y="18429"/>
                    <a:pt x="3379" y="19676"/>
                    <a:pt x="4984" y="20431"/>
                  </a:cubicBezTo>
                  <a:cubicBezTo>
                    <a:pt x="6588" y="21186"/>
                    <a:pt x="8310" y="21449"/>
                    <a:pt x="10345" y="21055"/>
                  </a:cubicBezTo>
                  <a:cubicBezTo>
                    <a:pt x="12379" y="20661"/>
                    <a:pt x="14727" y="19611"/>
                    <a:pt x="16527" y="18133"/>
                  </a:cubicBezTo>
                  <a:cubicBezTo>
                    <a:pt x="18327" y="16656"/>
                    <a:pt x="19579" y="14752"/>
                    <a:pt x="20362" y="12947"/>
                  </a:cubicBezTo>
                  <a:cubicBezTo>
                    <a:pt x="21145" y="11141"/>
                    <a:pt x="21458" y="9434"/>
                    <a:pt x="21497" y="7924"/>
                  </a:cubicBezTo>
                  <a:cubicBezTo>
                    <a:pt x="21536" y="6414"/>
                    <a:pt x="21301" y="5101"/>
                    <a:pt x="20166" y="3952"/>
                  </a:cubicBezTo>
                  <a:cubicBezTo>
                    <a:pt x="19032" y="2803"/>
                    <a:pt x="16997" y="1819"/>
                    <a:pt x="15432" y="1293"/>
                  </a:cubicBezTo>
                  <a:cubicBezTo>
                    <a:pt x="13866" y="768"/>
                    <a:pt x="12771" y="702"/>
                    <a:pt x="12301" y="670"/>
                  </a:cubicBezTo>
                  <a:cubicBezTo>
                    <a:pt x="11832" y="637"/>
                    <a:pt x="11988" y="637"/>
                    <a:pt x="12145" y="6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1" name="Line"/>
            <p:cNvSpPr/>
            <p:nvPr/>
          </p:nvSpPr>
          <p:spPr>
            <a:xfrm>
              <a:off x="0" y="382690"/>
              <a:ext cx="2123715" cy="402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9" fill="norm" stroke="1" extrusionOk="0">
                  <a:moveTo>
                    <a:pt x="0" y="21549"/>
                  </a:moveTo>
                  <a:cubicBezTo>
                    <a:pt x="728" y="19772"/>
                    <a:pt x="1456" y="17995"/>
                    <a:pt x="2235" y="16286"/>
                  </a:cubicBezTo>
                  <a:cubicBezTo>
                    <a:pt x="3015" y="14577"/>
                    <a:pt x="3847" y="12936"/>
                    <a:pt x="4627" y="11364"/>
                  </a:cubicBezTo>
                  <a:cubicBezTo>
                    <a:pt x="5406" y="9792"/>
                    <a:pt x="6134" y="8288"/>
                    <a:pt x="6823" y="7058"/>
                  </a:cubicBezTo>
                  <a:cubicBezTo>
                    <a:pt x="7512" y="5827"/>
                    <a:pt x="8162" y="4871"/>
                    <a:pt x="8825" y="3914"/>
                  </a:cubicBezTo>
                  <a:cubicBezTo>
                    <a:pt x="9487" y="2957"/>
                    <a:pt x="10163" y="2000"/>
                    <a:pt x="10709" y="1384"/>
                  </a:cubicBezTo>
                  <a:cubicBezTo>
                    <a:pt x="11255" y="769"/>
                    <a:pt x="11671" y="496"/>
                    <a:pt x="12269" y="291"/>
                  </a:cubicBezTo>
                  <a:cubicBezTo>
                    <a:pt x="12866" y="86"/>
                    <a:pt x="13646" y="-51"/>
                    <a:pt x="14387" y="17"/>
                  </a:cubicBezTo>
                  <a:cubicBezTo>
                    <a:pt x="15128" y="86"/>
                    <a:pt x="15830" y="359"/>
                    <a:pt x="16531" y="1179"/>
                  </a:cubicBezTo>
                  <a:cubicBezTo>
                    <a:pt x="17233" y="2000"/>
                    <a:pt x="17935" y="3367"/>
                    <a:pt x="18481" y="4529"/>
                  </a:cubicBezTo>
                  <a:cubicBezTo>
                    <a:pt x="19027" y="5691"/>
                    <a:pt x="19417" y="6648"/>
                    <a:pt x="19910" y="8152"/>
                  </a:cubicBezTo>
                  <a:cubicBezTo>
                    <a:pt x="20404" y="9655"/>
                    <a:pt x="21002" y="11706"/>
                    <a:pt x="21600" y="137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2" name="Line"/>
            <p:cNvSpPr/>
            <p:nvPr/>
          </p:nvSpPr>
          <p:spPr>
            <a:xfrm>
              <a:off x="1993378" y="417523"/>
              <a:ext cx="186560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2627" y="0"/>
                  </a:moveTo>
                  <a:cubicBezTo>
                    <a:pt x="6714" y="2810"/>
                    <a:pt x="10800" y="5620"/>
                    <a:pt x="13865" y="7727"/>
                  </a:cubicBezTo>
                  <a:cubicBezTo>
                    <a:pt x="16930" y="9834"/>
                    <a:pt x="18973" y="11239"/>
                    <a:pt x="20141" y="12380"/>
                  </a:cubicBezTo>
                  <a:cubicBezTo>
                    <a:pt x="21308" y="13522"/>
                    <a:pt x="21600" y="14400"/>
                    <a:pt x="21016" y="15102"/>
                  </a:cubicBezTo>
                  <a:cubicBezTo>
                    <a:pt x="20432" y="15805"/>
                    <a:pt x="18973" y="16332"/>
                    <a:pt x="15324" y="17385"/>
                  </a:cubicBezTo>
                  <a:cubicBezTo>
                    <a:pt x="11676" y="18439"/>
                    <a:pt x="5838" y="2002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3" name="Line"/>
            <p:cNvSpPr/>
            <p:nvPr/>
          </p:nvSpPr>
          <p:spPr>
            <a:xfrm>
              <a:off x="1272835" y="90662"/>
              <a:ext cx="211843" cy="190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0" h="20909" fill="norm" stroke="1" extrusionOk="0">
                  <a:moveTo>
                    <a:pt x="10535" y="1374"/>
                  </a:moveTo>
                  <a:cubicBezTo>
                    <a:pt x="9530" y="533"/>
                    <a:pt x="8526" y="-309"/>
                    <a:pt x="7270" y="112"/>
                  </a:cubicBezTo>
                  <a:cubicBezTo>
                    <a:pt x="6014" y="533"/>
                    <a:pt x="4507" y="2216"/>
                    <a:pt x="3126" y="5161"/>
                  </a:cubicBezTo>
                  <a:cubicBezTo>
                    <a:pt x="1744" y="8107"/>
                    <a:pt x="488" y="12314"/>
                    <a:pt x="112" y="15120"/>
                  </a:cubicBezTo>
                  <a:cubicBezTo>
                    <a:pt x="-265" y="17925"/>
                    <a:pt x="237" y="19327"/>
                    <a:pt x="2749" y="20169"/>
                  </a:cubicBezTo>
                  <a:cubicBezTo>
                    <a:pt x="5261" y="21010"/>
                    <a:pt x="9782" y="21291"/>
                    <a:pt x="13298" y="20169"/>
                  </a:cubicBezTo>
                  <a:cubicBezTo>
                    <a:pt x="16814" y="19047"/>
                    <a:pt x="19326" y="16522"/>
                    <a:pt x="20330" y="13717"/>
                  </a:cubicBezTo>
                  <a:cubicBezTo>
                    <a:pt x="21335" y="10912"/>
                    <a:pt x="20833" y="7826"/>
                    <a:pt x="18447" y="5442"/>
                  </a:cubicBezTo>
                  <a:cubicBezTo>
                    <a:pt x="16061" y="3057"/>
                    <a:pt x="11791" y="1374"/>
                    <a:pt x="9028" y="673"/>
                  </a:cubicBezTo>
                  <a:cubicBezTo>
                    <a:pt x="6265" y="-28"/>
                    <a:pt x="5009" y="252"/>
                    <a:pt x="4256" y="1234"/>
                  </a:cubicBezTo>
                  <a:cubicBezTo>
                    <a:pt x="3502" y="2216"/>
                    <a:pt x="3251" y="3899"/>
                    <a:pt x="3000" y="55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4" name="Line"/>
            <p:cNvSpPr/>
            <p:nvPr/>
          </p:nvSpPr>
          <p:spPr>
            <a:xfrm>
              <a:off x="1571702" y="195185"/>
              <a:ext cx="23001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5" name="Line"/>
            <p:cNvSpPr/>
            <p:nvPr/>
          </p:nvSpPr>
          <p:spPr>
            <a:xfrm>
              <a:off x="1709705" y="-1"/>
              <a:ext cx="337341" cy="237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1" fill="norm" stroke="1" extrusionOk="0">
                  <a:moveTo>
                    <a:pt x="0" y="5141"/>
                  </a:moveTo>
                  <a:cubicBezTo>
                    <a:pt x="327" y="3992"/>
                    <a:pt x="655" y="2843"/>
                    <a:pt x="1718" y="1924"/>
                  </a:cubicBezTo>
                  <a:cubicBezTo>
                    <a:pt x="2782" y="1005"/>
                    <a:pt x="4582" y="316"/>
                    <a:pt x="5891" y="86"/>
                  </a:cubicBezTo>
                  <a:cubicBezTo>
                    <a:pt x="7200" y="-144"/>
                    <a:pt x="8018" y="86"/>
                    <a:pt x="8509" y="775"/>
                  </a:cubicBezTo>
                  <a:cubicBezTo>
                    <a:pt x="9000" y="1465"/>
                    <a:pt x="9164" y="2613"/>
                    <a:pt x="8673" y="5371"/>
                  </a:cubicBezTo>
                  <a:cubicBezTo>
                    <a:pt x="8182" y="8128"/>
                    <a:pt x="7036" y="12494"/>
                    <a:pt x="6218" y="15367"/>
                  </a:cubicBezTo>
                  <a:cubicBezTo>
                    <a:pt x="5400" y="18239"/>
                    <a:pt x="4909" y="19618"/>
                    <a:pt x="5155" y="20422"/>
                  </a:cubicBezTo>
                  <a:cubicBezTo>
                    <a:pt x="5400" y="21226"/>
                    <a:pt x="6382" y="21456"/>
                    <a:pt x="9245" y="21226"/>
                  </a:cubicBezTo>
                  <a:cubicBezTo>
                    <a:pt x="12109" y="20996"/>
                    <a:pt x="16855" y="20307"/>
                    <a:pt x="21600" y="196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903" name="Drawing"/>
          <p:cNvGrpSpPr/>
          <p:nvPr/>
        </p:nvGrpSpPr>
        <p:grpSpPr>
          <a:xfrm>
            <a:off x="2824745" y="3634082"/>
            <a:ext cx="8269172" cy="4469329"/>
            <a:chOff x="0" y="0"/>
            <a:chExt cx="8269171" cy="4469328"/>
          </a:xfrm>
        </p:grpSpPr>
        <p:sp>
          <p:nvSpPr>
            <p:cNvPr id="867" name="Line"/>
            <p:cNvSpPr/>
            <p:nvPr/>
          </p:nvSpPr>
          <p:spPr>
            <a:xfrm>
              <a:off x="6277010" y="1235038"/>
              <a:ext cx="259456" cy="49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61" fill="norm" stroke="1" extrusionOk="0">
                  <a:moveTo>
                    <a:pt x="5617" y="7575"/>
                  </a:moveTo>
                  <a:cubicBezTo>
                    <a:pt x="6040" y="6694"/>
                    <a:pt x="6464" y="5812"/>
                    <a:pt x="6675" y="5647"/>
                  </a:cubicBezTo>
                  <a:cubicBezTo>
                    <a:pt x="6887" y="5481"/>
                    <a:pt x="6887" y="6032"/>
                    <a:pt x="6358" y="7961"/>
                  </a:cubicBezTo>
                  <a:cubicBezTo>
                    <a:pt x="5828" y="9890"/>
                    <a:pt x="4770" y="13196"/>
                    <a:pt x="3923" y="15455"/>
                  </a:cubicBezTo>
                  <a:cubicBezTo>
                    <a:pt x="3075" y="17714"/>
                    <a:pt x="2440" y="18926"/>
                    <a:pt x="1805" y="19863"/>
                  </a:cubicBezTo>
                  <a:cubicBezTo>
                    <a:pt x="1170" y="20800"/>
                    <a:pt x="534" y="21461"/>
                    <a:pt x="217" y="21351"/>
                  </a:cubicBezTo>
                  <a:cubicBezTo>
                    <a:pt x="-101" y="21241"/>
                    <a:pt x="-101" y="20359"/>
                    <a:pt x="428" y="18320"/>
                  </a:cubicBezTo>
                  <a:cubicBezTo>
                    <a:pt x="958" y="16281"/>
                    <a:pt x="2017" y="13085"/>
                    <a:pt x="3817" y="10110"/>
                  </a:cubicBezTo>
                  <a:cubicBezTo>
                    <a:pt x="5617" y="7134"/>
                    <a:pt x="8158" y="4379"/>
                    <a:pt x="10381" y="2671"/>
                  </a:cubicBezTo>
                  <a:cubicBezTo>
                    <a:pt x="12605" y="963"/>
                    <a:pt x="14511" y="302"/>
                    <a:pt x="16099" y="81"/>
                  </a:cubicBezTo>
                  <a:cubicBezTo>
                    <a:pt x="17687" y="-139"/>
                    <a:pt x="18958" y="81"/>
                    <a:pt x="19911" y="853"/>
                  </a:cubicBezTo>
                  <a:cubicBezTo>
                    <a:pt x="20864" y="1624"/>
                    <a:pt x="21499" y="2947"/>
                    <a:pt x="21499" y="4214"/>
                  </a:cubicBezTo>
                  <a:cubicBezTo>
                    <a:pt x="21499" y="5481"/>
                    <a:pt x="20864" y="6694"/>
                    <a:pt x="19487" y="7685"/>
                  </a:cubicBezTo>
                  <a:cubicBezTo>
                    <a:pt x="18111" y="8677"/>
                    <a:pt x="15993" y="9449"/>
                    <a:pt x="14405" y="9890"/>
                  </a:cubicBezTo>
                  <a:cubicBezTo>
                    <a:pt x="12817" y="10330"/>
                    <a:pt x="11758" y="10441"/>
                    <a:pt x="10699" y="10496"/>
                  </a:cubicBezTo>
                  <a:cubicBezTo>
                    <a:pt x="9640" y="10551"/>
                    <a:pt x="8581" y="10551"/>
                    <a:pt x="7734" y="10771"/>
                  </a:cubicBezTo>
                  <a:cubicBezTo>
                    <a:pt x="6887" y="10992"/>
                    <a:pt x="6252" y="11432"/>
                    <a:pt x="6464" y="11818"/>
                  </a:cubicBezTo>
                  <a:cubicBezTo>
                    <a:pt x="6675" y="12204"/>
                    <a:pt x="7734" y="12534"/>
                    <a:pt x="9852" y="13857"/>
                  </a:cubicBezTo>
                  <a:cubicBezTo>
                    <a:pt x="11970" y="15179"/>
                    <a:pt x="15146" y="17494"/>
                    <a:pt x="17052" y="18926"/>
                  </a:cubicBezTo>
                  <a:cubicBezTo>
                    <a:pt x="18958" y="20359"/>
                    <a:pt x="19593" y="20910"/>
                    <a:pt x="20228" y="214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8" name="Line"/>
            <p:cNvSpPr/>
            <p:nvPr/>
          </p:nvSpPr>
          <p:spPr>
            <a:xfrm>
              <a:off x="6089801" y="969874"/>
              <a:ext cx="839060" cy="85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340" fill="norm" stroke="1" extrusionOk="0">
                  <a:moveTo>
                    <a:pt x="16153" y="4669"/>
                  </a:moveTo>
                  <a:cubicBezTo>
                    <a:pt x="15636" y="3652"/>
                    <a:pt x="15118" y="2636"/>
                    <a:pt x="14245" y="1842"/>
                  </a:cubicBezTo>
                  <a:cubicBezTo>
                    <a:pt x="13372" y="1048"/>
                    <a:pt x="12143" y="476"/>
                    <a:pt x="10785" y="190"/>
                  </a:cubicBezTo>
                  <a:cubicBezTo>
                    <a:pt x="9427" y="-96"/>
                    <a:pt x="7940" y="-96"/>
                    <a:pt x="6549" y="444"/>
                  </a:cubicBezTo>
                  <a:cubicBezTo>
                    <a:pt x="5159" y="984"/>
                    <a:pt x="3866" y="2064"/>
                    <a:pt x="2831" y="3430"/>
                  </a:cubicBezTo>
                  <a:cubicBezTo>
                    <a:pt x="1796" y="4796"/>
                    <a:pt x="1020" y="6448"/>
                    <a:pt x="535" y="8290"/>
                  </a:cubicBezTo>
                  <a:cubicBezTo>
                    <a:pt x="50" y="10132"/>
                    <a:pt x="-144" y="12165"/>
                    <a:pt x="115" y="13944"/>
                  </a:cubicBezTo>
                  <a:cubicBezTo>
                    <a:pt x="373" y="15723"/>
                    <a:pt x="1085" y="17248"/>
                    <a:pt x="2152" y="18423"/>
                  </a:cubicBezTo>
                  <a:cubicBezTo>
                    <a:pt x="3219" y="19598"/>
                    <a:pt x="4642" y="20424"/>
                    <a:pt x="6194" y="20900"/>
                  </a:cubicBezTo>
                  <a:cubicBezTo>
                    <a:pt x="7746" y="21377"/>
                    <a:pt x="9427" y="21504"/>
                    <a:pt x="11270" y="21091"/>
                  </a:cubicBezTo>
                  <a:cubicBezTo>
                    <a:pt x="13113" y="20678"/>
                    <a:pt x="15118" y="19725"/>
                    <a:pt x="16735" y="18359"/>
                  </a:cubicBezTo>
                  <a:cubicBezTo>
                    <a:pt x="18352" y="16993"/>
                    <a:pt x="19581" y="15215"/>
                    <a:pt x="20357" y="13245"/>
                  </a:cubicBezTo>
                  <a:cubicBezTo>
                    <a:pt x="21133" y="11276"/>
                    <a:pt x="21456" y="9116"/>
                    <a:pt x="21068" y="7337"/>
                  </a:cubicBezTo>
                  <a:cubicBezTo>
                    <a:pt x="20680" y="5558"/>
                    <a:pt x="19581" y="4160"/>
                    <a:pt x="17964" y="3271"/>
                  </a:cubicBezTo>
                  <a:cubicBezTo>
                    <a:pt x="16347" y="2382"/>
                    <a:pt x="14213" y="2000"/>
                    <a:pt x="12079" y="16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9" name="Line"/>
            <p:cNvSpPr/>
            <p:nvPr/>
          </p:nvSpPr>
          <p:spPr>
            <a:xfrm>
              <a:off x="740334" y="187504"/>
              <a:ext cx="5397456" cy="106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1" fill="norm" stroke="1" extrusionOk="0">
                  <a:moveTo>
                    <a:pt x="0" y="21581"/>
                  </a:moveTo>
                  <a:cubicBezTo>
                    <a:pt x="225" y="20550"/>
                    <a:pt x="450" y="19519"/>
                    <a:pt x="690" y="18565"/>
                  </a:cubicBezTo>
                  <a:cubicBezTo>
                    <a:pt x="931" y="17612"/>
                    <a:pt x="1186" y="16735"/>
                    <a:pt x="1432" y="15859"/>
                  </a:cubicBezTo>
                  <a:cubicBezTo>
                    <a:pt x="1677" y="14982"/>
                    <a:pt x="1913" y="14106"/>
                    <a:pt x="2168" y="13127"/>
                  </a:cubicBezTo>
                  <a:cubicBezTo>
                    <a:pt x="2424" y="12147"/>
                    <a:pt x="2700" y="11065"/>
                    <a:pt x="2966" y="10059"/>
                  </a:cubicBezTo>
                  <a:cubicBezTo>
                    <a:pt x="3232" y="9054"/>
                    <a:pt x="3488" y="8126"/>
                    <a:pt x="3779" y="7224"/>
                  </a:cubicBezTo>
                  <a:cubicBezTo>
                    <a:pt x="4070" y="6322"/>
                    <a:pt x="4398" y="5445"/>
                    <a:pt x="4684" y="4749"/>
                  </a:cubicBezTo>
                  <a:cubicBezTo>
                    <a:pt x="4970" y="4054"/>
                    <a:pt x="5216" y="3538"/>
                    <a:pt x="5466" y="3048"/>
                  </a:cubicBezTo>
                  <a:cubicBezTo>
                    <a:pt x="5717" y="2559"/>
                    <a:pt x="5973" y="2095"/>
                    <a:pt x="6223" y="1708"/>
                  </a:cubicBezTo>
                  <a:cubicBezTo>
                    <a:pt x="6474" y="1321"/>
                    <a:pt x="6719" y="1012"/>
                    <a:pt x="6975" y="780"/>
                  </a:cubicBezTo>
                  <a:cubicBezTo>
                    <a:pt x="7231" y="548"/>
                    <a:pt x="7497" y="393"/>
                    <a:pt x="7783" y="265"/>
                  </a:cubicBezTo>
                  <a:cubicBezTo>
                    <a:pt x="8069" y="136"/>
                    <a:pt x="8376" y="33"/>
                    <a:pt x="8709" y="7"/>
                  </a:cubicBezTo>
                  <a:cubicBezTo>
                    <a:pt x="9041" y="-19"/>
                    <a:pt x="9399" y="33"/>
                    <a:pt x="9726" y="110"/>
                  </a:cubicBezTo>
                  <a:cubicBezTo>
                    <a:pt x="10053" y="187"/>
                    <a:pt x="10350" y="290"/>
                    <a:pt x="10647" y="419"/>
                  </a:cubicBezTo>
                  <a:cubicBezTo>
                    <a:pt x="10943" y="548"/>
                    <a:pt x="11240" y="703"/>
                    <a:pt x="11511" y="909"/>
                  </a:cubicBezTo>
                  <a:cubicBezTo>
                    <a:pt x="11782" y="1115"/>
                    <a:pt x="12027" y="1373"/>
                    <a:pt x="12273" y="1682"/>
                  </a:cubicBezTo>
                  <a:cubicBezTo>
                    <a:pt x="12518" y="1992"/>
                    <a:pt x="12764" y="2352"/>
                    <a:pt x="13030" y="2739"/>
                  </a:cubicBezTo>
                  <a:cubicBezTo>
                    <a:pt x="13295" y="3126"/>
                    <a:pt x="13582" y="3538"/>
                    <a:pt x="13848" y="3899"/>
                  </a:cubicBezTo>
                  <a:cubicBezTo>
                    <a:pt x="14114" y="4260"/>
                    <a:pt x="14359" y="4569"/>
                    <a:pt x="14661" y="5007"/>
                  </a:cubicBezTo>
                  <a:cubicBezTo>
                    <a:pt x="14963" y="5445"/>
                    <a:pt x="15320" y="6013"/>
                    <a:pt x="15648" y="6580"/>
                  </a:cubicBezTo>
                  <a:cubicBezTo>
                    <a:pt x="15975" y="7147"/>
                    <a:pt x="16272" y="7714"/>
                    <a:pt x="16517" y="8152"/>
                  </a:cubicBezTo>
                  <a:cubicBezTo>
                    <a:pt x="16763" y="8590"/>
                    <a:pt x="16957" y="8899"/>
                    <a:pt x="17177" y="9312"/>
                  </a:cubicBezTo>
                  <a:cubicBezTo>
                    <a:pt x="17397" y="9724"/>
                    <a:pt x="17642" y="10240"/>
                    <a:pt x="17847" y="10652"/>
                  </a:cubicBezTo>
                  <a:cubicBezTo>
                    <a:pt x="18051" y="11065"/>
                    <a:pt x="18215" y="11374"/>
                    <a:pt x="18409" y="11657"/>
                  </a:cubicBezTo>
                  <a:cubicBezTo>
                    <a:pt x="18603" y="11941"/>
                    <a:pt x="18828" y="12199"/>
                    <a:pt x="19033" y="12508"/>
                  </a:cubicBezTo>
                  <a:cubicBezTo>
                    <a:pt x="19238" y="12817"/>
                    <a:pt x="19422" y="13178"/>
                    <a:pt x="19606" y="13513"/>
                  </a:cubicBezTo>
                  <a:cubicBezTo>
                    <a:pt x="19790" y="13848"/>
                    <a:pt x="19974" y="14158"/>
                    <a:pt x="20143" y="14493"/>
                  </a:cubicBezTo>
                  <a:cubicBezTo>
                    <a:pt x="20311" y="14828"/>
                    <a:pt x="20465" y="15189"/>
                    <a:pt x="20634" y="15704"/>
                  </a:cubicBezTo>
                  <a:cubicBezTo>
                    <a:pt x="20802" y="16220"/>
                    <a:pt x="20986" y="16890"/>
                    <a:pt x="21150" y="17431"/>
                  </a:cubicBezTo>
                  <a:cubicBezTo>
                    <a:pt x="21314" y="17972"/>
                    <a:pt x="21457" y="18385"/>
                    <a:pt x="21600" y="187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0" name="Line"/>
            <p:cNvSpPr/>
            <p:nvPr/>
          </p:nvSpPr>
          <p:spPr>
            <a:xfrm>
              <a:off x="5869450" y="810129"/>
              <a:ext cx="277477" cy="401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14862" y="1376"/>
                  </a:moveTo>
                  <a:cubicBezTo>
                    <a:pt x="14664" y="688"/>
                    <a:pt x="14466" y="0"/>
                    <a:pt x="14268" y="0"/>
                  </a:cubicBezTo>
                  <a:cubicBezTo>
                    <a:pt x="14070" y="0"/>
                    <a:pt x="13872" y="688"/>
                    <a:pt x="14268" y="1651"/>
                  </a:cubicBezTo>
                  <a:cubicBezTo>
                    <a:pt x="14664" y="2614"/>
                    <a:pt x="15655" y="3852"/>
                    <a:pt x="16844" y="5503"/>
                  </a:cubicBezTo>
                  <a:cubicBezTo>
                    <a:pt x="18033" y="7154"/>
                    <a:pt x="19420" y="9218"/>
                    <a:pt x="20312" y="10594"/>
                  </a:cubicBezTo>
                  <a:cubicBezTo>
                    <a:pt x="21204" y="11969"/>
                    <a:pt x="21600" y="12657"/>
                    <a:pt x="21501" y="13276"/>
                  </a:cubicBezTo>
                  <a:cubicBezTo>
                    <a:pt x="21402" y="13896"/>
                    <a:pt x="20807" y="14446"/>
                    <a:pt x="18528" y="15409"/>
                  </a:cubicBezTo>
                  <a:cubicBezTo>
                    <a:pt x="16250" y="16372"/>
                    <a:pt x="12286" y="17748"/>
                    <a:pt x="8917" y="18848"/>
                  </a:cubicBezTo>
                  <a:cubicBezTo>
                    <a:pt x="5549" y="19949"/>
                    <a:pt x="2774" y="2077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1" name="Line"/>
            <p:cNvSpPr/>
            <p:nvPr/>
          </p:nvSpPr>
          <p:spPr>
            <a:xfrm>
              <a:off x="1661572" y="94390"/>
              <a:ext cx="232114" cy="209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0833" fill="norm" stroke="1" extrusionOk="0">
                  <a:moveTo>
                    <a:pt x="7554" y="2812"/>
                  </a:moveTo>
                  <a:cubicBezTo>
                    <a:pt x="5695" y="4337"/>
                    <a:pt x="3837" y="5862"/>
                    <a:pt x="2560" y="8149"/>
                  </a:cubicBezTo>
                  <a:cubicBezTo>
                    <a:pt x="1283" y="10436"/>
                    <a:pt x="586" y="13485"/>
                    <a:pt x="237" y="15645"/>
                  </a:cubicBezTo>
                  <a:cubicBezTo>
                    <a:pt x="-111" y="17805"/>
                    <a:pt x="-111" y="19076"/>
                    <a:pt x="470" y="19965"/>
                  </a:cubicBezTo>
                  <a:cubicBezTo>
                    <a:pt x="1050" y="20855"/>
                    <a:pt x="2212" y="21363"/>
                    <a:pt x="5579" y="19965"/>
                  </a:cubicBezTo>
                  <a:cubicBezTo>
                    <a:pt x="8947" y="18568"/>
                    <a:pt x="14521" y="15264"/>
                    <a:pt x="17657" y="12469"/>
                  </a:cubicBezTo>
                  <a:cubicBezTo>
                    <a:pt x="20792" y="9674"/>
                    <a:pt x="21489" y="7387"/>
                    <a:pt x="20908" y="5354"/>
                  </a:cubicBezTo>
                  <a:cubicBezTo>
                    <a:pt x="20328" y="3321"/>
                    <a:pt x="18470" y="1542"/>
                    <a:pt x="16263" y="652"/>
                  </a:cubicBezTo>
                  <a:cubicBezTo>
                    <a:pt x="14057" y="-237"/>
                    <a:pt x="11502" y="-237"/>
                    <a:pt x="9179" y="779"/>
                  </a:cubicBezTo>
                  <a:cubicBezTo>
                    <a:pt x="6857" y="1796"/>
                    <a:pt x="4766" y="3829"/>
                    <a:pt x="2676" y="58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2" name="Line"/>
            <p:cNvSpPr/>
            <p:nvPr/>
          </p:nvSpPr>
          <p:spPr>
            <a:xfrm>
              <a:off x="1974695" y="168670"/>
              <a:ext cx="15335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3" name="Line"/>
            <p:cNvSpPr/>
            <p:nvPr/>
          </p:nvSpPr>
          <p:spPr>
            <a:xfrm>
              <a:off x="2082031" y="0"/>
              <a:ext cx="107337" cy="253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57" y="4800"/>
                    <a:pt x="4114" y="9600"/>
                    <a:pt x="7714" y="13200"/>
                  </a:cubicBezTo>
                  <a:cubicBezTo>
                    <a:pt x="11314" y="16800"/>
                    <a:pt x="16457" y="19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4" name="Line"/>
            <p:cNvSpPr/>
            <p:nvPr/>
          </p:nvSpPr>
          <p:spPr>
            <a:xfrm>
              <a:off x="853555" y="1659559"/>
              <a:ext cx="1964494" cy="553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353" fill="norm" stroke="1" extrusionOk="0">
                  <a:moveTo>
                    <a:pt x="21563" y="6669"/>
                  </a:moveTo>
                  <a:cubicBezTo>
                    <a:pt x="21479" y="8445"/>
                    <a:pt x="21395" y="10220"/>
                    <a:pt x="21128" y="11946"/>
                  </a:cubicBezTo>
                  <a:cubicBezTo>
                    <a:pt x="20862" y="13672"/>
                    <a:pt x="20413" y="15349"/>
                    <a:pt x="19866" y="16680"/>
                  </a:cubicBezTo>
                  <a:cubicBezTo>
                    <a:pt x="19319" y="18012"/>
                    <a:pt x="18674" y="18998"/>
                    <a:pt x="17916" y="19787"/>
                  </a:cubicBezTo>
                  <a:cubicBezTo>
                    <a:pt x="17159" y="20576"/>
                    <a:pt x="16289" y="21168"/>
                    <a:pt x="15364" y="21316"/>
                  </a:cubicBezTo>
                  <a:cubicBezTo>
                    <a:pt x="14438" y="21464"/>
                    <a:pt x="13456" y="21168"/>
                    <a:pt x="12460" y="20478"/>
                  </a:cubicBezTo>
                  <a:cubicBezTo>
                    <a:pt x="11464" y="19787"/>
                    <a:pt x="10454" y="18702"/>
                    <a:pt x="9445" y="17568"/>
                  </a:cubicBezTo>
                  <a:cubicBezTo>
                    <a:pt x="8435" y="16434"/>
                    <a:pt x="7425" y="15250"/>
                    <a:pt x="6513" y="14067"/>
                  </a:cubicBezTo>
                  <a:cubicBezTo>
                    <a:pt x="5601" y="12883"/>
                    <a:pt x="4788" y="11700"/>
                    <a:pt x="3974" y="10467"/>
                  </a:cubicBezTo>
                  <a:cubicBezTo>
                    <a:pt x="3161" y="9234"/>
                    <a:pt x="2347" y="7952"/>
                    <a:pt x="1800" y="7064"/>
                  </a:cubicBezTo>
                  <a:cubicBezTo>
                    <a:pt x="1253" y="6176"/>
                    <a:pt x="973" y="5683"/>
                    <a:pt x="734" y="5141"/>
                  </a:cubicBezTo>
                  <a:cubicBezTo>
                    <a:pt x="496" y="4598"/>
                    <a:pt x="300" y="4006"/>
                    <a:pt x="215" y="4006"/>
                  </a:cubicBezTo>
                  <a:cubicBezTo>
                    <a:pt x="131" y="4006"/>
                    <a:pt x="159" y="4598"/>
                    <a:pt x="229" y="5979"/>
                  </a:cubicBezTo>
                  <a:cubicBezTo>
                    <a:pt x="300" y="7360"/>
                    <a:pt x="412" y="9530"/>
                    <a:pt x="482" y="10861"/>
                  </a:cubicBezTo>
                  <a:cubicBezTo>
                    <a:pt x="552" y="12193"/>
                    <a:pt x="580" y="12686"/>
                    <a:pt x="566" y="12538"/>
                  </a:cubicBezTo>
                  <a:cubicBezTo>
                    <a:pt x="552" y="12390"/>
                    <a:pt x="496" y="11601"/>
                    <a:pt x="384" y="10122"/>
                  </a:cubicBezTo>
                  <a:cubicBezTo>
                    <a:pt x="272" y="8642"/>
                    <a:pt x="103" y="6472"/>
                    <a:pt x="33" y="5141"/>
                  </a:cubicBezTo>
                  <a:cubicBezTo>
                    <a:pt x="-37" y="3809"/>
                    <a:pt x="-9" y="3316"/>
                    <a:pt x="229" y="2675"/>
                  </a:cubicBezTo>
                  <a:cubicBezTo>
                    <a:pt x="468" y="2034"/>
                    <a:pt x="917" y="1245"/>
                    <a:pt x="1436" y="702"/>
                  </a:cubicBezTo>
                  <a:cubicBezTo>
                    <a:pt x="1955" y="160"/>
                    <a:pt x="2544" y="-136"/>
                    <a:pt x="2951" y="61"/>
                  </a:cubicBezTo>
                  <a:cubicBezTo>
                    <a:pt x="3357" y="259"/>
                    <a:pt x="3582" y="949"/>
                    <a:pt x="3806" y="16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5" name="Line"/>
            <p:cNvSpPr/>
            <p:nvPr/>
          </p:nvSpPr>
          <p:spPr>
            <a:xfrm>
              <a:off x="1802511" y="1790382"/>
              <a:ext cx="112217" cy="184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7" h="21032" fill="norm" stroke="1" extrusionOk="0">
                  <a:moveTo>
                    <a:pt x="13620" y="7423"/>
                  </a:moveTo>
                  <a:cubicBezTo>
                    <a:pt x="12660" y="5964"/>
                    <a:pt x="11700" y="4504"/>
                    <a:pt x="10020" y="3920"/>
                  </a:cubicBezTo>
                  <a:cubicBezTo>
                    <a:pt x="8340" y="3337"/>
                    <a:pt x="5940" y="3628"/>
                    <a:pt x="4020" y="5818"/>
                  </a:cubicBezTo>
                  <a:cubicBezTo>
                    <a:pt x="2100" y="8007"/>
                    <a:pt x="660" y="12093"/>
                    <a:pt x="180" y="14866"/>
                  </a:cubicBezTo>
                  <a:cubicBezTo>
                    <a:pt x="-300" y="17639"/>
                    <a:pt x="180" y="19099"/>
                    <a:pt x="1620" y="19974"/>
                  </a:cubicBezTo>
                  <a:cubicBezTo>
                    <a:pt x="3060" y="20850"/>
                    <a:pt x="5460" y="21142"/>
                    <a:pt x="8100" y="20996"/>
                  </a:cubicBezTo>
                  <a:cubicBezTo>
                    <a:pt x="10740" y="20850"/>
                    <a:pt x="13620" y="20266"/>
                    <a:pt x="16260" y="17639"/>
                  </a:cubicBezTo>
                  <a:cubicBezTo>
                    <a:pt x="18900" y="15012"/>
                    <a:pt x="21300" y="10342"/>
                    <a:pt x="21060" y="6839"/>
                  </a:cubicBezTo>
                  <a:cubicBezTo>
                    <a:pt x="20820" y="3337"/>
                    <a:pt x="17940" y="1001"/>
                    <a:pt x="14580" y="272"/>
                  </a:cubicBezTo>
                  <a:cubicBezTo>
                    <a:pt x="11220" y="-458"/>
                    <a:pt x="7380" y="418"/>
                    <a:pt x="3540" y="12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6" name="Line"/>
            <p:cNvSpPr/>
            <p:nvPr/>
          </p:nvSpPr>
          <p:spPr>
            <a:xfrm>
              <a:off x="2005363" y="1878375"/>
              <a:ext cx="766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7" name="Line"/>
            <p:cNvSpPr/>
            <p:nvPr/>
          </p:nvSpPr>
          <p:spPr>
            <a:xfrm>
              <a:off x="2166366" y="1686704"/>
              <a:ext cx="101022" cy="257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9" h="21517" fill="norm" stroke="1" extrusionOk="0">
                  <a:moveTo>
                    <a:pt x="18515" y="2566"/>
                  </a:moveTo>
                  <a:cubicBezTo>
                    <a:pt x="17486" y="1283"/>
                    <a:pt x="16457" y="0"/>
                    <a:pt x="14657" y="0"/>
                  </a:cubicBezTo>
                  <a:cubicBezTo>
                    <a:pt x="12857" y="0"/>
                    <a:pt x="10286" y="1283"/>
                    <a:pt x="7457" y="3743"/>
                  </a:cubicBezTo>
                  <a:cubicBezTo>
                    <a:pt x="4629" y="6202"/>
                    <a:pt x="1543" y="9838"/>
                    <a:pt x="515" y="12939"/>
                  </a:cubicBezTo>
                  <a:cubicBezTo>
                    <a:pt x="-514" y="16040"/>
                    <a:pt x="515" y="18606"/>
                    <a:pt x="2315" y="19996"/>
                  </a:cubicBezTo>
                  <a:cubicBezTo>
                    <a:pt x="4115" y="21386"/>
                    <a:pt x="6686" y="21600"/>
                    <a:pt x="9257" y="21493"/>
                  </a:cubicBezTo>
                  <a:cubicBezTo>
                    <a:pt x="11829" y="21386"/>
                    <a:pt x="14400" y="20958"/>
                    <a:pt x="16715" y="20317"/>
                  </a:cubicBezTo>
                  <a:cubicBezTo>
                    <a:pt x="19029" y="19675"/>
                    <a:pt x="21086" y="18820"/>
                    <a:pt x="20057" y="17644"/>
                  </a:cubicBezTo>
                  <a:cubicBezTo>
                    <a:pt x="19029" y="16467"/>
                    <a:pt x="14915" y="14970"/>
                    <a:pt x="11057" y="14329"/>
                  </a:cubicBezTo>
                  <a:cubicBezTo>
                    <a:pt x="7200" y="13687"/>
                    <a:pt x="3600" y="13901"/>
                    <a:pt x="0" y="141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8" name="Line"/>
            <p:cNvSpPr/>
            <p:nvPr/>
          </p:nvSpPr>
          <p:spPr>
            <a:xfrm>
              <a:off x="3207876" y="522427"/>
              <a:ext cx="537165" cy="655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389" fill="norm" stroke="1" extrusionOk="0">
                  <a:moveTo>
                    <a:pt x="2176" y="18979"/>
                  </a:moveTo>
                  <a:cubicBezTo>
                    <a:pt x="1467" y="16394"/>
                    <a:pt x="757" y="13808"/>
                    <a:pt x="351" y="11849"/>
                  </a:cubicBezTo>
                  <a:cubicBezTo>
                    <a:pt x="-55" y="9889"/>
                    <a:pt x="-156" y="8554"/>
                    <a:pt x="300" y="7053"/>
                  </a:cubicBezTo>
                  <a:cubicBezTo>
                    <a:pt x="757" y="5552"/>
                    <a:pt x="1771" y="3884"/>
                    <a:pt x="2734" y="2717"/>
                  </a:cubicBezTo>
                  <a:cubicBezTo>
                    <a:pt x="3698" y="1549"/>
                    <a:pt x="4610" y="882"/>
                    <a:pt x="5624" y="465"/>
                  </a:cubicBezTo>
                  <a:cubicBezTo>
                    <a:pt x="6638" y="48"/>
                    <a:pt x="7754" y="-119"/>
                    <a:pt x="9478" y="89"/>
                  </a:cubicBezTo>
                  <a:cubicBezTo>
                    <a:pt x="11202" y="298"/>
                    <a:pt x="13534" y="882"/>
                    <a:pt x="15359" y="1507"/>
                  </a:cubicBezTo>
                  <a:cubicBezTo>
                    <a:pt x="17185" y="2133"/>
                    <a:pt x="18503" y="2800"/>
                    <a:pt x="19467" y="3634"/>
                  </a:cubicBezTo>
                  <a:cubicBezTo>
                    <a:pt x="20430" y="4468"/>
                    <a:pt x="21038" y="5469"/>
                    <a:pt x="21241" y="6845"/>
                  </a:cubicBezTo>
                  <a:cubicBezTo>
                    <a:pt x="21444" y="8221"/>
                    <a:pt x="21241" y="9972"/>
                    <a:pt x="20481" y="11682"/>
                  </a:cubicBezTo>
                  <a:cubicBezTo>
                    <a:pt x="19720" y="13391"/>
                    <a:pt x="18402" y="15059"/>
                    <a:pt x="17134" y="16352"/>
                  </a:cubicBezTo>
                  <a:cubicBezTo>
                    <a:pt x="15867" y="17645"/>
                    <a:pt x="14650" y="18562"/>
                    <a:pt x="13636" y="19271"/>
                  </a:cubicBezTo>
                  <a:cubicBezTo>
                    <a:pt x="12621" y="19980"/>
                    <a:pt x="11810" y="20480"/>
                    <a:pt x="11202" y="20856"/>
                  </a:cubicBezTo>
                  <a:cubicBezTo>
                    <a:pt x="10593" y="21231"/>
                    <a:pt x="10188" y="21481"/>
                    <a:pt x="10289" y="21356"/>
                  </a:cubicBezTo>
                  <a:cubicBezTo>
                    <a:pt x="10390" y="21231"/>
                    <a:pt x="10999" y="20730"/>
                    <a:pt x="11607" y="202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9" name="Line"/>
            <p:cNvSpPr/>
            <p:nvPr/>
          </p:nvSpPr>
          <p:spPr>
            <a:xfrm>
              <a:off x="3451736" y="989022"/>
              <a:ext cx="224999" cy="195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497" fill="norm" stroke="1" extrusionOk="0">
                  <a:moveTo>
                    <a:pt x="8261" y="0"/>
                  </a:moveTo>
                  <a:cubicBezTo>
                    <a:pt x="6805" y="2244"/>
                    <a:pt x="5349" y="4488"/>
                    <a:pt x="4014" y="6873"/>
                  </a:cubicBezTo>
                  <a:cubicBezTo>
                    <a:pt x="2679" y="9257"/>
                    <a:pt x="1466" y="11782"/>
                    <a:pt x="738" y="13886"/>
                  </a:cubicBezTo>
                  <a:cubicBezTo>
                    <a:pt x="10" y="15990"/>
                    <a:pt x="-233" y="17673"/>
                    <a:pt x="252" y="18655"/>
                  </a:cubicBezTo>
                  <a:cubicBezTo>
                    <a:pt x="738" y="19636"/>
                    <a:pt x="1951" y="19917"/>
                    <a:pt x="4985" y="20338"/>
                  </a:cubicBezTo>
                  <a:cubicBezTo>
                    <a:pt x="8019" y="20758"/>
                    <a:pt x="12873" y="21319"/>
                    <a:pt x="15906" y="21460"/>
                  </a:cubicBezTo>
                  <a:cubicBezTo>
                    <a:pt x="18940" y="21600"/>
                    <a:pt x="20154" y="21319"/>
                    <a:pt x="21367" y="210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0" name="Line"/>
            <p:cNvSpPr/>
            <p:nvPr/>
          </p:nvSpPr>
          <p:spPr>
            <a:xfrm>
              <a:off x="3754429" y="962079"/>
              <a:ext cx="110443" cy="155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169" fill="norm" stroke="1" extrusionOk="0">
                  <a:moveTo>
                    <a:pt x="20421" y="538"/>
                  </a:moveTo>
                  <a:cubicBezTo>
                    <a:pt x="17967" y="189"/>
                    <a:pt x="15512" y="-159"/>
                    <a:pt x="12567" y="1409"/>
                  </a:cubicBezTo>
                  <a:cubicBezTo>
                    <a:pt x="9621" y="2976"/>
                    <a:pt x="6185" y="6460"/>
                    <a:pt x="3976" y="9247"/>
                  </a:cubicBezTo>
                  <a:cubicBezTo>
                    <a:pt x="1767" y="12035"/>
                    <a:pt x="785" y="14125"/>
                    <a:pt x="294" y="16041"/>
                  </a:cubicBezTo>
                  <a:cubicBezTo>
                    <a:pt x="-197" y="17957"/>
                    <a:pt x="-197" y="19699"/>
                    <a:pt x="1276" y="20570"/>
                  </a:cubicBezTo>
                  <a:cubicBezTo>
                    <a:pt x="2748" y="21441"/>
                    <a:pt x="5694" y="21441"/>
                    <a:pt x="9130" y="20047"/>
                  </a:cubicBezTo>
                  <a:cubicBezTo>
                    <a:pt x="12567" y="18654"/>
                    <a:pt x="16494" y="15867"/>
                    <a:pt x="18703" y="12906"/>
                  </a:cubicBezTo>
                  <a:cubicBezTo>
                    <a:pt x="20912" y="9944"/>
                    <a:pt x="21403" y="6809"/>
                    <a:pt x="21158" y="4370"/>
                  </a:cubicBezTo>
                  <a:cubicBezTo>
                    <a:pt x="20912" y="1931"/>
                    <a:pt x="19930" y="189"/>
                    <a:pt x="18703" y="15"/>
                  </a:cubicBezTo>
                  <a:cubicBezTo>
                    <a:pt x="17476" y="-159"/>
                    <a:pt x="16003" y="1235"/>
                    <a:pt x="14530" y="26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1" name="Line"/>
            <p:cNvSpPr/>
            <p:nvPr/>
          </p:nvSpPr>
          <p:spPr>
            <a:xfrm>
              <a:off x="3945073" y="1019689"/>
              <a:ext cx="7668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2" name="Line"/>
            <p:cNvSpPr/>
            <p:nvPr/>
          </p:nvSpPr>
          <p:spPr>
            <a:xfrm>
              <a:off x="3991074" y="863693"/>
              <a:ext cx="153977" cy="255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0" h="21395" fill="norm" stroke="1" extrusionOk="0">
                  <a:moveTo>
                    <a:pt x="4181" y="3431"/>
                  </a:moveTo>
                  <a:cubicBezTo>
                    <a:pt x="4877" y="2361"/>
                    <a:pt x="5574" y="1292"/>
                    <a:pt x="6794" y="650"/>
                  </a:cubicBezTo>
                  <a:cubicBezTo>
                    <a:pt x="8013" y="9"/>
                    <a:pt x="9755" y="-205"/>
                    <a:pt x="10974" y="223"/>
                  </a:cubicBezTo>
                  <a:cubicBezTo>
                    <a:pt x="12194" y="650"/>
                    <a:pt x="12890" y="1720"/>
                    <a:pt x="13065" y="2789"/>
                  </a:cubicBezTo>
                  <a:cubicBezTo>
                    <a:pt x="13239" y="3858"/>
                    <a:pt x="12890" y="4928"/>
                    <a:pt x="12194" y="5997"/>
                  </a:cubicBezTo>
                  <a:cubicBezTo>
                    <a:pt x="11497" y="7066"/>
                    <a:pt x="10452" y="8136"/>
                    <a:pt x="10626" y="8991"/>
                  </a:cubicBezTo>
                  <a:cubicBezTo>
                    <a:pt x="10800" y="9846"/>
                    <a:pt x="12194" y="10488"/>
                    <a:pt x="14110" y="11344"/>
                  </a:cubicBezTo>
                  <a:cubicBezTo>
                    <a:pt x="16026" y="12199"/>
                    <a:pt x="18465" y="13268"/>
                    <a:pt x="19858" y="14338"/>
                  </a:cubicBezTo>
                  <a:cubicBezTo>
                    <a:pt x="21252" y="15407"/>
                    <a:pt x="21600" y="16476"/>
                    <a:pt x="19510" y="17652"/>
                  </a:cubicBezTo>
                  <a:cubicBezTo>
                    <a:pt x="17419" y="18829"/>
                    <a:pt x="12890" y="20112"/>
                    <a:pt x="9232" y="20753"/>
                  </a:cubicBezTo>
                  <a:cubicBezTo>
                    <a:pt x="5574" y="21395"/>
                    <a:pt x="2787" y="21395"/>
                    <a:pt x="0" y="213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3" name="Line"/>
            <p:cNvSpPr/>
            <p:nvPr/>
          </p:nvSpPr>
          <p:spPr>
            <a:xfrm>
              <a:off x="3454395" y="1367252"/>
              <a:ext cx="2606727" cy="242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1" y="20236"/>
                    <a:pt x="381" y="18872"/>
                    <a:pt x="773" y="17053"/>
                  </a:cubicBezTo>
                  <a:cubicBezTo>
                    <a:pt x="1165" y="15234"/>
                    <a:pt x="1758" y="12960"/>
                    <a:pt x="2404" y="11027"/>
                  </a:cubicBezTo>
                  <a:cubicBezTo>
                    <a:pt x="3049" y="9095"/>
                    <a:pt x="3748" y="7503"/>
                    <a:pt x="4436" y="6253"/>
                  </a:cubicBezTo>
                  <a:cubicBezTo>
                    <a:pt x="5125" y="5002"/>
                    <a:pt x="5802" y="4093"/>
                    <a:pt x="6448" y="3411"/>
                  </a:cubicBezTo>
                  <a:cubicBezTo>
                    <a:pt x="7094" y="2728"/>
                    <a:pt x="7708" y="2274"/>
                    <a:pt x="8344" y="1819"/>
                  </a:cubicBezTo>
                  <a:cubicBezTo>
                    <a:pt x="8979" y="1364"/>
                    <a:pt x="9635" y="909"/>
                    <a:pt x="10302" y="568"/>
                  </a:cubicBezTo>
                  <a:cubicBezTo>
                    <a:pt x="10969" y="227"/>
                    <a:pt x="11647" y="0"/>
                    <a:pt x="12346" y="0"/>
                  </a:cubicBezTo>
                  <a:cubicBezTo>
                    <a:pt x="13045" y="0"/>
                    <a:pt x="13765" y="227"/>
                    <a:pt x="14389" y="682"/>
                  </a:cubicBezTo>
                  <a:cubicBezTo>
                    <a:pt x="15014" y="1137"/>
                    <a:pt x="15544" y="1819"/>
                    <a:pt x="16126" y="2728"/>
                  </a:cubicBezTo>
                  <a:cubicBezTo>
                    <a:pt x="16708" y="3638"/>
                    <a:pt x="17344" y="4775"/>
                    <a:pt x="17926" y="6139"/>
                  </a:cubicBezTo>
                  <a:cubicBezTo>
                    <a:pt x="18508" y="7503"/>
                    <a:pt x="19038" y="9095"/>
                    <a:pt x="19493" y="10573"/>
                  </a:cubicBezTo>
                  <a:cubicBezTo>
                    <a:pt x="19948" y="12051"/>
                    <a:pt x="20329" y="13415"/>
                    <a:pt x="20668" y="15234"/>
                  </a:cubicBezTo>
                  <a:cubicBezTo>
                    <a:pt x="21007" y="17053"/>
                    <a:pt x="21304" y="1932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4" name="Line"/>
            <p:cNvSpPr/>
            <p:nvPr/>
          </p:nvSpPr>
          <p:spPr>
            <a:xfrm>
              <a:off x="5915451" y="1387697"/>
              <a:ext cx="144447" cy="34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9" h="21600" fill="norm" stroke="1" extrusionOk="0">
                  <a:moveTo>
                    <a:pt x="5586" y="0"/>
                  </a:moveTo>
                  <a:cubicBezTo>
                    <a:pt x="10428" y="2560"/>
                    <a:pt x="15269" y="5120"/>
                    <a:pt x="18062" y="7200"/>
                  </a:cubicBezTo>
                  <a:cubicBezTo>
                    <a:pt x="20855" y="9280"/>
                    <a:pt x="21600" y="10880"/>
                    <a:pt x="20669" y="12240"/>
                  </a:cubicBezTo>
                  <a:cubicBezTo>
                    <a:pt x="19738" y="13600"/>
                    <a:pt x="17131" y="14720"/>
                    <a:pt x="13407" y="16240"/>
                  </a:cubicBezTo>
                  <a:cubicBezTo>
                    <a:pt x="9683" y="17760"/>
                    <a:pt x="4841" y="1968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5" name="Line"/>
            <p:cNvSpPr/>
            <p:nvPr/>
          </p:nvSpPr>
          <p:spPr>
            <a:xfrm>
              <a:off x="4873720" y="1136568"/>
              <a:ext cx="103822" cy="123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0792" fill="norm" stroke="1" extrusionOk="0">
                  <a:moveTo>
                    <a:pt x="17187" y="3571"/>
                  </a:moveTo>
                  <a:cubicBezTo>
                    <a:pt x="14553" y="2707"/>
                    <a:pt x="11919" y="1843"/>
                    <a:pt x="9548" y="2059"/>
                  </a:cubicBezTo>
                  <a:cubicBezTo>
                    <a:pt x="7178" y="2275"/>
                    <a:pt x="5070" y="3571"/>
                    <a:pt x="3490" y="5299"/>
                  </a:cubicBezTo>
                  <a:cubicBezTo>
                    <a:pt x="1909" y="7027"/>
                    <a:pt x="856" y="9187"/>
                    <a:pt x="329" y="11779"/>
                  </a:cubicBezTo>
                  <a:cubicBezTo>
                    <a:pt x="-198" y="14371"/>
                    <a:pt x="-198" y="17395"/>
                    <a:pt x="1119" y="19123"/>
                  </a:cubicBezTo>
                  <a:cubicBezTo>
                    <a:pt x="2436" y="20851"/>
                    <a:pt x="5070" y="21283"/>
                    <a:pt x="8495" y="20203"/>
                  </a:cubicBezTo>
                  <a:cubicBezTo>
                    <a:pt x="11919" y="19123"/>
                    <a:pt x="16134" y="16531"/>
                    <a:pt x="18504" y="13939"/>
                  </a:cubicBezTo>
                  <a:cubicBezTo>
                    <a:pt x="20875" y="11347"/>
                    <a:pt x="21402" y="8755"/>
                    <a:pt x="21402" y="6379"/>
                  </a:cubicBezTo>
                  <a:cubicBezTo>
                    <a:pt x="21402" y="4003"/>
                    <a:pt x="20875" y="1843"/>
                    <a:pt x="19031" y="763"/>
                  </a:cubicBezTo>
                  <a:cubicBezTo>
                    <a:pt x="17187" y="-317"/>
                    <a:pt x="14026" y="-317"/>
                    <a:pt x="11129" y="1195"/>
                  </a:cubicBezTo>
                  <a:cubicBezTo>
                    <a:pt x="8231" y="2707"/>
                    <a:pt x="5597" y="5731"/>
                    <a:pt x="2963" y="87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6" name="Line"/>
            <p:cNvSpPr/>
            <p:nvPr/>
          </p:nvSpPr>
          <p:spPr>
            <a:xfrm>
              <a:off x="5110433" y="1234361"/>
              <a:ext cx="15334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7" name="Line"/>
            <p:cNvSpPr/>
            <p:nvPr/>
          </p:nvSpPr>
          <p:spPr>
            <a:xfrm>
              <a:off x="5217768" y="1104024"/>
              <a:ext cx="7668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3600"/>
                    <a:pt x="14400" y="7200"/>
                    <a:pt x="18000" y="10800"/>
                  </a:cubicBezTo>
                  <a:cubicBezTo>
                    <a:pt x="21600" y="14400"/>
                    <a:pt x="21600" y="18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8" name="Line"/>
            <p:cNvSpPr/>
            <p:nvPr/>
          </p:nvSpPr>
          <p:spPr>
            <a:xfrm>
              <a:off x="-1" y="1785422"/>
              <a:ext cx="6608201" cy="2683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563" fill="norm" stroke="1" extrusionOk="0">
                  <a:moveTo>
                    <a:pt x="21539" y="624"/>
                  </a:moveTo>
                  <a:cubicBezTo>
                    <a:pt x="21548" y="1281"/>
                    <a:pt x="21556" y="1938"/>
                    <a:pt x="21564" y="2657"/>
                  </a:cubicBezTo>
                  <a:cubicBezTo>
                    <a:pt x="21573" y="3375"/>
                    <a:pt x="21581" y="4156"/>
                    <a:pt x="21560" y="4874"/>
                  </a:cubicBezTo>
                  <a:cubicBezTo>
                    <a:pt x="21539" y="5593"/>
                    <a:pt x="21489" y="6250"/>
                    <a:pt x="21414" y="6845"/>
                  </a:cubicBezTo>
                  <a:cubicBezTo>
                    <a:pt x="21339" y="7441"/>
                    <a:pt x="21239" y="7975"/>
                    <a:pt x="21110" y="8580"/>
                  </a:cubicBezTo>
                  <a:cubicBezTo>
                    <a:pt x="20980" y="9186"/>
                    <a:pt x="20822" y="9864"/>
                    <a:pt x="20642" y="10541"/>
                  </a:cubicBezTo>
                  <a:cubicBezTo>
                    <a:pt x="20463" y="11219"/>
                    <a:pt x="20263" y="11896"/>
                    <a:pt x="20079" y="12492"/>
                  </a:cubicBezTo>
                  <a:cubicBezTo>
                    <a:pt x="19896" y="13087"/>
                    <a:pt x="19729" y="13600"/>
                    <a:pt x="19554" y="14062"/>
                  </a:cubicBezTo>
                  <a:cubicBezTo>
                    <a:pt x="19378" y="14524"/>
                    <a:pt x="19195" y="14935"/>
                    <a:pt x="18974" y="15377"/>
                  </a:cubicBezTo>
                  <a:cubicBezTo>
                    <a:pt x="18753" y="15818"/>
                    <a:pt x="18494" y="16290"/>
                    <a:pt x="18248" y="16691"/>
                  </a:cubicBezTo>
                  <a:cubicBezTo>
                    <a:pt x="18002" y="17091"/>
                    <a:pt x="17768" y="17419"/>
                    <a:pt x="17505" y="17748"/>
                  </a:cubicBezTo>
                  <a:cubicBezTo>
                    <a:pt x="17243" y="18077"/>
                    <a:pt x="16951" y="18405"/>
                    <a:pt x="16671" y="18703"/>
                  </a:cubicBezTo>
                  <a:cubicBezTo>
                    <a:pt x="16392" y="19000"/>
                    <a:pt x="16125" y="19267"/>
                    <a:pt x="15854" y="19504"/>
                  </a:cubicBezTo>
                  <a:cubicBezTo>
                    <a:pt x="15582" y="19740"/>
                    <a:pt x="15307" y="19945"/>
                    <a:pt x="15011" y="20140"/>
                  </a:cubicBezTo>
                  <a:cubicBezTo>
                    <a:pt x="14715" y="20335"/>
                    <a:pt x="14398" y="20520"/>
                    <a:pt x="14097" y="20653"/>
                  </a:cubicBezTo>
                  <a:cubicBezTo>
                    <a:pt x="13797" y="20787"/>
                    <a:pt x="13513" y="20869"/>
                    <a:pt x="13238" y="20961"/>
                  </a:cubicBezTo>
                  <a:cubicBezTo>
                    <a:pt x="12963" y="21054"/>
                    <a:pt x="12696" y="21156"/>
                    <a:pt x="12429" y="21238"/>
                  </a:cubicBezTo>
                  <a:cubicBezTo>
                    <a:pt x="12162" y="21321"/>
                    <a:pt x="11895" y="21382"/>
                    <a:pt x="11615" y="21434"/>
                  </a:cubicBezTo>
                  <a:cubicBezTo>
                    <a:pt x="11336" y="21485"/>
                    <a:pt x="11044" y="21526"/>
                    <a:pt x="10731" y="21546"/>
                  </a:cubicBezTo>
                  <a:cubicBezTo>
                    <a:pt x="10418" y="21567"/>
                    <a:pt x="10084" y="21567"/>
                    <a:pt x="9759" y="21557"/>
                  </a:cubicBezTo>
                  <a:cubicBezTo>
                    <a:pt x="9434" y="21546"/>
                    <a:pt x="9117" y="21526"/>
                    <a:pt x="8816" y="21485"/>
                  </a:cubicBezTo>
                  <a:cubicBezTo>
                    <a:pt x="8516" y="21444"/>
                    <a:pt x="8232" y="21382"/>
                    <a:pt x="7944" y="21310"/>
                  </a:cubicBezTo>
                  <a:cubicBezTo>
                    <a:pt x="7657" y="21238"/>
                    <a:pt x="7365" y="21156"/>
                    <a:pt x="7060" y="21054"/>
                  </a:cubicBezTo>
                  <a:cubicBezTo>
                    <a:pt x="6756" y="20951"/>
                    <a:pt x="6438" y="20828"/>
                    <a:pt x="6134" y="20684"/>
                  </a:cubicBezTo>
                  <a:cubicBezTo>
                    <a:pt x="5829" y="20540"/>
                    <a:pt x="5537" y="20376"/>
                    <a:pt x="5258" y="20202"/>
                  </a:cubicBezTo>
                  <a:cubicBezTo>
                    <a:pt x="4978" y="20027"/>
                    <a:pt x="4711" y="19842"/>
                    <a:pt x="4449" y="19637"/>
                  </a:cubicBezTo>
                  <a:cubicBezTo>
                    <a:pt x="4186" y="19432"/>
                    <a:pt x="3927" y="19206"/>
                    <a:pt x="3664" y="18939"/>
                  </a:cubicBezTo>
                  <a:cubicBezTo>
                    <a:pt x="3402" y="18672"/>
                    <a:pt x="3135" y="18364"/>
                    <a:pt x="2889" y="18056"/>
                  </a:cubicBezTo>
                  <a:cubicBezTo>
                    <a:pt x="2642" y="17748"/>
                    <a:pt x="2417" y="17440"/>
                    <a:pt x="2188" y="17050"/>
                  </a:cubicBezTo>
                  <a:cubicBezTo>
                    <a:pt x="1958" y="16660"/>
                    <a:pt x="1725" y="16188"/>
                    <a:pt x="1516" y="15633"/>
                  </a:cubicBezTo>
                  <a:cubicBezTo>
                    <a:pt x="1308" y="15079"/>
                    <a:pt x="1124" y="14442"/>
                    <a:pt x="978" y="13796"/>
                  </a:cubicBezTo>
                  <a:cubicBezTo>
                    <a:pt x="832" y="13149"/>
                    <a:pt x="724" y="12492"/>
                    <a:pt x="636" y="11845"/>
                  </a:cubicBezTo>
                  <a:cubicBezTo>
                    <a:pt x="548" y="11198"/>
                    <a:pt x="482" y="10562"/>
                    <a:pt x="432" y="9925"/>
                  </a:cubicBezTo>
                  <a:cubicBezTo>
                    <a:pt x="381" y="9289"/>
                    <a:pt x="348" y="8652"/>
                    <a:pt x="319" y="7964"/>
                  </a:cubicBezTo>
                  <a:cubicBezTo>
                    <a:pt x="290" y="7277"/>
                    <a:pt x="265" y="6537"/>
                    <a:pt x="265" y="5891"/>
                  </a:cubicBezTo>
                  <a:cubicBezTo>
                    <a:pt x="265" y="5244"/>
                    <a:pt x="290" y="4689"/>
                    <a:pt x="344" y="4115"/>
                  </a:cubicBezTo>
                  <a:cubicBezTo>
                    <a:pt x="398" y="3540"/>
                    <a:pt x="482" y="2944"/>
                    <a:pt x="569" y="2369"/>
                  </a:cubicBezTo>
                  <a:cubicBezTo>
                    <a:pt x="657" y="1794"/>
                    <a:pt x="749" y="1240"/>
                    <a:pt x="799" y="911"/>
                  </a:cubicBezTo>
                  <a:cubicBezTo>
                    <a:pt x="849" y="583"/>
                    <a:pt x="857" y="480"/>
                    <a:pt x="865" y="357"/>
                  </a:cubicBezTo>
                  <a:cubicBezTo>
                    <a:pt x="874" y="234"/>
                    <a:pt x="882" y="90"/>
                    <a:pt x="865" y="59"/>
                  </a:cubicBezTo>
                  <a:cubicBezTo>
                    <a:pt x="849" y="29"/>
                    <a:pt x="807" y="111"/>
                    <a:pt x="707" y="326"/>
                  </a:cubicBezTo>
                  <a:cubicBezTo>
                    <a:pt x="607" y="542"/>
                    <a:pt x="448" y="891"/>
                    <a:pt x="344" y="1107"/>
                  </a:cubicBezTo>
                  <a:cubicBezTo>
                    <a:pt x="240" y="1322"/>
                    <a:pt x="190" y="1404"/>
                    <a:pt x="144" y="1466"/>
                  </a:cubicBezTo>
                  <a:cubicBezTo>
                    <a:pt x="98" y="1527"/>
                    <a:pt x="56" y="1569"/>
                    <a:pt x="27" y="1538"/>
                  </a:cubicBezTo>
                  <a:cubicBezTo>
                    <a:pt x="-2" y="1507"/>
                    <a:pt x="-19" y="1404"/>
                    <a:pt x="39" y="1209"/>
                  </a:cubicBezTo>
                  <a:cubicBezTo>
                    <a:pt x="98" y="1014"/>
                    <a:pt x="231" y="727"/>
                    <a:pt x="386" y="501"/>
                  </a:cubicBezTo>
                  <a:cubicBezTo>
                    <a:pt x="540" y="275"/>
                    <a:pt x="715" y="111"/>
                    <a:pt x="857" y="39"/>
                  </a:cubicBezTo>
                  <a:cubicBezTo>
                    <a:pt x="999" y="-33"/>
                    <a:pt x="1107" y="-12"/>
                    <a:pt x="1212" y="172"/>
                  </a:cubicBezTo>
                  <a:cubicBezTo>
                    <a:pt x="1316" y="357"/>
                    <a:pt x="1416" y="706"/>
                    <a:pt x="1504" y="1024"/>
                  </a:cubicBezTo>
                  <a:cubicBezTo>
                    <a:pt x="1591" y="1343"/>
                    <a:pt x="1666" y="1630"/>
                    <a:pt x="1741" y="19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9" name="Line"/>
            <p:cNvSpPr/>
            <p:nvPr/>
          </p:nvSpPr>
          <p:spPr>
            <a:xfrm>
              <a:off x="6660684" y="2586280"/>
              <a:ext cx="312792" cy="309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267" fill="norm" stroke="1" extrusionOk="0">
                  <a:moveTo>
                    <a:pt x="21494" y="1405"/>
                  </a:moveTo>
                  <a:cubicBezTo>
                    <a:pt x="20616" y="702"/>
                    <a:pt x="19738" y="0"/>
                    <a:pt x="18070" y="0"/>
                  </a:cubicBezTo>
                  <a:cubicBezTo>
                    <a:pt x="16401" y="0"/>
                    <a:pt x="13943" y="702"/>
                    <a:pt x="11133" y="2722"/>
                  </a:cubicBezTo>
                  <a:cubicBezTo>
                    <a:pt x="8323" y="4741"/>
                    <a:pt x="5162" y="8078"/>
                    <a:pt x="3231" y="10537"/>
                  </a:cubicBezTo>
                  <a:cubicBezTo>
                    <a:pt x="1299" y="12995"/>
                    <a:pt x="596" y="14576"/>
                    <a:pt x="245" y="16156"/>
                  </a:cubicBezTo>
                  <a:cubicBezTo>
                    <a:pt x="-106" y="17737"/>
                    <a:pt x="-106" y="19317"/>
                    <a:pt x="421" y="20283"/>
                  </a:cubicBezTo>
                  <a:cubicBezTo>
                    <a:pt x="948" y="21249"/>
                    <a:pt x="2001" y="21600"/>
                    <a:pt x="4460" y="20898"/>
                  </a:cubicBezTo>
                  <a:cubicBezTo>
                    <a:pt x="6918" y="20195"/>
                    <a:pt x="10782" y="18439"/>
                    <a:pt x="13504" y="16068"/>
                  </a:cubicBezTo>
                  <a:cubicBezTo>
                    <a:pt x="16226" y="13698"/>
                    <a:pt x="17806" y="10712"/>
                    <a:pt x="18684" y="8517"/>
                  </a:cubicBezTo>
                  <a:cubicBezTo>
                    <a:pt x="19562" y="6322"/>
                    <a:pt x="19738" y="4917"/>
                    <a:pt x="18772" y="3863"/>
                  </a:cubicBezTo>
                  <a:cubicBezTo>
                    <a:pt x="17806" y="2810"/>
                    <a:pt x="15699" y="2107"/>
                    <a:pt x="14206" y="2107"/>
                  </a:cubicBezTo>
                  <a:cubicBezTo>
                    <a:pt x="12713" y="2107"/>
                    <a:pt x="11835" y="2810"/>
                    <a:pt x="10957" y="35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0" name="Line"/>
            <p:cNvSpPr/>
            <p:nvPr/>
          </p:nvSpPr>
          <p:spPr>
            <a:xfrm>
              <a:off x="7103811" y="2714061"/>
              <a:ext cx="7668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1" name="Line"/>
            <p:cNvSpPr/>
            <p:nvPr/>
          </p:nvSpPr>
          <p:spPr>
            <a:xfrm>
              <a:off x="7218819" y="2522390"/>
              <a:ext cx="245335" cy="319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600" fill="norm" stroke="1" extrusionOk="0">
                  <a:moveTo>
                    <a:pt x="16701" y="0"/>
                  </a:moveTo>
                  <a:cubicBezTo>
                    <a:pt x="12692" y="3974"/>
                    <a:pt x="8684" y="7949"/>
                    <a:pt x="6012" y="10800"/>
                  </a:cubicBezTo>
                  <a:cubicBezTo>
                    <a:pt x="3340" y="13651"/>
                    <a:pt x="2004" y="15379"/>
                    <a:pt x="1113" y="16934"/>
                  </a:cubicBezTo>
                  <a:cubicBezTo>
                    <a:pt x="222" y="18490"/>
                    <a:pt x="-223" y="19872"/>
                    <a:pt x="111" y="20650"/>
                  </a:cubicBezTo>
                  <a:cubicBezTo>
                    <a:pt x="445" y="21427"/>
                    <a:pt x="1558" y="21600"/>
                    <a:pt x="4342" y="21600"/>
                  </a:cubicBezTo>
                  <a:cubicBezTo>
                    <a:pt x="7125" y="21600"/>
                    <a:pt x="11579" y="21427"/>
                    <a:pt x="14697" y="21082"/>
                  </a:cubicBezTo>
                  <a:cubicBezTo>
                    <a:pt x="17814" y="20736"/>
                    <a:pt x="19596" y="20218"/>
                    <a:pt x="21377" y="196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2" name="Line"/>
            <p:cNvSpPr/>
            <p:nvPr/>
          </p:nvSpPr>
          <p:spPr>
            <a:xfrm>
              <a:off x="7372151" y="2821396"/>
              <a:ext cx="30668" cy="26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291"/>
                    <a:pt x="7200" y="6583"/>
                    <a:pt x="3600" y="10183"/>
                  </a:cubicBezTo>
                  <a:cubicBezTo>
                    <a:pt x="0" y="13783"/>
                    <a:pt x="0" y="1769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3" name="Line"/>
            <p:cNvSpPr/>
            <p:nvPr/>
          </p:nvSpPr>
          <p:spPr>
            <a:xfrm>
              <a:off x="3462735" y="1870708"/>
              <a:ext cx="2859059" cy="765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79" fill="norm" stroke="1" extrusionOk="0">
                  <a:moveTo>
                    <a:pt x="21595" y="0"/>
                  </a:moveTo>
                  <a:cubicBezTo>
                    <a:pt x="21576" y="1296"/>
                    <a:pt x="21556" y="2592"/>
                    <a:pt x="21479" y="4176"/>
                  </a:cubicBezTo>
                  <a:cubicBezTo>
                    <a:pt x="21402" y="5760"/>
                    <a:pt x="21267" y="7632"/>
                    <a:pt x="21064" y="9432"/>
                  </a:cubicBezTo>
                  <a:cubicBezTo>
                    <a:pt x="20861" y="11232"/>
                    <a:pt x="20591" y="12960"/>
                    <a:pt x="20234" y="14616"/>
                  </a:cubicBezTo>
                  <a:cubicBezTo>
                    <a:pt x="19877" y="16272"/>
                    <a:pt x="19433" y="17856"/>
                    <a:pt x="18950" y="19008"/>
                  </a:cubicBezTo>
                  <a:cubicBezTo>
                    <a:pt x="18468" y="20160"/>
                    <a:pt x="17947" y="20880"/>
                    <a:pt x="17358" y="21240"/>
                  </a:cubicBezTo>
                  <a:cubicBezTo>
                    <a:pt x="16769" y="21600"/>
                    <a:pt x="16113" y="21600"/>
                    <a:pt x="15495" y="21564"/>
                  </a:cubicBezTo>
                  <a:cubicBezTo>
                    <a:pt x="14878" y="21528"/>
                    <a:pt x="14298" y="21456"/>
                    <a:pt x="13729" y="21312"/>
                  </a:cubicBezTo>
                  <a:cubicBezTo>
                    <a:pt x="13160" y="21168"/>
                    <a:pt x="12600" y="20952"/>
                    <a:pt x="12030" y="20664"/>
                  </a:cubicBezTo>
                  <a:cubicBezTo>
                    <a:pt x="11461" y="20376"/>
                    <a:pt x="10882" y="20016"/>
                    <a:pt x="10332" y="19620"/>
                  </a:cubicBezTo>
                  <a:cubicBezTo>
                    <a:pt x="9782" y="19224"/>
                    <a:pt x="9260" y="18792"/>
                    <a:pt x="8681" y="18072"/>
                  </a:cubicBezTo>
                  <a:cubicBezTo>
                    <a:pt x="8102" y="17352"/>
                    <a:pt x="7465" y="16344"/>
                    <a:pt x="6905" y="15480"/>
                  </a:cubicBezTo>
                  <a:cubicBezTo>
                    <a:pt x="6346" y="14616"/>
                    <a:pt x="5863" y="13896"/>
                    <a:pt x="5381" y="13176"/>
                  </a:cubicBezTo>
                  <a:cubicBezTo>
                    <a:pt x="4898" y="12456"/>
                    <a:pt x="4415" y="11736"/>
                    <a:pt x="3865" y="10836"/>
                  </a:cubicBezTo>
                  <a:cubicBezTo>
                    <a:pt x="3315" y="9936"/>
                    <a:pt x="2697" y="8856"/>
                    <a:pt x="2186" y="7848"/>
                  </a:cubicBezTo>
                  <a:cubicBezTo>
                    <a:pt x="1674" y="6840"/>
                    <a:pt x="1269" y="5904"/>
                    <a:pt x="989" y="5184"/>
                  </a:cubicBezTo>
                  <a:cubicBezTo>
                    <a:pt x="709" y="4464"/>
                    <a:pt x="555" y="3960"/>
                    <a:pt x="410" y="3276"/>
                  </a:cubicBezTo>
                  <a:cubicBezTo>
                    <a:pt x="265" y="2592"/>
                    <a:pt x="130" y="1728"/>
                    <a:pt x="63" y="1476"/>
                  </a:cubicBezTo>
                  <a:cubicBezTo>
                    <a:pt x="-5" y="1224"/>
                    <a:pt x="-5" y="1584"/>
                    <a:pt x="5" y="2772"/>
                  </a:cubicBezTo>
                  <a:cubicBezTo>
                    <a:pt x="14" y="3960"/>
                    <a:pt x="34" y="5976"/>
                    <a:pt x="43" y="7200"/>
                  </a:cubicBezTo>
                  <a:cubicBezTo>
                    <a:pt x="53" y="8424"/>
                    <a:pt x="53" y="8856"/>
                    <a:pt x="53" y="8856"/>
                  </a:cubicBezTo>
                  <a:cubicBezTo>
                    <a:pt x="53" y="8856"/>
                    <a:pt x="53" y="8424"/>
                    <a:pt x="63" y="7236"/>
                  </a:cubicBezTo>
                  <a:cubicBezTo>
                    <a:pt x="72" y="6048"/>
                    <a:pt x="92" y="4104"/>
                    <a:pt x="111" y="2952"/>
                  </a:cubicBezTo>
                  <a:cubicBezTo>
                    <a:pt x="130" y="1800"/>
                    <a:pt x="149" y="1440"/>
                    <a:pt x="207" y="1080"/>
                  </a:cubicBezTo>
                  <a:cubicBezTo>
                    <a:pt x="265" y="720"/>
                    <a:pt x="362" y="360"/>
                    <a:pt x="651" y="180"/>
                  </a:cubicBezTo>
                  <a:cubicBezTo>
                    <a:pt x="941" y="0"/>
                    <a:pt x="1423" y="0"/>
                    <a:pt x="1809" y="0"/>
                  </a:cubicBezTo>
                  <a:cubicBezTo>
                    <a:pt x="2196" y="0"/>
                    <a:pt x="2485" y="0"/>
                    <a:pt x="277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4" name="Line"/>
            <p:cNvSpPr/>
            <p:nvPr/>
          </p:nvSpPr>
          <p:spPr>
            <a:xfrm>
              <a:off x="4617673" y="2727222"/>
              <a:ext cx="170754" cy="237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0918" fill="norm" stroke="1" extrusionOk="0">
                  <a:moveTo>
                    <a:pt x="21224" y="5591"/>
                  </a:moveTo>
                  <a:cubicBezTo>
                    <a:pt x="17730" y="5141"/>
                    <a:pt x="14236" y="4691"/>
                    <a:pt x="11059" y="5141"/>
                  </a:cubicBezTo>
                  <a:cubicBezTo>
                    <a:pt x="7883" y="5591"/>
                    <a:pt x="5024" y="6941"/>
                    <a:pt x="2959" y="8854"/>
                  </a:cubicBezTo>
                  <a:cubicBezTo>
                    <a:pt x="895" y="10766"/>
                    <a:pt x="-376" y="13241"/>
                    <a:pt x="100" y="15604"/>
                  </a:cubicBezTo>
                  <a:cubicBezTo>
                    <a:pt x="577" y="17966"/>
                    <a:pt x="2800" y="20216"/>
                    <a:pt x="5818" y="20778"/>
                  </a:cubicBezTo>
                  <a:cubicBezTo>
                    <a:pt x="8836" y="21341"/>
                    <a:pt x="12648" y="20216"/>
                    <a:pt x="15030" y="17179"/>
                  </a:cubicBezTo>
                  <a:cubicBezTo>
                    <a:pt x="17412" y="14141"/>
                    <a:pt x="18365" y="9191"/>
                    <a:pt x="17730" y="5928"/>
                  </a:cubicBezTo>
                  <a:cubicBezTo>
                    <a:pt x="17095" y="2666"/>
                    <a:pt x="14871" y="1091"/>
                    <a:pt x="12330" y="416"/>
                  </a:cubicBezTo>
                  <a:cubicBezTo>
                    <a:pt x="9789" y="-259"/>
                    <a:pt x="6930" y="-34"/>
                    <a:pt x="6295" y="528"/>
                  </a:cubicBezTo>
                  <a:cubicBezTo>
                    <a:pt x="5659" y="1091"/>
                    <a:pt x="7248" y="1991"/>
                    <a:pt x="8836" y="28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5" name="Line"/>
            <p:cNvSpPr/>
            <p:nvPr/>
          </p:nvSpPr>
          <p:spPr>
            <a:xfrm>
              <a:off x="4911095" y="2821396"/>
              <a:ext cx="1" cy="7668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6" name="Line"/>
            <p:cNvSpPr/>
            <p:nvPr/>
          </p:nvSpPr>
          <p:spPr>
            <a:xfrm>
              <a:off x="4969654" y="2714061"/>
              <a:ext cx="202114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600" fill="norm" stroke="1" extrusionOk="0">
                  <a:moveTo>
                    <a:pt x="12443" y="0"/>
                  </a:moveTo>
                  <a:cubicBezTo>
                    <a:pt x="8393" y="5280"/>
                    <a:pt x="4343" y="10560"/>
                    <a:pt x="2183" y="13920"/>
                  </a:cubicBezTo>
                  <a:cubicBezTo>
                    <a:pt x="23" y="17280"/>
                    <a:pt x="-247" y="18720"/>
                    <a:pt x="158" y="19800"/>
                  </a:cubicBezTo>
                  <a:cubicBezTo>
                    <a:pt x="563" y="20880"/>
                    <a:pt x="1643" y="21600"/>
                    <a:pt x="5288" y="21600"/>
                  </a:cubicBezTo>
                  <a:cubicBezTo>
                    <a:pt x="8933" y="21600"/>
                    <a:pt x="15143" y="20880"/>
                    <a:pt x="21353" y="201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7" name="Line"/>
            <p:cNvSpPr/>
            <p:nvPr/>
          </p:nvSpPr>
          <p:spPr>
            <a:xfrm>
              <a:off x="5118100" y="2867397"/>
              <a:ext cx="15334" cy="18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400"/>
                    <a:pt x="7200" y="10800"/>
                    <a:pt x="10800" y="14400"/>
                  </a:cubicBezTo>
                  <a:cubicBezTo>
                    <a:pt x="14400" y="18000"/>
                    <a:pt x="18000" y="19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8" name="Line"/>
            <p:cNvSpPr/>
            <p:nvPr/>
          </p:nvSpPr>
          <p:spPr>
            <a:xfrm>
              <a:off x="6565277" y="205356"/>
              <a:ext cx="796287" cy="86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451" fill="norm" stroke="1" extrusionOk="0">
                  <a:moveTo>
                    <a:pt x="1486" y="21451"/>
                  </a:moveTo>
                  <a:cubicBezTo>
                    <a:pt x="1075" y="20693"/>
                    <a:pt x="665" y="19935"/>
                    <a:pt x="358" y="18893"/>
                  </a:cubicBezTo>
                  <a:cubicBezTo>
                    <a:pt x="50" y="17851"/>
                    <a:pt x="-155" y="16525"/>
                    <a:pt x="153" y="14883"/>
                  </a:cubicBezTo>
                  <a:cubicBezTo>
                    <a:pt x="460" y="13240"/>
                    <a:pt x="1280" y="11283"/>
                    <a:pt x="2203" y="9388"/>
                  </a:cubicBezTo>
                  <a:cubicBezTo>
                    <a:pt x="3126" y="7493"/>
                    <a:pt x="4151" y="5662"/>
                    <a:pt x="5382" y="4083"/>
                  </a:cubicBezTo>
                  <a:cubicBezTo>
                    <a:pt x="6612" y="2504"/>
                    <a:pt x="8048" y="1177"/>
                    <a:pt x="9586" y="514"/>
                  </a:cubicBezTo>
                  <a:cubicBezTo>
                    <a:pt x="11123" y="-149"/>
                    <a:pt x="12764" y="-149"/>
                    <a:pt x="14439" y="388"/>
                  </a:cubicBezTo>
                  <a:cubicBezTo>
                    <a:pt x="16113" y="925"/>
                    <a:pt x="17822" y="1998"/>
                    <a:pt x="19053" y="3293"/>
                  </a:cubicBezTo>
                  <a:cubicBezTo>
                    <a:pt x="20283" y="4588"/>
                    <a:pt x="21035" y="6104"/>
                    <a:pt x="21240" y="7619"/>
                  </a:cubicBezTo>
                  <a:cubicBezTo>
                    <a:pt x="21445" y="9135"/>
                    <a:pt x="21103" y="10651"/>
                    <a:pt x="20351" y="12072"/>
                  </a:cubicBezTo>
                  <a:cubicBezTo>
                    <a:pt x="19599" y="13493"/>
                    <a:pt x="18437" y="14819"/>
                    <a:pt x="17241" y="15862"/>
                  </a:cubicBezTo>
                  <a:cubicBezTo>
                    <a:pt x="16045" y="16904"/>
                    <a:pt x="14815" y="17662"/>
                    <a:pt x="14063" y="18135"/>
                  </a:cubicBezTo>
                  <a:cubicBezTo>
                    <a:pt x="13311" y="18609"/>
                    <a:pt x="13037" y="18798"/>
                    <a:pt x="12969" y="18862"/>
                  </a:cubicBezTo>
                  <a:cubicBezTo>
                    <a:pt x="12901" y="18925"/>
                    <a:pt x="13037" y="18862"/>
                    <a:pt x="13174" y="187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9" name="Line"/>
            <p:cNvSpPr/>
            <p:nvPr/>
          </p:nvSpPr>
          <p:spPr>
            <a:xfrm>
              <a:off x="6942920" y="786731"/>
              <a:ext cx="314229" cy="290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369" fill="norm" stroke="1" extrusionOk="0">
                  <a:moveTo>
                    <a:pt x="12534" y="1344"/>
                  </a:moveTo>
                  <a:cubicBezTo>
                    <a:pt x="12012" y="592"/>
                    <a:pt x="11489" y="-159"/>
                    <a:pt x="10792" y="29"/>
                  </a:cubicBezTo>
                  <a:cubicBezTo>
                    <a:pt x="10095" y="217"/>
                    <a:pt x="9224" y="1344"/>
                    <a:pt x="7483" y="4255"/>
                  </a:cubicBezTo>
                  <a:cubicBezTo>
                    <a:pt x="5741" y="7166"/>
                    <a:pt x="3128" y="11862"/>
                    <a:pt x="1647" y="14961"/>
                  </a:cubicBezTo>
                  <a:cubicBezTo>
                    <a:pt x="166" y="18060"/>
                    <a:pt x="-182" y="19563"/>
                    <a:pt x="79" y="20408"/>
                  </a:cubicBezTo>
                  <a:cubicBezTo>
                    <a:pt x="341" y="21253"/>
                    <a:pt x="1212" y="21441"/>
                    <a:pt x="3650" y="21347"/>
                  </a:cubicBezTo>
                  <a:cubicBezTo>
                    <a:pt x="6089" y="21253"/>
                    <a:pt x="10095" y="20878"/>
                    <a:pt x="13318" y="20596"/>
                  </a:cubicBezTo>
                  <a:cubicBezTo>
                    <a:pt x="16541" y="20314"/>
                    <a:pt x="18979" y="20126"/>
                    <a:pt x="21418" y="199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0" name="Line"/>
            <p:cNvSpPr/>
            <p:nvPr/>
          </p:nvSpPr>
          <p:spPr>
            <a:xfrm>
              <a:off x="7540821" y="756066"/>
              <a:ext cx="162462" cy="211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002" fill="norm" stroke="1" extrusionOk="0">
                  <a:moveTo>
                    <a:pt x="19237" y="1818"/>
                  </a:moveTo>
                  <a:cubicBezTo>
                    <a:pt x="17887" y="801"/>
                    <a:pt x="16537" y="-215"/>
                    <a:pt x="13669" y="166"/>
                  </a:cubicBezTo>
                  <a:cubicBezTo>
                    <a:pt x="10800" y="547"/>
                    <a:pt x="6412" y="2326"/>
                    <a:pt x="3712" y="5757"/>
                  </a:cubicBezTo>
                  <a:cubicBezTo>
                    <a:pt x="1012" y="9187"/>
                    <a:pt x="0" y="14270"/>
                    <a:pt x="0" y="17319"/>
                  </a:cubicBezTo>
                  <a:cubicBezTo>
                    <a:pt x="0" y="20369"/>
                    <a:pt x="1012" y="21385"/>
                    <a:pt x="4556" y="20877"/>
                  </a:cubicBezTo>
                  <a:cubicBezTo>
                    <a:pt x="8100" y="20369"/>
                    <a:pt x="14175" y="18336"/>
                    <a:pt x="17550" y="15159"/>
                  </a:cubicBezTo>
                  <a:cubicBezTo>
                    <a:pt x="20925" y="11983"/>
                    <a:pt x="21600" y="7663"/>
                    <a:pt x="21431" y="4867"/>
                  </a:cubicBezTo>
                  <a:cubicBezTo>
                    <a:pt x="21262" y="2072"/>
                    <a:pt x="20250" y="801"/>
                    <a:pt x="18225" y="293"/>
                  </a:cubicBezTo>
                  <a:cubicBezTo>
                    <a:pt x="16200" y="-215"/>
                    <a:pt x="13162" y="39"/>
                    <a:pt x="10125" y="2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1" name="Line"/>
            <p:cNvSpPr/>
            <p:nvPr/>
          </p:nvSpPr>
          <p:spPr>
            <a:xfrm>
              <a:off x="7763160" y="881686"/>
              <a:ext cx="23001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2" name="Line"/>
            <p:cNvSpPr/>
            <p:nvPr/>
          </p:nvSpPr>
          <p:spPr>
            <a:xfrm>
              <a:off x="7908829" y="661540"/>
              <a:ext cx="360343" cy="348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1" fill="norm" stroke="1" extrusionOk="0">
                  <a:moveTo>
                    <a:pt x="0" y="5970"/>
                  </a:moveTo>
                  <a:cubicBezTo>
                    <a:pt x="0" y="4718"/>
                    <a:pt x="0" y="3466"/>
                    <a:pt x="689" y="2449"/>
                  </a:cubicBezTo>
                  <a:cubicBezTo>
                    <a:pt x="1379" y="1431"/>
                    <a:pt x="2757" y="649"/>
                    <a:pt x="3906" y="257"/>
                  </a:cubicBezTo>
                  <a:cubicBezTo>
                    <a:pt x="5055" y="-134"/>
                    <a:pt x="5974" y="-134"/>
                    <a:pt x="6817" y="649"/>
                  </a:cubicBezTo>
                  <a:cubicBezTo>
                    <a:pt x="7660" y="1431"/>
                    <a:pt x="8426" y="2996"/>
                    <a:pt x="8043" y="5814"/>
                  </a:cubicBezTo>
                  <a:cubicBezTo>
                    <a:pt x="7660" y="8631"/>
                    <a:pt x="6128" y="12701"/>
                    <a:pt x="5132" y="15127"/>
                  </a:cubicBezTo>
                  <a:cubicBezTo>
                    <a:pt x="4136" y="17553"/>
                    <a:pt x="3677" y="18336"/>
                    <a:pt x="3294" y="19118"/>
                  </a:cubicBezTo>
                  <a:cubicBezTo>
                    <a:pt x="2911" y="19901"/>
                    <a:pt x="2604" y="20683"/>
                    <a:pt x="2834" y="21075"/>
                  </a:cubicBezTo>
                  <a:cubicBezTo>
                    <a:pt x="3064" y="21466"/>
                    <a:pt x="3830" y="21466"/>
                    <a:pt x="6281" y="20918"/>
                  </a:cubicBezTo>
                  <a:cubicBezTo>
                    <a:pt x="8732" y="20370"/>
                    <a:pt x="12868" y="19275"/>
                    <a:pt x="15702" y="18492"/>
                  </a:cubicBezTo>
                  <a:cubicBezTo>
                    <a:pt x="18536" y="17709"/>
                    <a:pt x="20068" y="17240"/>
                    <a:pt x="21600" y="167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9" name="Drawing"/>
          <p:cNvGrpSpPr/>
          <p:nvPr/>
        </p:nvGrpSpPr>
        <p:grpSpPr>
          <a:xfrm>
            <a:off x="5644128" y="16668"/>
            <a:ext cx="7366500" cy="9002154"/>
            <a:chOff x="-38100" y="-38099"/>
            <a:chExt cx="7366498" cy="9002152"/>
          </a:xfrm>
        </p:grpSpPr>
        <p:sp>
          <p:nvSpPr>
            <p:cNvPr id="905" name="Line"/>
            <p:cNvSpPr/>
            <p:nvPr/>
          </p:nvSpPr>
          <p:spPr>
            <a:xfrm>
              <a:off x="1092852" y="760221"/>
              <a:ext cx="299326" cy="42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426" fill="norm" stroke="1" extrusionOk="0">
                  <a:moveTo>
                    <a:pt x="19243" y="3434"/>
                  </a:moveTo>
                  <a:cubicBezTo>
                    <a:pt x="19426" y="2784"/>
                    <a:pt x="19609" y="2133"/>
                    <a:pt x="19426" y="1547"/>
                  </a:cubicBezTo>
                  <a:cubicBezTo>
                    <a:pt x="19243" y="962"/>
                    <a:pt x="18694" y="441"/>
                    <a:pt x="17504" y="181"/>
                  </a:cubicBezTo>
                  <a:cubicBezTo>
                    <a:pt x="16315" y="-79"/>
                    <a:pt x="14484" y="-79"/>
                    <a:pt x="12837" y="311"/>
                  </a:cubicBezTo>
                  <a:cubicBezTo>
                    <a:pt x="11189" y="702"/>
                    <a:pt x="9725" y="1482"/>
                    <a:pt x="8077" y="2719"/>
                  </a:cubicBezTo>
                  <a:cubicBezTo>
                    <a:pt x="6430" y="3955"/>
                    <a:pt x="4599" y="5646"/>
                    <a:pt x="3043" y="7923"/>
                  </a:cubicBezTo>
                  <a:cubicBezTo>
                    <a:pt x="1487" y="10201"/>
                    <a:pt x="206" y="13063"/>
                    <a:pt x="23" y="15210"/>
                  </a:cubicBezTo>
                  <a:cubicBezTo>
                    <a:pt x="-160" y="17357"/>
                    <a:pt x="755" y="18788"/>
                    <a:pt x="2952" y="19764"/>
                  </a:cubicBezTo>
                  <a:cubicBezTo>
                    <a:pt x="5148" y="20740"/>
                    <a:pt x="8626" y="21261"/>
                    <a:pt x="11921" y="21391"/>
                  </a:cubicBezTo>
                  <a:cubicBezTo>
                    <a:pt x="15216" y="21521"/>
                    <a:pt x="18328" y="21261"/>
                    <a:pt x="21440" y="21001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6" name="Line"/>
            <p:cNvSpPr/>
            <p:nvPr/>
          </p:nvSpPr>
          <p:spPr>
            <a:xfrm>
              <a:off x="1729518" y="919676"/>
              <a:ext cx="935355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39" y="20000"/>
                    <a:pt x="2479" y="18400"/>
                    <a:pt x="3954" y="17000"/>
                  </a:cubicBezTo>
                  <a:cubicBezTo>
                    <a:pt x="5430" y="15600"/>
                    <a:pt x="7141" y="14400"/>
                    <a:pt x="9118" y="12600"/>
                  </a:cubicBezTo>
                  <a:cubicBezTo>
                    <a:pt x="11095" y="10800"/>
                    <a:pt x="13338" y="8400"/>
                    <a:pt x="15167" y="6400"/>
                  </a:cubicBezTo>
                  <a:cubicBezTo>
                    <a:pt x="16997" y="4400"/>
                    <a:pt x="18413" y="2800"/>
                    <a:pt x="19416" y="1800"/>
                  </a:cubicBezTo>
                  <a:cubicBezTo>
                    <a:pt x="20420" y="800"/>
                    <a:pt x="21010" y="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7" name="Line"/>
            <p:cNvSpPr/>
            <p:nvPr/>
          </p:nvSpPr>
          <p:spPr>
            <a:xfrm>
              <a:off x="2511535" y="858341"/>
              <a:ext cx="159860" cy="230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600" fill="norm" stroke="1" extrusionOk="0">
                  <a:moveTo>
                    <a:pt x="0" y="0"/>
                  </a:moveTo>
                  <a:cubicBezTo>
                    <a:pt x="6514" y="2880"/>
                    <a:pt x="13029" y="5760"/>
                    <a:pt x="16800" y="7800"/>
                  </a:cubicBezTo>
                  <a:cubicBezTo>
                    <a:pt x="20571" y="9840"/>
                    <a:pt x="21600" y="11040"/>
                    <a:pt x="21429" y="12600"/>
                  </a:cubicBezTo>
                  <a:cubicBezTo>
                    <a:pt x="21257" y="14160"/>
                    <a:pt x="19886" y="16080"/>
                    <a:pt x="18514" y="17640"/>
                  </a:cubicBezTo>
                  <a:cubicBezTo>
                    <a:pt x="17143" y="19200"/>
                    <a:pt x="15771" y="20400"/>
                    <a:pt x="144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8" name="Line"/>
            <p:cNvSpPr/>
            <p:nvPr/>
          </p:nvSpPr>
          <p:spPr>
            <a:xfrm>
              <a:off x="2869689" y="832480"/>
              <a:ext cx="331863" cy="294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302" fill="norm" stroke="1" extrusionOk="0">
                  <a:moveTo>
                    <a:pt x="12013" y="1868"/>
                  </a:moveTo>
                  <a:cubicBezTo>
                    <a:pt x="11518" y="1129"/>
                    <a:pt x="11023" y="391"/>
                    <a:pt x="10281" y="114"/>
                  </a:cubicBezTo>
                  <a:cubicBezTo>
                    <a:pt x="9539" y="-163"/>
                    <a:pt x="8550" y="22"/>
                    <a:pt x="7148" y="1129"/>
                  </a:cubicBezTo>
                  <a:cubicBezTo>
                    <a:pt x="5747" y="2237"/>
                    <a:pt x="3933" y="4268"/>
                    <a:pt x="2614" y="7037"/>
                  </a:cubicBezTo>
                  <a:cubicBezTo>
                    <a:pt x="1295" y="9806"/>
                    <a:pt x="471" y="13314"/>
                    <a:pt x="141" y="15529"/>
                  </a:cubicBezTo>
                  <a:cubicBezTo>
                    <a:pt x="-189" y="17745"/>
                    <a:pt x="-24" y="18668"/>
                    <a:pt x="1542" y="19499"/>
                  </a:cubicBezTo>
                  <a:cubicBezTo>
                    <a:pt x="3109" y="20329"/>
                    <a:pt x="6077" y="21068"/>
                    <a:pt x="9457" y="21252"/>
                  </a:cubicBezTo>
                  <a:cubicBezTo>
                    <a:pt x="12837" y="21437"/>
                    <a:pt x="16629" y="21068"/>
                    <a:pt x="18690" y="20699"/>
                  </a:cubicBezTo>
                  <a:cubicBezTo>
                    <a:pt x="20751" y="20329"/>
                    <a:pt x="21081" y="19960"/>
                    <a:pt x="21411" y="19591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9" name="Line"/>
            <p:cNvSpPr/>
            <p:nvPr/>
          </p:nvSpPr>
          <p:spPr>
            <a:xfrm>
              <a:off x="1952957" y="638100"/>
              <a:ext cx="116458" cy="140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0864" fill="norm" stroke="1" extrusionOk="0">
                  <a:moveTo>
                    <a:pt x="11068" y="826"/>
                  </a:moveTo>
                  <a:cubicBezTo>
                    <a:pt x="8720" y="447"/>
                    <a:pt x="6372" y="68"/>
                    <a:pt x="4494" y="1205"/>
                  </a:cubicBezTo>
                  <a:cubicBezTo>
                    <a:pt x="2615" y="2342"/>
                    <a:pt x="1207" y="4994"/>
                    <a:pt x="502" y="8215"/>
                  </a:cubicBezTo>
                  <a:cubicBezTo>
                    <a:pt x="-202" y="11436"/>
                    <a:pt x="-202" y="15226"/>
                    <a:pt x="737" y="17689"/>
                  </a:cubicBezTo>
                  <a:cubicBezTo>
                    <a:pt x="1676" y="20152"/>
                    <a:pt x="3555" y="21289"/>
                    <a:pt x="6841" y="20721"/>
                  </a:cubicBezTo>
                  <a:cubicBezTo>
                    <a:pt x="10128" y="20152"/>
                    <a:pt x="14824" y="17878"/>
                    <a:pt x="17641" y="15794"/>
                  </a:cubicBezTo>
                  <a:cubicBezTo>
                    <a:pt x="20459" y="13710"/>
                    <a:pt x="21398" y="11815"/>
                    <a:pt x="21398" y="9163"/>
                  </a:cubicBezTo>
                  <a:cubicBezTo>
                    <a:pt x="21398" y="6510"/>
                    <a:pt x="20459" y="3100"/>
                    <a:pt x="18111" y="1394"/>
                  </a:cubicBezTo>
                  <a:cubicBezTo>
                    <a:pt x="15763" y="-311"/>
                    <a:pt x="12007" y="-311"/>
                    <a:pt x="10363" y="636"/>
                  </a:cubicBezTo>
                  <a:cubicBezTo>
                    <a:pt x="8720" y="1584"/>
                    <a:pt x="9189" y="3479"/>
                    <a:pt x="9659" y="5373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0" name="Line"/>
            <p:cNvSpPr/>
            <p:nvPr/>
          </p:nvSpPr>
          <p:spPr>
            <a:xfrm>
              <a:off x="2166527" y="712671"/>
              <a:ext cx="23002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1" name="Line"/>
            <p:cNvSpPr/>
            <p:nvPr/>
          </p:nvSpPr>
          <p:spPr>
            <a:xfrm>
              <a:off x="2292739" y="554497"/>
              <a:ext cx="180463" cy="303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401" fill="norm" stroke="1" extrusionOk="0">
                  <a:moveTo>
                    <a:pt x="12355" y="5201"/>
                  </a:moveTo>
                  <a:cubicBezTo>
                    <a:pt x="12355" y="4301"/>
                    <a:pt x="12355" y="3401"/>
                    <a:pt x="11138" y="2411"/>
                  </a:cubicBezTo>
                  <a:cubicBezTo>
                    <a:pt x="9921" y="1421"/>
                    <a:pt x="7488" y="341"/>
                    <a:pt x="5662" y="71"/>
                  </a:cubicBezTo>
                  <a:cubicBezTo>
                    <a:pt x="3837" y="-199"/>
                    <a:pt x="2620" y="341"/>
                    <a:pt x="1707" y="1061"/>
                  </a:cubicBezTo>
                  <a:cubicBezTo>
                    <a:pt x="795" y="1781"/>
                    <a:pt x="186" y="2681"/>
                    <a:pt x="34" y="3581"/>
                  </a:cubicBezTo>
                  <a:cubicBezTo>
                    <a:pt x="-118" y="4481"/>
                    <a:pt x="186" y="5381"/>
                    <a:pt x="1859" y="5741"/>
                  </a:cubicBezTo>
                  <a:cubicBezTo>
                    <a:pt x="3533" y="6101"/>
                    <a:pt x="6575" y="5921"/>
                    <a:pt x="9009" y="5471"/>
                  </a:cubicBezTo>
                  <a:cubicBezTo>
                    <a:pt x="11443" y="5021"/>
                    <a:pt x="13268" y="4301"/>
                    <a:pt x="14181" y="4391"/>
                  </a:cubicBezTo>
                  <a:cubicBezTo>
                    <a:pt x="15093" y="4481"/>
                    <a:pt x="15093" y="5381"/>
                    <a:pt x="15093" y="7451"/>
                  </a:cubicBezTo>
                  <a:cubicBezTo>
                    <a:pt x="15093" y="9521"/>
                    <a:pt x="15093" y="12761"/>
                    <a:pt x="16158" y="15281"/>
                  </a:cubicBezTo>
                  <a:cubicBezTo>
                    <a:pt x="17223" y="17801"/>
                    <a:pt x="19352" y="19601"/>
                    <a:pt x="21482" y="21401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2" name="Line"/>
            <p:cNvSpPr/>
            <p:nvPr/>
          </p:nvSpPr>
          <p:spPr>
            <a:xfrm>
              <a:off x="874388" y="1433435"/>
              <a:ext cx="126781" cy="162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1" h="20834" fill="norm" stroke="1" extrusionOk="0">
                  <a:moveTo>
                    <a:pt x="17199" y="3917"/>
                  </a:moveTo>
                  <a:cubicBezTo>
                    <a:pt x="15929" y="2280"/>
                    <a:pt x="14658" y="644"/>
                    <a:pt x="12964" y="153"/>
                  </a:cubicBezTo>
                  <a:cubicBezTo>
                    <a:pt x="11270" y="-338"/>
                    <a:pt x="9152" y="317"/>
                    <a:pt x="6611" y="2607"/>
                  </a:cubicBezTo>
                  <a:cubicBezTo>
                    <a:pt x="4070" y="4898"/>
                    <a:pt x="1105" y="8826"/>
                    <a:pt x="258" y="12262"/>
                  </a:cubicBezTo>
                  <a:cubicBezTo>
                    <a:pt x="-589" y="15698"/>
                    <a:pt x="682" y="18644"/>
                    <a:pt x="3646" y="19953"/>
                  </a:cubicBezTo>
                  <a:cubicBezTo>
                    <a:pt x="6611" y="21262"/>
                    <a:pt x="11270" y="20935"/>
                    <a:pt x="14446" y="20117"/>
                  </a:cubicBezTo>
                  <a:cubicBezTo>
                    <a:pt x="17623" y="19298"/>
                    <a:pt x="19317" y="17989"/>
                    <a:pt x="21011" y="1668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3" name="Line"/>
            <p:cNvSpPr/>
            <p:nvPr/>
          </p:nvSpPr>
          <p:spPr>
            <a:xfrm>
              <a:off x="1070170" y="1310685"/>
              <a:ext cx="38335" cy="26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5294"/>
                    <a:pt x="2880" y="10588"/>
                    <a:pt x="6480" y="14188"/>
                  </a:cubicBezTo>
                  <a:cubicBezTo>
                    <a:pt x="10080" y="17788"/>
                    <a:pt x="15840" y="1969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4" name="Line"/>
            <p:cNvSpPr/>
            <p:nvPr/>
          </p:nvSpPr>
          <p:spPr>
            <a:xfrm>
              <a:off x="1154505" y="1410354"/>
              <a:ext cx="414010" cy="141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7" fill="norm" stroke="1" extrusionOk="0">
                  <a:moveTo>
                    <a:pt x="0" y="11368"/>
                  </a:moveTo>
                  <a:cubicBezTo>
                    <a:pt x="667" y="12126"/>
                    <a:pt x="1333" y="12884"/>
                    <a:pt x="1867" y="12316"/>
                  </a:cubicBezTo>
                  <a:cubicBezTo>
                    <a:pt x="2400" y="11747"/>
                    <a:pt x="2800" y="9853"/>
                    <a:pt x="3000" y="7958"/>
                  </a:cubicBezTo>
                  <a:cubicBezTo>
                    <a:pt x="3200" y="6063"/>
                    <a:pt x="3200" y="4168"/>
                    <a:pt x="2867" y="3032"/>
                  </a:cubicBezTo>
                  <a:cubicBezTo>
                    <a:pt x="2533" y="1895"/>
                    <a:pt x="1867" y="1516"/>
                    <a:pt x="1333" y="2274"/>
                  </a:cubicBezTo>
                  <a:cubicBezTo>
                    <a:pt x="800" y="3032"/>
                    <a:pt x="400" y="4926"/>
                    <a:pt x="200" y="7011"/>
                  </a:cubicBezTo>
                  <a:cubicBezTo>
                    <a:pt x="0" y="9095"/>
                    <a:pt x="0" y="11368"/>
                    <a:pt x="333" y="14021"/>
                  </a:cubicBezTo>
                  <a:cubicBezTo>
                    <a:pt x="667" y="16674"/>
                    <a:pt x="1333" y="19705"/>
                    <a:pt x="2467" y="20653"/>
                  </a:cubicBezTo>
                  <a:cubicBezTo>
                    <a:pt x="3600" y="21600"/>
                    <a:pt x="5200" y="20463"/>
                    <a:pt x="6333" y="18189"/>
                  </a:cubicBezTo>
                  <a:cubicBezTo>
                    <a:pt x="7467" y="15916"/>
                    <a:pt x="8133" y="12505"/>
                    <a:pt x="8467" y="9853"/>
                  </a:cubicBezTo>
                  <a:cubicBezTo>
                    <a:pt x="8800" y="7200"/>
                    <a:pt x="8800" y="5305"/>
                    <a:pt x="8467" y="4547"/>
                  </a:cubicBezTo>
                  <a:cubicBezTo>
                    <a:pt x="8133" y="3789"/>
                    <a:pt x="7467" y="4168"/>
                    <a:pt x="7067" y="5305"/>
                  </a:cubicBezTo>
                  <a:cubicBezTo>
                    <a:pt x="6667" y="6442"/>
                    <a:pt x="6533" y="8337"/>
                    <a:pt x="6467" y="10232"/>
                  </a:cubicBezTo>
                  <a:cubicBezTo>
                    <a:pt x="6400" y="12126"/>
                    <a:pt x="6400" y="14021"/>
                    <a:pt x="6733" y="14968"/>
                  </a:cubicBezTo>
                  <a:cubicBezTo>
                    <a:pt x="7067" y="15916"/>
                    <a:pt x="7733" y="15916"/>
                    <a:pt x="8333" y="15347"/>
                  </a:cubicBezTo>
                  <a:cubicBezTo>
                    <a:pt x="8933" y="14779"/>
                    <a:pt x="9467" y="13642"/>
                    <a:pt x="10000" y="13642"/>
                  </a:cubicBezTo>
                  <a:cubicBezTo>
                    <a:pt x="10533" y="13642"/>
                    <a:pt x="11067" y="14779"/>
                    <a:pt x="11533" y="14589"/>
                  </a:cubicBezTo>
                  <a:cubicBezTo>
                    <a:pt x="12000" y="14400"/>
                    <a:pt x="12400" y="12884"/>
                    <a:pt x="12667" y="11179"/>
                  </a:cubicBezTo>
                  <a:cubicBezTo>
                    <a:pt x="12933" y="9474"/>
                    <a:pt x="13067" y="7579"/>
                    <a:pt x="13467" y="7011"/>
                  </a:cubicBezTo>
                  <a:cubicBezTo>
                    <a:pt x="13867" y="6442"/>
                    <a:pt x="14533" y="7200"/>
                    <a:pt x="15333" y="9095"/>
                  </a:cubicBezTo>
                  <a:cubicBezTo>
                    <a:pt x="16133" y="10989"/>
                    <a:pt x="17067" y="14021"/>
                    <a:pt x="17667" y="16484"/>
                  </a:cubicBezTo>
                  <a:cubicBezTo>
                    <a:pt x="18267" y="18947"/>
                    <a:pt x="18533" y="20842"/>
                    <a:pt x="18467" y="21032"/>
                  </a:cubicBezTo>
                  <a:cubicBezTo>
                    <a:pt x="18400" y="21221"/>
                    <a:pt x="18000" y="19705"/>
                    <a:pt x="17800" y="16674"/>
                  </a:cubicBezTo>
                  <a:cubicBezTo>
                    <a:pt x="17600" y="13642"/>
                    <a:pt x="17600" y="9095"/>
                    <a:pt x="17867" y="6063"/>
                  </a:cubicBezTo>
                  <a:cubicBezTo>
                    <a:pt x="18133" y="3032"/>
                    <a:pt x="18667" y="1516"/>
                    <a:pt x="19333" y="758"/>
                  </a:cubicBezTo>
                  <a:cubicBezTo>
                    <a:pt x="20000" y="0"/>
                    <a:pt x="208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5" name="Line"/>
            <p:cNvSpPr/>
            <p:nvPr/>
          </p:nvSpPr>
          <p:spPr>
            <a:xfrm>
              <a:off x="983278" y="1793696"/>
              <a:ext cx="243199" cy="316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4950" y="0"/>
                  </a:moveTo>
                  <a:cubicBezTo>
                    <a:pt x="5400" y="5400"/>
                    <a:pt x="5850" y="10800"/>
                    <a:pt x="6075" y="14110"/>
                  </a:cubicBezTo>
                  <a:cubicBezTo>
                    <a:pt x="6300" y="17419"/>
                    <a:pt x="6300" y="18639"/>
                    <a:pt x="6413" y="19684"/>
                  </a:cubicBezTo>
                  <a:cubicBezTo>
                    <a:pt x="6525" y="20729"/>
                    <a:pt x="6750" y="21600"/>
                    <a:pt x="7200" y="21600"/>
                  </a:cubicBezTo>
                  <a:cubicBezTo>
                    <a:pt x="7650" y="21600"/>
                    <a:pt x="8325" y="20729"/>
                    <a:pt x="8437" y="19858"/>
                  </a:cubicBezTo>
                  <a:cubicBezTo>
                    <a:pt x="8550" y="18987"/>
                    <a:pt x="8100" y="18116"/>
                    <a:pt x="7538" y="17332"/>
                  </a:cubicBezTo>
                  <a:cubicBezTo>
                    <a:pt x="6975" y="16548"/>
                    <a:pt x="6300" y="15852"/>
                    <a:pt x="5400" y="15503"/>
                  </a:cubicBezTo>
                  <a:cubicBezTo>
                    <a:pt x="4500" y="15155"/>
                    <a:pt x="3375" y="15155"/>
                    <a:pt x="2250" y="15155"/>
                  </a:cubicBezTo>
                  <a:cubicBezTo>
                    <a:pt x="1125" y="15155"/>
                    <a:pt x="0" y="15155"/>
                    <a:pt x="0" y="15068"/>
                  </a:cubicBezTo>
                  <a:cubicBezTo>
                    <a:pt x="0" y="14981"/>
                    <a:pt x="1125" y="14806"/>
                    <a:pt x="3600" y="14371"/>
                  </a:cubicBezTo>
                  <a:cubicBezTo>
                    <a:pt x="6075" y="13935"/>
                    <a:pt x="9900" y="13239"/>
                    <a:pt x="12600" y="12803"/>
                  </a:cubicBezTo>
                  <a:cubicBezTo>
                    <a:pt x="15300" y="12368"/>
                    <a:pt x="16875" y="12194"/>
                    <a:pt x="17100" y="12455"/>
                  </a:cubicBezTo>
                  <a:cubicBezTo>
                    <a:pt x="17325" y="12716"/>
                    <a:pt x="16200" y="13413"/>
                    <a:pt x="15300" y="14197"/>
                  </a:cubicBezTo>
                  <a:cubicBezTo>
                    <a:pt x="14400" y="14981"/>
                    <a:pt x="13725" y="15852"/>
                    <a:pt x="13387" y="16723"/>
                  </a:cubicBezTo>
                  <a:cubicBezTo>
                    <a:pt x="13050" y="17594"/>
                    <a:pt x="13050" y="18465"/>
                    <a:pt x="13612" y="18987"/>
                  </a:cubicBezTo>
                  <a:cubicBezTo>
                    <a:pt x="14175" y="19510"/>
                    <a:pt x="15300" y="19684"/>
                    <a:pt x="16650" y="19423"/>
                  </a:cubicBezTo>
                  <a:cubicBezTo>
                    <a:pt x="18000" y="19161"/>
                    <a:pt x="19575" y="18465"/>
                    <a:pt x="20475" y="17681"/>
                  </a:cubicBezTo>
                  <a:cubicBezTo>
                    <a:pt x="21375" y="16897"/>
                    <a:pt x="21600" y="16026"/>
                    <a:pt x="21263" y="15242"/>
                  </a:cubicBezTo>
                  <a:cubicBezTo>
                    <a:pt x="20925" y="14458"/>
                    <a:pt x="20025" y="13761"/>
                    <a:pt x="19125" y="13065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6" name="Line"/>
            <p:cNvSpPr/>
            <p:nvPr/>
          </p:nvSpPr>
          <p:spPr>
            <a:xfrm>
              <a:off x="1270117" y="1742298"/>
              <a:ext cx="509523" cy="569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313" fill="norm" stroke="1" extrusionOk="0">
                  <a:moveTo>
                    <a:pt x="3862" y="8517"/>
                  </a:moveTo>
                  <a:cubicBezTo>
                    <a:pt x="3538" y="8135"/>
                    <a:pt x="3214" y="7753"/>
                    <a:pt x="2782" y="7609"/>
                  </a:cubicBezTo>
                  <a:cubicBezTo>
                    <a:pt x="2350" y="7466"/>
                    <a:pt x="1810" y="7562"/>
                    <a:pt x="1378" y="7848"/>
                  </a:cubicBezTo>
                  <a:cubicBezTo>
                    <a:pt x="946" y="8135"/>
                    <a:pt x="622" y="8613"/>
                    <a:pt x="406" y="9139"/>
                  </a:cubicBezTo>
                  <a:cubicBezTo>
                    <a:pt x="190" y="9664"/>
                    <a:pt x="82" y="10238"/>
                    <a:pt x="28" y="10763"/>
                  </a:cubicBezTo>
                  <a:cubicBezTo>
                    <a:pt x="-26" y="11289"/>
                    <a:pt x="-26" y="11767"/>
                    <a:pt x="244" y="12054"/>
                  </a:cubicBezTo>
                  <a:cubicBezTo>
                    <a:pt x="514" y="12340"/>
                    <a:pt x="1054" y="12436"/>
                    <a:pt x="1918" y="11528"/>
                  </a:cubicBezTo>
                  <a:cubicBezTo>
                    <a:pt x="2782" y="10620"/>
                    <a:pt x="3970" y="8708"/>
                    <a:pt x="4672" y="6988"/>
                  </a:cubicBezTo>
                  <a:cubicBezTo>
                    <a:pt x="5374" y="5268"/>
                    <a:pt x="5590" y="3739"/>
                    <a:pt x="5752" y="2496"/>
                  </a:cubicBezTo>
                  <a:cubicBezTo>
                    <a:pt x="5914" y="1254"/>
                    <a:pt x="6022" y="298"/>
                    <a:pt x="5968" y="59"/>
                  </a:cubicBezTo>
                  <a:cubicBezTo>
                    <a:pt x="5914" y="-180"/>
                    <a:pt x="5698" y="298"/>
                    <a:pt x="5428" y="1779"/>
                  </a:cubicBezTo>
                  <a:cubicBezTo>
                    <a:pt x="5158" y="3261"/>
                    <a:pt x="4834" y="5746"/>
                    <a:pt x="4672" y="7275"/>
                  </a:cubicBezTo>
                  <a:cubicBezTo>
                    <a:pt x="4510" y="8804"/>
                    <a:pt x="4510" y="9378"/>
                    <a:pt x="4942" y="9951"/>
                  </a:cubicBezTo>
                  <a:cubicBezTo>
                    <a:pt x="5374" y="10524"/>
                    <a:pt x="6238" y="11098"/>
                    <a:pt x="6940" y="11193"/>
                  </a:cubicBezTo>
                  <a:cubicBezTo>
                    <a:pt x="7642" y="11289"/>
                    <a:pt x="8182" y="10907"/>
                    <a:pt x="8614" y="10333"/>
                  </a:cubicBezTo>
                  <a:cubicBezTo>
                    <a:pt x="9046" y="9760"/>
                    <a:pt x="9370" y="8995"/>
                    <a:pt x="9478" y="8374"/>
                  </a:cubicBezTo>
                  <a:cubicBezTo>
                    <a:pt x="9586" y="7753"/>
                    <a:pt x="9478" y="7275"/>
                    <a:pt x="9208" y="7179"/>
                  </a:cubicBezTo>
                  <a:cubicBezTo>
                    <a:pt x="8938" y="7084"/>
                    <a:pt x="8506" y="7370"/>
                    <a:pt x="8182" y="7801"/>
                  </a:cubicBezTo>
                  <a:cubicBezTo>
                    <a:pt x="7858" y="8231"/>
                    <a:pt x="7642" y="8804"/>
                    <a:pt x="7534" y="9330"/>
                  </a:cubicBezTo>
                  <a:cubicBezTo>
                    <a:pt x="7426" y="9855"/>
                    <a:pt x="7426" y="10333"/>
                    <a:pt x="7696" y="10620"/>
                  </a:cubicBezTo>
                  <a:cubicBezTo>
                    <a:pt x="7966" y="10907"/>
                    <a:pt x="8506" y="11002"/>
                    <a:pt x="8938" y="10859"/>
                  </a:cubicBezTo>
                  <a:cubicBezTo>
                    <a:pt x="9370" y="10716"/>
                    <a:pt x="9694" y="10333"/>
                    <a:pt x="9964" y="9712"/>
                  </a:cubicBezTo>
                  <a:cubicBezTo>
                    <a:pt x="10234" y="9091"/>
                    <a:pt x="10450" y="8231"/>
                    <a:pt x="10450" y="8039"/>
                  </a:cubicBezTo>
                  <a:cubicBezTo>
                    <a:pt x="10450" y="7848"/>
                    <a:pt x="10234" y="8326"/>
                    <a:pt x="10180" y="8947"/>
                  </a:cubicBezTo>
                  <a:cubicBezTo>
                    <a:pt x="10126" y="9569"/>
                    <a:pt x="10234" y="10333"/>
                    <a:pt x="10558" y="10811"/>
                  </a:cubicBezTo>
                  <a:cubicBezTo>
                    <a:pt x="10882" y="11289"/>
                    <a:pt x="11422" y="11480"/>
                    <a:pt x="12016" y="11146"/>
                  </a:cubicBezTo>
                  <a:cubicBezTo>
                    <a:pt x="12610" y="10811"/>
                    <a:pt x="13258" y="9951"/>
                    <a:pt x="13690" y="9186"/>
                  </a:cubicBezTo>
                  <a:cubicBezTo>
                    <a:pt x="14122" y="8422"/>
                    <a:pt x="14338" y="7753"/>
                    <a:pt x="14392" y="7657"/>
                  </a:cubicBezTo>
                  <a:cubicBezTo>
                    <a:pt x="14446" y="7562"/>
                    <a:pt x="14338" y="8039"/>
                    <a:pt x="14284" y="8517"/>
                  </a:cubicBezTo>
                  <a:cubicBezTo>
                    <a:pt x="14230" y="8995"/>
                    <a:pt x="14230" y="9473"/>
                    <a:pt x="14500" y="9808"/>
                  </a:cubicBezTo>
                  <a:cubicBezTo>
                    <a:pt x="14770" y="10142"/>
                    <a:pt x="15310" y="10333"/>
                    <a:pt x="15796" y="10285"/>
                  </a:cubicBezTo>
                  <a:cubicBezTo>
                    <a:pt x="16282" y="10238"/>
                    <a:pt x="16714" y="9951"/>
                    <a:pt x="17092" y="9616"/>
                  </a:cubicBezTo>
                  <a:cubicBezTo>
                    <a:pt x="17470" y="9282"/>
                    <a:pt x="17794" y="8900"/>
                    <a:pt x="18010" y="8947"/>
                  </a:cubicBezTo>
                  <a:cubicBezTo>
                    <a:pt x="18226" y="8995"/>
                    <a:pt x="18334" y="9473"/>
                    <a:pt x="18820" y="11050"/>
                  </a:cubicBezTo>
                  <a:cubicBezTo>
                    <a:pt x="19306" y="12627"/>
                    <a:pt x="20170" y="15303"/>
                    <a:pt x="20710" y="16976"/>
                  </a:cubicBezTo>
                  <a:cubicBezTo>
                    <a:pt x="21250" y="18648"/>
                    <a:pt x="21466" y="19317"/>
                    <a:pt x="21520" y="19939"/>
                  </a:cubicBezTo>
                  <a:cubicBezTo>
                    <a:pt x="21574" y="20560"/>
                    <a:pt x="21466" y="21133"/>
                    <a:pt x="20818" y="21277"/>
                  </a:cubicBezTo>
                  <a:cubicBezTo>
                    <a:pt x="20170" y="21420"/>
                    <a:pt x="18982" y="21133"/>
                    <a:pt x="18010" y="20608"/>
                  </a:cubicBezTo>
                  <a:cubicBezTo>
                    <a:pt x="17038" y="20082"/>
                    <a:pt x="16282" y="19317"/>
                    <a:pt x="15526" y="18553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7" name="Line"/>
            <p:cNvSpPr/>
            <p:nvPr/>
          </p:nvSpPr>
          <p:spPr>
            <a:xfrm>
              <a:off x="2874432" y="1378408"/>
              <a:ext cx="135449" cy="224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32" fill="norm" stroke="1" extrusionOk="0">
                  <a:moveTo>
                    <a:pt x="21600" y="3679"/>
                  </a:moveTo>
                  <a:cubicBezTo>
                    <a:pt x="20785" y="2492"/>
                    <a:pt x="19970" y="1306"/>
                    <a:pt x="18543" y="593"/>
                  </a:cubicBezTo>
                  <a:cubicBezTo>
                    <a:pt x="17117" y="-119"/>
                    <a:pt x="15079" y="-356"/>
                    <a:pt x="12430" y="831"/>
                  </a:cubicBezTo>
                  <a:cubicBezTo>
                    <a:pt x="9781" y="2018"/>
                    <a:pt x="6521" y="4629"/>
                    <a:pt x="4076" y="7358"/>
                  </a:cubicBezTo>
                  <a:cubicBezTo>
                    <a:pt x="1630" y="10088"/>
                    <a:pt x="0" y="12936"/>
                    <a:pt x="0" y="15429"/>
                  </a:cubicBezTo>
                  <a:cubicBezTo>
                    <a:pt x="0" y="17921"/>
                    <a:pt x="1630" y="20057"/>
                    <a:pt x="4687" y="20651"/>
                  </a:cubicBezTo>
                  <a:cubicBezTo>
                    <a:pt x="7743" y="21244"/>
                    <a:pt x="12226" y="20295"/>
                    <a:pt x="15283" y="19108"/>
                  </a:cubicBezTo>
                  <a:cubicBezTo>
                    <a:pt x="18340" y="17921"/>
                    <a:pt x="19970" y="16497"/>
                    <a:pt x="21600" y="15073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8" name="Line"/>
            <p:cNvSpPr/>
            <p:nvPr/>
          </p:nvSpPr>
          <p:spPr>
            <a:xfrm>
              <a:off x="3063548" y="1249350"/>
              <a:ext cx="30668" cy="352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5165"/>
                    <a:pt x="3600" y="10330"/>
                    <a:pt x="7200" y="13930"/>
                  </a:cubicBezTo>
                  <a:cubicBezTo>
                    <a:pt x="10800" y="17530"/>
                    <a:pt x="16200" y="1956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9" name="Line"/>
            <p:cNvSpPr/>
            <p:nvPr/>
          </p:nvSpPr>
          <p:spPr>
            <a:xfrm>
              <a:off x="3132549" y="1433354"/>
              <a:ext cx="322009" cy="151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77" fill="norm" stroke="1" extrusionOk="0">
                  <a:moveTo>
                    <a:pt x="0" y="12542"/>
                  </a:moveTo>
                  <a:cubicBezTo>
                    <a:pt x="857" y="12542"/>
                    <a:pt x="1714" y="12542"/>
                    <a:pt x="2571" y="12019"/>
                  </a:cubicBezTo>
                  <a:cubicBezTo>
                    <a:pt x="3429" y="11497"/>
                    <a:pt x="4286" y="10451"/>
                    <a:pt x="4886" y="8361"/>
                  </a:cubicBezTo>
                  <a:cubicBezTo>
                    <a:pt x="5486" y="6271"/>
                    <a:pt x="5829" y="3135"/>
                    <a:pt x="5400" y="1393"/>
                  </a:cubicBezTo>
                  <a:cubicBezTo>
                    <a:pt x="4971" y="-349"/>
                    <a:pt x="3771" y="-697"/>
                    <a:pt x="2829" y="1742"/>
                  </a:cubicBezTo>
                  <a:cubicBezTo>
                    <a:pt x="1886" y="4180"/>
                    <a:pt x="1200" y="9406"/>
                    <a:pt x="1114" y="12890"/>
                  </a:cubicBezTo>
                  <a:cubicBezTo>
                    <a:pt x="1029" y="16374"/>
                    <a:pt x="1543" y="18116"/>
                    <a:pt x="3429" y="18639"/>
                  </a:cubicBezTo>
                  <a:cubicBezTo>
                    <a:pt x="5314" y="19161"/>
                    <a:pt x="8571" y="18464"/>
                    <a:pt x="10886" y="16722"/>
                  </a:cubicBezTo>
                  <a:cubicBezTo>
                    <a:pt x="13200" y="14980"/>
                    <a:pt x="14571" y="12193"/>
                    <a:pt x="15343" y="9929"/>
                  </a:cubicBezTo>
                  <a:cubicBezTo>
                    <a:pt x="16114" y="7664"/>
                    <a:pt x="16286" y="5922"/>
                    <a:pt x="16029" y="4529"/>
                  </a:cubicBezTo>
                  <a:cubicBezTo>
                    <a:pt x="15771" y="3135"/>
                    <a:pt x="15086" y="2090"/>
                    <a:pt x="13886" y="3658"/>
                  </a:cubicBezTo>
                  <a:cubicBezTo>
                    <a:pt x="12686" y="5226"/>
                    <a:pt x="10971" y="9406"/>
                    <a:pt x="10114" y="12716"/>
                  </a:cubicBezTo>
                  <a:cubicBezTo>
                    <a:pt x="9257" y="16026"/>
                    <a:pt x="9257" y="18464"/>
                    <a:pt x="9686" y="19684"/>
                  </a:cubicBezTo>
                  <a:cubicBezTo>
                    <a:pt x="10114" y="20903"/>
                    <a:pt x="10971" y="20903"/>
                    <a:pt x="11829" y="20206"/>
                  </a:cubicBezTo>
                  <a:cubicBezTo>
                    <a:pt x="12686" y="19509"/>
                    <a:pt x="13543" y="18116"/>
                    <a:pt x="14400" y="16548"/>
                  </a:cubicBezTo>
                  <a:cubicBezTo>
                    <a:pt x="15257" y="14980"/>
                    <a:pt x="16114" y="13238"/>
                    <a:pt x="16886" y="13064"/>
                  </a:cubicBezTo>
                  <a:cubicBezTo>
                    <a:pt x="17657" y="12890"/>
                    <a:pt x="18343" y="14284"/>
                    <a:pt x="19114" y="15329"/>
                  </a:cubicBezTo>
                  <a:cubicBezTo>
                    <a:pt x="19886" y="16374"/>
                    <a:pt x="20743" y="17071"/>
                    <a:pt x="21600" y="17768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0" name="Line"/>
            <p:cNvSpPr/>
            <p:nvPr/>
          </p:nvSpPr>
          <p:spPr>
            <a:xfrm>
              <a:off x="3462224" y="1395020"/>
              <a:ext cx="145670" cy="233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0" y="4226"/>
                  </a:moveTo>
                  <a:cubicBezTo>
                    <a:pt x="3411" y="8217"/>
                    <a:pt x="6821" y="12209"/>
                    <a:pt x="8716" y="14791"/>
                  </a:cubicBezTo>
                  <a:cubicBezTo>
                    <a:pt x="10611" y="17374"/>
                    <a:pt x="10989" y="18548"/>
                    <a:pt x="10611" y="19604"/>
                  </a:cubicBezTo>
                  <a:cubicBezTo>
                    <a:pt x="10232" y="20661"/>
                    <a:pt x="9095" y="21600"/>
                    <a:pt x="8337" y="21483"/>
                  </a:cubicBezTo>
                  <a:cubicBezTo>
                    <a:pt x="7579" y="21365"/>
                    <a:pt x="7200" y="20191"/>
                    <a:pt x="8337" y="16904"/>
                  </a:cubicBezTo>
                  <a:cubicBezTo>
                    <a:pt x="9474" y="13617"/>
                    <a:pt x="12126" y="8217"/>
                    <a:pt x="14590" y="5048"/>
                  </a:cubicBezTo>
                  <a:cubicBezTo>
                    <a:pt x="17053" y="1878"/>
                    <a:pt x="19326" y="93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1" name="Line"/>
            <p:cNvSpPr/>
            <p:nvPr/>
          </p:nvSpPr>
          <p:spPr>
            <a:xfrm>
              <a:off x="2968989" y="1816696"/>
              <a:ext cx="239012" cy="346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526" fill="norm" stroke="1" extrusionOk="0">
                  <a:moveTo>
                    <a:pt x="6434" y="0"/>
                  </a:moveTo>
                  <a:cubicBezTo>
                    <a:pt x="6434" y="5718"/>
                    <a:pt x="6434" y="11435"/>
                    <a:pt x="6434" y="14691"/>
                  </a:cubicBezTo>
                  <a:cubicBezTo>
                    <a:pt x="6434" y="17947"/>
                    <a:pt x="6434" y="18741"/>
                    <a:pt x="6894" y="19615"/>
                  </a:cubicBezTo>
                  <a:cubicBezTo>
                    <a:pt x="7353" y="20488"/>
                    <a:pt x="8272" y="21441"/>
                    <a:pt x="8847" y="21521"/>
                  </a:cubicBezTo>
                  <a:cubicBezTo>
                    <a:pt x="9421" y="21600"/>
                    <a:pt x="9651" y="20806"/>
                    <a:pt x="8962" y="19138"/>
                  </a:cubicBezTo>
                  <a:cubicBezTo>
                    <a:pt x="8272" y="17471"/>
                    <a:pt x="6664" y="14929"/>
                    <a:pt x="5400" y="13421"/>
                  </a:cubicBezTo>
                  <a:cubicBezTo>
                    <a:pt x="4136" y="11912"/>
                    <a:pt x="3217" y="11435"/>
                    <a:pt x="2183" y="11118"/>
                  </a:cubicBezTo>
                  <a:cubicBezTo>
                    <a:pt x="1149" y="10800"/>
                    <a:pt x="0" y="10641"/>
                    <a:pt x="0" y="10482"/>
                  </a:cubicBezTo>
                  <a:cubicBezTo>
                    <a:pt x="0" y="10324"/>
                    <a:pt x="1149" y="10165"/>
                    <a:pt x="3562" y="10006"/>
                  </a:cubicBezTo>
                  <a:cubicBezTo>
                    <a:pt x="5974" y="9847"/>
                    <a:pt x="9651" y="9688"/>
                    <a:pt x="12294" y="9529"/>
                  </a:cubicBezTo>
                  <a:cubicBezTo>
                    <a:pt x="14936" y="9371"/>
                    <a:pt x="16545" y="9212"/>
                    <a:pt x="16889" y="9371"/>
                  </a:cubicBezTo>
                  <a:cubicBezTo>
                    <a:pt x="17234" y="9529"/>
                    <a:pt x="16315" y="10006"/>
                    <a:pt x="15396" y="11118"/>
                  </a:cubicBezTo>
                  <a:cubicBezTo>
                    <a:pt x="14477" y="12229"/>
                    <a:pt x="13557" y="13976"/>
                    <a:pt x="13098" y="15326"/>
                  </a:cubicBezTo>
                  <a:cubicBezTo>
                    <a:pt x="12638" y="16676"/>
                    <a:pt x="12638" y="17629"/>
                    <a:pt x="13328" y="18265"/>
                  </a:cubicBezTo>
                  <a:cubicBezTo>
                    <a:pt x="14017" y="18900"/>
                    <a:pt x="15396" y="19218"/>
                    <a:pt x="16545" y="19138"/>
                  </a:cubicBezTo>
                  <a:cubicBezTo>
                    <a:pt x="17694" y="19059"/>
                    <a:pt x="18613" y="18582"/>
                    <a:pt x="19417" y="17947"/>
                  </a:cubicBezTo>
                  <a:cubicBezTo>
                    <a:pt x="20221" y="17312"/>
                    <a:pt x="20911" y="16518"/>
                    <a:pt x="21255" y="15724"/>
                  </a:cubicBezTo>
                  <a:cubicBezTo>
                    <a:pt x="21600" y="14929"/>
                    <a:pt x="21600" y="14135"/>
                    <a:pt x="21026" y="13262"/>
                  </a:cubicBezTo>
                  <a:cubicBezTo>
                    <a:pt x="20451" y="12388"/>
                    <a:pt x="19302" y="11435"/>
                    <a:pt x="18153" y="10482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2" name="Line"/>
            <p:cNvSpPr/>
            <p:nvPr/>
          </p:nvSpPr>
          <p:spPr>
            <a:xfrm>
              <a:off x="3232218" y="1967082"/>
              <a:ext cx="260674" cy="133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5" fill="norm" stroke="1" extrusionOk="0">
                  <a:moveTo>
                    <a:pt x="0" y="470"/>
                  </a:moveTo>
                  <a:cubicBezTo>
                    <a:pt x="1059" y="63"/>
                    <a:pt x="2118" y="-345"/>
                    <a:pt x="2859" y="470"/>
                  </a:cubicBezTo>
                  <a:cubicBezTo>
                    <a:pt x="3600" y="1285"/>
                    <a:pt x="4024" y="3323"/>
                    <a:pt x="4235" y="6176"/>
                  </a:cubicBezTo>
                  <a:cubicBezTo>
                    <a:pt x="4447" y="9029"/>
                    <a:pt x="4447" y="12697"/>
                    <a:pt x="4129" y="15549"/>
                  </a:cubicBezTo>
                  <a:cubicBezTo>
                    <a:pt x="3812" y="18402"/>
                    <a:pt x="3176" y="20440"/>
                    <a:pt x="2859" y="20440"/>
                  </a:cubicBezTo>
                  <a:cubicBezTo>
                    <a:pt x="2541" y="20440"/>
                    <a:pt x="2541" y="18402"/>
                    <a:pt x="2753" y="16364"/>
                  </a:cubicBezTo>
                  <a:cubicBezTo>
                    <a:pt x="2965" y="14327"/>
                    <a:pt x="3388" y="12289"/>
                    <a:pt x="3918" y="10251"/>
                  </a:cubicBezTo>
                  <a:cubicBezTo>
                    <a:pt x="4447" y="8213"/>
                    <a:pt x="5082" y="6176"/>
                    <a:pt x="5929" y="5564"/>
                  </a:cubicBezTo>
                  <a:cubicBezTo>
                    <a:pt x="6776" y="4953"/>
                    <a:pt x="7835" y="5768"/>
                    <a:pt x="8788" y="7398"/>
                  </a:cubicBezTo>
                  <a:cubicBezTo>
                    <a:pt x="9741" y="9029"/>
                    <a:pt x="10588" y="11474"/>
                    <a:pt x="11224" y="11678"/>
                  </a:cubicBezTo>
                  <a:cubicBezTo>
                    <a:pt x="11859" y="11881"/>
                    <a:pt x="12282" y="9844"/>
                    <a:pt x="12812" y="8010"/>
                  </a:cubicBezTo>
                  <a:cubicBezTo>
                    <a:pt x="13341" y="6176"/>
                    <a:pt x="13976" y="4546"/>
                    <a:pt x="14824" y="3527"/>
                  </a:cubicBezTo>
                  <a:cubicBezTo>
                    <a:pt x="15671" y="2508"/>
                    <a:pt x="16729" y="2100"/>
                    <a:pt x="17471" y="2915"/>
                  </a:cubicBezTo>
                  <a:cubicBezTo>
                    <a:pt x="18212" y="3731"/>
                    <a:pt x="18635" y="5768"/>
                    <a:pt x="18847" y="8417"/>
                  </a:cubicBezTo>
                  <a:cubicBezTo>
                    <a:pt x="19059" y="11066"/>
                    <a:pt x="19059" y="14327"/>
                    <a:pt x="19482" y="16568"/>
                  </a:cubicBezTo>
                  <a:cubicBezTo>
                    <a:pt x="19906" y="18810"/>
                    <a:pt x="20753" y="20032"/>
                    <a:pt x="21600" y="21255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3" name="Line"/>
            <p:cNvSpPr/>
            <p:nvPr/>
          </p:nvSpPr>
          <p:spPr>
            <a:xfrm>
              <a:off x="3531943" y="1977072"/>
              <a:ext cx="109174" cy="136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1" h="21015" fill="norm" stroke="1" extrusionOk="0">
                  <a:moveTo>
                    <a:pt x="13117" y="97"/>
                  </a:moveTo>
                  <a:cubicBezTo>
                    <a:pt x="8698" y="2846"/>
                    <a:pt x="4280" y="5595"/>
                    <a:pt x="2071" y="8148"/>
                  </a:cubicBezTo>
                  <a:cubicBezTo>
                    <a:pt x="-138" y="10700"/>
                    <a:pt x="-138" y="13057"/>
                    <a:pt x="107" y="15217"/>
                  </a:cubicBezTo>
                  <a:cubicBezTo>
                    <a:pt x="353" y="17377"/>
                    <a:pt x="844" y="19340"/>
                    <a:pt x="2562" y="20322"/>
                  </a:cubicBezTo>
                  <a:cubicBezTo>
                    <a:pt x="4280" y="21304"/>
                    <a:pt x="7226" y="21304"/>
                    <a:pt x="10417" y="19929"/>
                  </a:cubicBezTo>
                  <a:cubicBezTo>
                    <a:pt x="13607" y="18555"/>
                    <a:pt x="17044" y="15806"/>
                    <a:pt x="19007" y="12468"/>
                  </a:cubicBezTo>
                  <a:cubicBezTo>
                    <a:pt x="20971" y="9129"/>
                    <a:pt x="21462" y="5202"/>
                    <a:pt x="20480" y="2846"/>
                  </a:cubicBezTo>
                  <a:cubicBezTo>
                    <a:pt x="19498" y="489"/>
                    <a:pt x="17044" y="-296"/>
                    <a:pt x="15080" y="97"/>
                  </a:cubicBezTo>
                  <a:cubicBezTo>
                    <a:pt x="13116" y="489"/>
                    <a:pt x="11644" y="2060"/>
                    <a:pt x="10171" y="3631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4" name="Line"/>
            <p:cNvSpPr/>
            <p:nvPr/>
          </p:nvSpPr>
          <p:spPr>
            <a:xfrm>
              <a:off x="3607893" y="1947033"/>
              <a:ext cx="368010" cy="155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6" fill="norm" stroke="1" extrusionOk="0">
                  <a:moveTo>
                    <a:pt x="0" y="6271"/>
                  </a:moveTo>
                  <a:cubicBezTo>
                    <a:pt x="600" y="5226"/>
                    <a:pt x="1200" y="4181"/>
                    <a:pt x="2250" y="4006"/>
                  </a:cubicBezTo>
                  <a:cubicBezTo>
                    <a:pt x="3300" y="3832"/>
                    <a:pt x="4800" y="4529"/>
                    <a:pt x="5775" y="6097"/>
                  </a:cubicBezTo>
                  <a:cubicBezTo>
                    <a:pt x="6750" y="7665"/>
                    <a:pt x="7200" y="10103"/>
                    <a:pt x="7425" y="12194"/>
                  </a:cubicBezTo>
                  <a:cubicBezTo>
                    <a:pt x="7650" y="14284"/>
                    <a:pt x="7650" y="16026"/>
                    <a:pt x="7350" y="17419"/>
                  </a:cubicBezTo>
                  <a:cubicBezTo>
                    <a:pt x="7050" y="18813"/>
                    <a:pt x="6450" y="19858"/>
                    <a:pt x="6075" y="19510"/>
                  </a:cubicBezTo>
                  <a:cubicBezTo>
                    <a:pt x="5700" y="19161"/>
                    <a:pt x="5550" y="17419"/>
                    <a:pt x="5550" y="14806"/>
                  </a:cubicBezTo>
                  <a:cubicBezTo>
                    <a:pt x="5550" y="12194"/>
                    <a:pt x="5700" y="8710"/>
                    <a:pt x="6375" y="5748"/>
                  </a:cubicBezTo>
                  <a:cubicBezTo>
                    <a:pt x="7050" y="2787"/>
                    <a:pt x="8250" y="348"/>
                    <a:pt x="9525" y="174"/>
                  </a:cubicBezTo>
                  <a:cubicBezTo>
                    <a:pt x="10800" y="0"/>
                    <a:pt x="12150" y="2090"/>
                    <a:pt x="13050" y="5052"/>
                  </a:cubicBezTo>
                  <a:cubicBezTo>
                    <a:pt x="13950" y="8013"/>
                    <a:pt x="14400" y="11845"/>
                    <a:pt x="14550" y="14981"/>
                  </a:cubicBezTo>
                  <a:cubicBezTo>
                    <a:pt x="14700" y="18116"/>
                    <a:pt x="14550" y="20555"/>
                    <a:pt x="14250" y="21077"/>
                  </a:cubicBezTo>
                  <a:cubicBezTo>
                    <a:pt x="13950" y="21600"/>
                    <a:pt x="13500" y="20206"/>
                    <a:pt x="13275" y="17419"/>
                  </a:cubicBezTo>
                  <a:cubicBezTo>
                    <a:pt x="13050" y="14632"/>
                    <a:pt x="13050" y="10452"/>
                    <a:pt x="13200" y="7490"/>
                  </a:cubicBezTo>
                  <a:cubicBezTo>
                    <a:pt x="13350" y="4529"/>
                    <a:pt x="13650" y="2787"/>
                    <a:pt x="15075" y="1742"/>
                  </a:cubicBezTo>
                  <a:cubicBezTo>
                    <a:pt x="16500" y="697"/>
                    <a:pt x="19050" y="34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5" name="Line"/>
            <p:cNvSpPr/>
            <p:nvPr/>
          </p:nvSpPr>
          <p:spPr>
            <a:xfrm>
              <a:off x="3915748" y="1870364"/>
              <a:ext cx="323778" cy="20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227" fill="norm" stroke="1" extrusionOk="0">
                  <a:moveTo>
                    <a:pt x="5491" y="9369"/>
                  </a:moveTo>
                  <a:cubicBezTo>
                    <a:pt x="3972" y="10670"/>
                    <a:pt x="2453" y="11971"/>
                    <a:pt x="1525" y="13272"/>
                  </a:cubicBezTo>
                  <a:cubicBezTo>
                    <a:pt x="597" y="14574"/>
                    <a:pt x="259" y="15875"/>
                    <a:pt x="91" y="17176"/>
                  </a:cubicBezTo>
                  <a:cubicBezTo>
                    <a:pt x="-78" y="18477"/>
                    <a:pt x="-78" y="19778"/>
                    <a:pt x="681" y="20559"/>
                  </a:cubicBezTo>
                  <a:cubicBezTo>
                    <a:pt x="1441" y="21340"/>
                    <a:pt x="2959" y="21600"/>
                    <a:pt x="4141" y="20429"/>
                  </a:cubicBezTo>
                  <a:cubicBezTo>
                    <a:pt x="5322" y="19258"/>
                    <a:pt x="6166" y="16655"/>
                    <a:pt x="6503" y="14704"/>
                  </a:cubicBezTo>
                  <a:cubicBezTo>
                    <a:pt x="6841" y="12752"/>
                    <a:pt x="6672" y="11451"/>
                    <a:pt x="6334" y="10280"/>
                  </a:cubicBezTo>
                  <a:cubicBezTo>
                    <a:pt x="5997" y="9108"/>
                    <a:pt x="5491" y="8067"/>
                    <a:pt x="5659" y="7677"/>
                  </a:cubicBezTo>
                  <a:cubicBezTo>
                    <a:pt x="5828" y="7287"/>
                    <a:pt x="6672" y="7547"/>
                    <a:pt x="7600" y="7547"/>
                  </a:cubicBezTo>
                  <a:cubicBezTo>
                    <a:pt x="8528" y="7547"/>
                    <a:pt x="9541" y="7287"/>
                    <a:pt x="10047" y="7807"/>
                  </a:cubicBezTo>
                  <a:cubicBezTo>
                    <a:pt x="10553" y="8328"/>
                    <a:pt x="10553" y="9629"/>
                    <a:pt x="10553" y="10930"/>
                  </a:cubicBezTo>
                  <a:cubicBezTo>
                    <a:pt x="10553" y="12231"/>
                    <a:pt x="10553" y="13533"/>
                    <a:pt x="10638" y="14834"/>
                  </a:cubicBezTo>
                  <a:cubicBezTo>
                    <a:pt x="10722" y="16135"/>
                    <a:pt x="10891" y="17436"/>
                    <a:pt x="11313" y="17696"/>
                  </a:cubicBezTo>
                  <a:cubicBezTo>
                    <a:pt x="11735" y="17957"/>
                    <a:pt x="12409" y="17176"/>
                    <a:pt x="13000" y="15745"/>
                  </a:cubicBezTo>
                  <a:cubicBezTo>
                    <a:pt x="13591" y="14313"/>
                    <a:pt x="14097" y="12231"/>
                    <a:pt x="14435" y="11971"/>
                  </a:cubicBezTo>
                  <a:cubicBezTo>
                    <a:pt x="14772" y="11711"/>
                    <a:pt x="14941" y="13272"/>
                    <a:pt x="15278" y="14704"/>
                  </a:cubicBezTo>
                  <a:cubicBezTo>
                    <a:pt x="15616" y="16135"/>
                    <a:pt x="16122" y="17436"/>
                    <a:pt x="16797" y="17957"/>
                  </a:cubicBezTo>
                  <a:cubicBezTo>
                    <a:pt x="17472" y="18477"/>
                    <a:pt x="18316" y="18217"/>
                    <a:pt x="19160" y="16395"/>
                  </a:cubicBezTo>
                  <a:cubicBezTo>
                    <a:pt x="20003" y="14573"/>
                    <a:pt x="20847" y="11190"/>
                    <a:pt x="21185" y="8198"/>
                  </a:cubicBezTo>
                  <a:cubicBezTo>
                    <a:pt x="21522" y="5205"/>
                    <a:pt x="21353" y="2602"/>
                    <a:pt x="21184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6" name="Line"/>
            <p:cNvSpPr/>
            <p:nvPr/>
          </p:nvSpPr>
          <p:spPr>
            <a:xfrm>
              <a:off x="4845747" y="833974"/>
              <a:ext cx="295515" cy="275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348" fill="norm" stroke="1" extrusionOk="0">
                  <a:moveTo>
                    <a:pt x="15810" y="1890"/>
                  </a:moveTo>
                  <a:cubicBezTo>
                    <a:pt x="15071" y="899"/>
                    <a:pt x="14333" y="-92"/>
                    <a:pt x="12579" y="7"/>
                  </a:cubicBezTo>
                  <a:cubicBezTo>
                    <a:pt x="10825" y="106"/>
                    <a:pt x="8056" y="1295"/>
                    <a:pt x="5748" y="3574"/>
                  </a:cubicBezTo>
                  <a:cubicBezTo>
                    <a:pt x="3440" y="5853"/>
                    <a:pt x="1594" y="9222"/>
                    <a:pt x="671" y="11996"/>
                  </a:cubicBezTo>
                  <a:cubicBezTo>
                    <a:pt x="-252" y="14770"/>
                    <a:pt x="-252" y="16950"/>
                    <a:pt x="856" y="18536"/>
                  </a:cubicBezTo>
                  <a:cubicBezTo>
                    <a:pt x="1963" y="20121"/>
                    <a:pt x="4179" y="21112"/>
                    <a:pt x="7779" y="21310"/>
                  </a:cubicBezTo>
                  <a:cubicBezTo>
                    <a:pt x="11379" y="21508"/>
                    <a:pt x="16363" y="20914"/>
                    <a:pt x="21348" y="20319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7" name="Line"/>
            <p:cNvSpPr/>
            <p:nvPr/>
          </p:nvSpPr>
          <p:spPr>
            <a:xfrm>
              <a:off x="5209934" y="981011"/>
              <a:ext cx="592778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843" y="21600"/>
                  </a:moveTo>
                  <a:cubicBezTo>
                    <a:pt x="382" y="19636"/>
                    <a:pt x="-80" y="17673"/>
                    <a:pt x="12" y="16691"/>
                  </a:cubicBezTo>
                  <a:cubicBezTo>
                    <a:pt x="105" y="15709"/>
                    <a:pt x="751" y="15709"/>
                    <a:pt x="2828" y="15055"/>
                  </a:cubicBezTo>
                  <a:cubicBezTo>
                    <a:pt x="4905" y="14400"/>
                    <a:pt x="8412" y="13091"/>
                    <a:pt x="11505" y="12436"/>
                  </a:cubicBezTo>
                  <a:cubicBezTo>
                    <a:pt x="14597" y="11782"/>
                    <a:pt x="17274" y="11782"/>
                    <a:pt x="18935" y="11782"/>
                  </a:cubicBezTo>
                  <a:cubicBezTo>
                    <a:pt x="20597" y="11782"/>
                    <a:pt x="21243" y="11782"/>
                    <a:pt x="21382" y="9818"/>
                  </a:cubicBezTo>
                  <a:cubicBezTo>
                    <a:pt x="21520" y="7855"/>
                    <a:pt x="21151" y="3927"/>
                    <a:pt x="20782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8" name="Line"/>
            <p:cNvSpPr/>
            <p:nvPr/>
          </p:nvSpPr>
          <p:spPr>
            <a:xfrm>
              <a:off x="5752052" y="919734"/>
              <a:ext cx="94559" cy="248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4" fill="norm" stroke="1" extrusionOk="0">
                  <a:moveTo>
                    <a:pt x="4087" y="2613"/>
                  </a:moveTo>
                  <a:cubicBezTo>
                    <a:pt x="2919" y="1522"/>
                    <a:pt x="1751" y="432"/>
                    <a:pt x="2919" y="104"/>
                  </a:cubicBezTo>
                  <a:cubicBezTo>
                    <a:pt x="4087" y="-223"/>
                    <a:pt x="7589" y="213"/>
                    <a:pt x="11384" y="1522"/>
                  </a:cubicBezTo>
                  <a:cubicBezTo>
                    <a:pt x="15178" y="2832"/>
                    <a:pt x="19265" y="5013"/>
                    <a:pt x="20432" y="7850"/>
                  </a:cubicBezTo>
                  <a:cubicBezTo>
                    <a:pt x="21600" y="10686"/>
                    <a:pt x="19849" y="14177"/>
                    <a:pt x="17513" y="16250"/>
                  </a:cubicBezTo>
                  <a:cubicBezTo>
                    <a:pt x="15178" y="18322"/>
                    <a:pt x="12259" y="18977"/>
                    <a:pt x="8465" y="19632"/>
                  </a:cubicBezTo>
                  <a:cubicBezTo>
                    <a:pt x="4670" y="20286"/>
                    <a:pt x="0" y="20941"/>
                    <a:pt x="0" y="21159"/>
                  </a:cubicBezTo>
                  <a:cubicBezTo>
                    <a:pt x="0" y="21377"/>
                    <a:pt x="4670" y="21159"/>
                    <a:pt x="9049" y="20722"/>
                  </a:cubicBezTo>
                  <a:cubicBezTo>
                    <a:pt x="13427" y="20286"/>
                    <a:pt x="17514" y="19632"/>
                    <a:pt x="21600" y="18977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9" name="Line"/>
            <p:cNvSpPr/>
            <p:nvPr/>
          </p:nvSpPr>
          <p:spPr>
            <a:xfrm>
              <a:off x="6088007" y="916736"/>
              <a:ext cx="186407" cy="306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381" fill="norm" stroke="1" extrusionOk="0">
                  <a:moveTo>
                    <a:pt x="18839" y="1812"/>
                  </a:moveTo>
                  <a:cubicBezTo>
                    <a:pt x="17963" y="1098"/>
                    <a:pt x="17088" y="384"/>
                    <a:pt x="14752" y="116"/>
                  </a:cubicBezTo>
                  <a:cubicBezTo>
                    <a:pt x="12417" y="-152"/>
                    <a:pt x="8623" y="27"/>
                    <a:pt x="5996" y="830"/>
                  </a:cubicBezTo>
                  <a:cubicBezTo>
                    <a:pt x="3369" y="1633"/>
                    <a:pt x="1909" y="3061"/>
                    <a:pt x="2347" y="4400"/>
                  </a:cubicBezTo>
                  <a:cubicBezTo>
                    <a:pt x="2785" y="5739"/>
                    <a:pt x="5120" y="6988"/>
                    <a:pt x="8185" y="8506"/>
                  </a:cubicBezTo>
                  <a:cubicBezTo>
                    <a:pt x="11250" y="10023"/>
                    <a:pt x="15044" y="11808"/>
                    <a:pt x="17380" y="13058"/>
                  </a:cubicBezTo>
                  <a:cubicBezTo>
                    <a:pt x="19715" y="14307"/>
                    <a:pt x="20590" y="15022"/>
                    <a:pt x="21028" y="15825"/>
                  </a:cubicBezTo>
                  <a:cubicBezTo>
                    <a:pt x="21466" y="16628"/>
                    <a:pt x="21466" y="17521"/>
                    <a:pt x="20152" y="18413"/>
                  </a:cubicBezTo>
                  <a:cubicBezTo>
                    <a:pt x="18839" y="19306"/>
                    <a:pt x="16212" y="20198"/>
                    <a:pt x="13147" y="20734"/>
                  </a:cubicBezTo>
                  <a:cubicBezTo>
                    <a:pt x="10082" y="21269"/>
                    <a:pt x="6580" y="21448"/>
                    <a:pt x="4098" y="21359"/>
                  </a:cubicBezTo>
                  <a:cubicBezTo>
                    <a:pt x="1617" y="21269"/>
                    <a:pt x="158" y="20912"/>
                    <a:pt x="12" y="20466"/>
                  </a:cubicBezTo>
                  <a:cubicBezTo>
                    <a:pt x="-134" y="20020"/>
                    <a:pt x="1034" y="19484"/>
                    <a:pt x="2201" y="18949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0" name="Line"/>
            <p:cNvSpPr/>
            <p:nvPr/>
          </p:nvSpPr>
          <p:spPr>
            <a:xfrm>
              <a:off x="5365149" y="561174"/>
              <a:ext cx="147516" cy="203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0970" fill="norm" stroke="1" extrusionOk="0">
                  <a:moveTo>
                    <a:pt x="20646" y="6132"/>
                  </a:moveTo>
                  <a:cubicBezTo>
                    <a:pt x="19181" y="5342"/>
                    <a:pt x="17717" y="4551"/>
                    <a:pt x="14971" y="4288"/>
                  </a:cubicBezTo>
                  <a:cubicBezTo>
                    <a:pt x="12225" y="4025"/>
                    <a:pt x="8198" y="4288"/>
                    <a:pt x="5453" y="6395"/>
                  </a:cubicBezTo>
                  <a:cubicBezTo>
                    <a:pt x="2707" y="8503"/>
                    <a:pt x="1242" y="12454"/>
                    <a:pt x="510" y="15088"/>
                  </a:cubicBezTo>
                  <a:cubicBezTo>
                    <a:pt x="-222" y="17722"/>
                    <a:pt x="-222" y="19039"/>
                    <a:pt x="876" y="19961"/>
                  </a:cubicBezTo>
                  <a:cubicBezTo>
                    <a:pt x="1975" y="20883"/>
                    <a:pt x="4171" y="21410"/>
                    <a:pt x="7649" y="20488"/>
                  </a:cubicBezTo>
                  <a:cubicBezTo>
                    <a:pt x="11127" y="19566"/>
                    <a:pt x="15887" y="17195"/>
                    <a:pt x="18449" y="14034"/>
                  </a:cubicBezTo>
                  <a:cubicBezTo>
                    <a:pt x="21012" y="10873"/>
                    <a:pt x="21378" y="6922"/>
                    <a:pt x="21012" y="4420"/>
                  </a:cubicBezTo>
                  <a:cubicBezTo>
                    <a:pt x="20646" y="1917"/>
                    <a:pt x="19547" y="864"/>
                    <a:pt x="17717" y="337"/>
                  </a:cubicBezTo>
                  <a:cubicBezTo>
                    <a:pt x="15886" y="-190"/>
                    <a:pt x="13324" y="-190"/>
                    <a:pt x="11859" y="995"/>
                  </a:cubicBezTo>
                  <a:cubicBezTo>
                    <a:pt x="10395" y="2181"/>
                    <a:pt x="10029" y="4551"/>
                    <a:pt x="9663" y="6922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1" name="Line"/>
            <p:cNvSpPr/>
            <p:nvPr/>
          </p:nvSpPr>
          <p:spPr>
            <a:xfrm>
              <a:off x="5608938" y="689671"/>
              <a:ext cx="15335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2" name="Line"/>
            <p:cNvSpPr/>
            <p:nvPr/>
          </p:nvSpPr>
          <p:spPr>
            <a:xfrm>
              <a:off x="5754608" y="567001"/>
              <a:ext cx="61336" cy="26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4871"/>
                    <a:pt x="3600" y="9741"/>
                    <a:pt x="4500" y="12918"/>
                  </a:cubicBezTo>
                  <a:cubicBezTo>
                    <a:pt x="5400" y="16094"/>
                    <a:pt x="5400" y="17576"/>
                    <a:pt x="8100" y="18741"/>
                  </a:cubicBezTo>
                  <a:cubicBezTo>
                    <a:pt x="10800" y="19906"/>
                    <a:pt x="16200" y="2075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3" name="Line"/>
            <p:cNvSpPr/>
            <p:nvPr/>
          </p:nvSpPr>
          <p:spPr>
            <a:xfrm>
              <a:off x="4757919" y="1372794"/>
              <a:ext cx="1569418" cy="98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432" fill="norm" stroke="1" extrusionOk="0">
                  <a:moveTo>
                    <a:pt x="0" y="11463"/>
                  </a:moveTo>
                  <a:cubicBezTo>
                    <a:pt x="878" y="9247"/>
                    <a:pt x="1756" y="7032"/>
                    <a:pt x="2827" y="5094"/>
                  </a:cubicBezTo>
                  <a:cubicBezTo>
                    <a:pt x="3899" y="3155"/>
                    <a:pt x="5163" y="1494"/>
                    <a:pt x="6480" y="663"/>
                  </a:cubicBezTo>
                  <a:cubicBezTo>
                    <a:pt x="7797" y="-168"/>
                    <a:pt x="9167" y="-168"/>
                    <a:pt x="10466" y="386"/>
                  </a:cubicBezTo>
                  <a:cubicBezTo>
                    <a:pt x="11766" y="940"/>
                    <a:pt x="12995" y="2047"/>
                    <a:pt x="14277" y="3709"/>
                  </a:cubicBezTo>
                  <a:cubicBezTo>
                    <a:pt x="15559" y="5370"/>
                    <a:pt x="16894" y="7586"/>
                    <a:pt x="18053" y="9247"/>
                  </a:cubicBezTo>
                  <a:cubicBezTo>
                    <a:pt x="19212" y="10909"/>
                    <a:pt x="20195" y="12017"/>
                    <a:pt x="20792" y="13124"/>
                  </a:cubicBezTo>
                  <a:cubicBezTo>
                    <a:pt x="21389" y="14232"/>
                    <a:pt x="21600" y="15340"/>
                    <a:pt x="21565" y="16724"/>
                  </a:cubicBezTo>
                  <a:cubicBezTo>
                    <a:pt x="21530" y="18109"/>
                    <a:pt x="21249" y="19770"/>
                    <a:pt x="20968" y="21432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4" name="Line"/>
            <p:cNvSpPr/>
            <p:nvPr/>
          </p:nvSpPr>
          <p:spPr>
            <a:xfrm>
              <a:off x="4742586" y="1474244"/>
              <a:ext cx="1732707" cy="28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0" y="15709"/>
                    <a:pt x="1019" y="9818"/>
                    <a:pt x="1864" y="6873"/>
                  </a:cubicBezTo>
                  <a:cubicBezTo>
                    <a:pt x="2708" y="3927"/>
                    <a:pt x="3887" y="3927"/>
                    <a:pt x="5129" y="2945"/>
                  </a:cubicBezTo>
                  <a:cubicBezTo>
                    <a:pt x="6372" y="1964"/>
                    <a:pt x="7678" y="0"/>
                    <a:pt x="8984" y="0"/>
                  </a:cubicBezTo>
                  <a:cubicBezTo>
                    <a:pt x="10290" y="0"/>
                    <a:pt x="11596" y="1964"/>
                    <a:pt x="12871" y="3927"/>
                  </a:cubicBezTo>
                  <a:cubicBezTo>
                    <a:pt x="14145" y="5891"/>
                    <a:pt x="15388" y="7855"/>
                    <a:pt x="16630" y="9818"/>
                  </a:cubicBezTo>
                  <a:cubicBezTo>
                    <a:pt x="17873" y="11782"/>
                    <a:pt x="19115" y="13745"/>
                    <a:pt x="19943" y="15709"/>
                  </a:cubicBezTo>
                  <a:cubicBezTo>
                    <a:pt x="20772" y="17673"/>
                    <a:pt x="21186" y="1963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5" name="Line"/>
            <p:cNvSpPr/>
            <p:nvPr/>
          </p:nvSpPr>
          <p:spPr>
            <a:xfrm>
              <a:off x="1136239" y="2914013"/>
              <a:ext cx="176055" cy="362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7" h="21419" fill="norm" stroke="1" extrusionOk="0">
                  <a:moveTo>
                    <a:pt x="18344" y="4474"/>
                  </a:moveTo>
                  <a:cubicBezTo>
                    <a:pt x="18344" y="3719"/>
                    <a:pt x="18344" y="2964"/>
                    <a:pt x="18494" y="2209"/>
                  </a:cubicBezTo>
                  <a:cubicBezTo>
                    <a:pt x="18644" y="1454"/>
                    <a:pt x="18944" y="698"/>
                    <a:pt x="18344" y="321"/>
                  </a:cubicBezTo>
                  <a:cubicBezTo>
                    <a:pt x="17744" y="-57"/>
                    <a:pt x="16244" y="-57"/>
                    <a:pt x="13694" y="94"/>
                  </a:cubicBezTo>
                  <a:cubicBezTo>
                    <a:pt x="11144" y="245"/>
                    <a:pt x="7544" y="547"/>
                    <a:pt x="4844" y="1000"/>
                  </a:cubicBezTo>
                  <a:cubicBezTo>
                    <a:pt x="2144" y="1454"/>
                    <a:pt x="344" y="2058"/>
                    <a:pt x="44" y="3191"/>
                  </a:cubicBezTo>
                  <a:cubicBezTo>
                    <a:pt x="-256" y="4323"/>
                    <a:pt x="944" y="5985"/>
                    <a:pt x="4544" y="7722"/>
                  </a:cubicBezTo>
                  <a:cubicBezTo>
                    <a:pt x="8144" y="9459"/>
                    <a:pt x="14144" y="11272"/>
                    <a:pt x="17444" y="13311"/>
                  </a:cubicBezTo>
                  <a:cubicBezTo>
                    <a:pt x="20744" y="15350"/>
                    <a:pt x="21344" y="17616"/>
                    <a:pt x="19994" y="19051"/>
                  </a:cubicBezTo>
                  <a:cubicBezTo>
                    <a:pt x="18644" y="20486"/>
                    <a:pt x="15344" y="21090"/>
                    <a:pt x="12944" y="21316"/>
                  </a:cubicBezTo>
                  <a:cubicBezTo>
                    <a:pt x="10544" y="21543"/>
                    <a:pt x="9044" y="21392"/>
                    <a:pt x="9344" y="20863"/>
                  </a:cubicBezTo>
                  <a:cubicBezTo>
                    <a:pt x="9644" y="20335"/>
                    <a:pt x="11744" y="19428"/>
                    <a:pt x="13844" y="18522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6" name="Line"/>
            <p:cNvSpPr/>
            <p:nvPr/>
          </p:nvSpPr>
          <p:spPr>
            <a:xfrm>
              <a:off x="1582485" y="2960197"/>
              <a:ext cx="650967" cy="213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485" fill="norm" stroke="1" extrusionOk="0">
                  <a:moveTo>
                    <a:pt x="1054" y="19942"/>
                  </a:moveTo>
                  <a:cubicBezTo>
                    <a:pt x="549" y="18656"/>
                    <a:pt x="45" y="17371"/>
                    <a:pt x="3" y="16471"/>
                  </a:cubicBezTo>
                  <a:cubicBezTo>
                    <a:pt x="-39" y="15571"/>
                    <a:pt x="381" y="15056"/>
                    <a:pt x="2020" y="14542"/>
                  </a:cubicBezTo>
                  <a:cubicBezTo>
                    <a:pt x="3659" y="14028"/>
                    <a:pt x="6517" y="13514"/>
                    <a:pt x="9374" y="12871"/>
                  </a:cubicBezTo>
                  <a:cubicBezTo>
                    <a:pt x="12232" y="12228"/>
                    <a:pt x="15089" y="11456"/>
                    <a:pt x="16854" y="10942"/>
                  </a:cubicBezTo>
                  <a:cubicBezTo>
                    <a:pt x="18619" y="10428"/>
                    <a:pt x="19292" y="10171"/>
                    <a:pt x="19838" y="9914"/>
                  </a:cubicBezTo>
                  <a:cubicBezTo>
                    <a:pt x="20384" y="9656"/>
                    <a:pt x="20805" y="9399"/>
                    <a:pt x="20805" y="8885"/>
                  </a:cubicBezTo>
                  <a:cubicBezTo>
                    <a:pt x="20805" y="8371"/>
                    <a:pt x="20384" y="7599"/>
                    <a:pt x="19754" y="6442"/>
                  </a:cubicBezTo>
                  <a:cubicBezTo>
                    <a:pt x="19124" y="5285"/>
                    <a:pt x="18283" y="3742"/>
                    <a:pt x="17695" y="2456"/>
                  </a:cubicBezTo>
                  <a:cubicBezTo>
                    <a:pt x="17107" y="1171"/>
                    <a:pt x="16770" y="142"/>
                    <a:pt x="16896" y="14"/>
                  </a:cubicBezTo>
                  <a:cubicBezTo>
                    <a:pt x="17022" y="-115"/>
                    <a:pt x="17611" y="656"/>
                    <a:pt x="18409" y="2456"/>
                  </a:cubicBezTo>
                  <a:cubicBezTo>
                    <a:pt x="19208" y="4256"/>
                    <a:pt x="20216" y="7085"/>
                    <a:pt x="20805" y="9271"/>
                  </a:cubicBezTo>
                  <a:cubicBezTo>
                    <a:pt x="21393" y="11456"/>
                    <a:pt x="21561" y="12999"/>
                    <a:pt x="21267" y="14799"/>
                  </a:cubicBezTo>
                  <a:cubicBezTo>
                    <a:pt x="20973" y="16599"/>
                    <a:pt x="20216" y="18656"/>
                    <a:pt x="19628" y="19814"/>
                  </a:cubicBezTo>
                  <a:cubicBezTo>
                    <a:pt x="19040" y="20971"/>
                    <a:pt x="18619" y="21228"/>
                    <a:pt x="18199" y="21485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7" name="Line"/>
            <p:cNvSpPr/>
            <p:nvPr/>
          </p:nvSpPr>
          <p:spPr>
            <a:xfrm>
              <a:off x="2427200" y="2892121"/>
              <a:ext cx="214672" cy="327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5" fill="norm" stroke="1" extrusionOk="0">
                  <a:moveTo>
                    <a:pt x="21600" y="2879"/>
                  </a:moveTo>
                  <a:cubicBezTo>
                    <a:pt x="19029" y="1874"/>
                    <a:pt x="16457" y="870"/>
                    <a:pt x="14400" y="367"/>
                  </a:cubicBezTo>
                  <a:cubicBezTo>
                    <a:pt x="12343" y="-135"/>
                    <a:pt x="10800" y="-135"/>
                    <a:pt x="9129" y="451"/>
                  </a:cubicBezTo>
                  <a:cubicBezTo>
                    <a:pt x="7457" y="1037"/>
                    <a:pt x="5657" y="2209"/>
                    <a:pt x="6557" y="4135"/>
                  </a:cubicBezTo>
                  <a:cubicBezTo>
                    <a:pt x="7457" y="6060"/>
                    <a:pt x="11057" y="8739"/>
                    <a:pt x="13371" y="10414"/>
                  </a:cubicBezTo>
                  <a:cubicBezTo>
                    <a:pt x="15686" y="12088"/>
                    <a:pt x="16714" y="12758"/>
                    <a:pt x="16971" y="13930"/>
                  </a:cubicBezTo>
                  <a:cubicBezTo>
                    <a:pt x="17229" y="15102"/>
                    <a:pt x="16714" y="16777"/>
                    <a:pt x="13757" y="18116"/>
                  </a:cubicBezTo>
                  <a:cubicBezTo>
                    <a:pt x="10800" y="19456"/>
                    <a:pt x="5400" y="20460"/>
                    <a:pt x="0" y="21465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8" name="Line"/>
            <p:cNvSpPr/>
            <p:nvPr/>
          </p:nvSpPr>
          <p:spPr>
            <a:xfrm>
              <a:off x="1591515" y="2712134"/>
              <a:ext cx="135448" cy="178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0360" fill="norm" stroke="1" extrusionOk="0">
                  <a:moveTo>
                    <a:pt x="10604" y="1932"/>
                  </a:moveTo>
                  <a:cubicBezTo>
                    <a:pt x="8640" y="2224"/>
                    <a:pt x="6676" y="2516"/>
                    <a:pt x="5105" y="4267"/>
                  </a:cubicBezTo>
                  <a:cubicBezTo>
                    <a:pt x="3535" y="6018"/>
                    <a:pt x="2356" y="9229"/>
                    <a:pt x="2356" y="12148"/>
                  </a:cubicBezTo>
                  <a:cubicBezTo>
                    <a:pt x="2356" y="15067"/>
                    <a:pt x="3535" y="17694"/>
                    <a:pt x="5105" y="19154"/>
                  </a:cubicBezTo>
                  <a:cubicBezTo>
                    <a:pt x="6676" y="20613"/>
                    <a:pt x="8640" y="20905"/>
                    <a:pt x="11585" y="19154"/>
                  </a:cubicBezTo>
                  <a:cubicBezTo>
                    <a:pt x="14531" y="17402"/>
                    <a:pt x="18458" y="13608"/>
                    <a:pt x="20029" y="9813"/>
                  </a:cubicBezTo>
                  <a:cubicBezTo>
                    <a:pt x="21600" y="6019"/>
                    <a:pt x="20815" y="2224"/>
                    <a:pt x="17673" y="764"/>
                  </a:cubicBezTo>
                  <a:cubicBezTo>
                    <a:pt x="14531" y="-695"/>
                    <a:pt x="9033" y="181"/>
                    <a:pt x="5695" y="1348"/>
                  </a:cubicBezTo>
                  <a:cubicBezTo>
                    <a:pt x="2356" y="2516"/>
                    <a:pt x="1178" y="3975"/>
                    <a:pt x="0" y="5435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9" name="Line"/>
            <p:cNvSpPr/>
            <p:nvPr/>
          </p:nvSpPr>
          <p:spPr>
            <a:xfrm>
              <a:off x="1798519" y="2798052"/>
              <a:ext cx="15335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0" name="Line"/>
            <p:cNvSpPr/>
            <p:nvPr/>
          </p:nvSpPr>
          <p:spPr>
            <a:xfrm>
              <a:off x="1922271" y="2641101"/>
              <a:ext cx="195701" cy="210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6" h="21448" fill="norm" stroke="1" extrusionOk="0">
                  <a:moveTo>
                    <a:pt x="11514" y="368"/>
                  </a:moveTo>
                  <a:cubicBezTo>
                    <a:pt x="10129" y="108"/>
                    <a:pt x="8744" y="-152"/>
                    <a:pt x="6944" y="108"/>
                  </a:cubicBezTo>
                  <a:cubicBezTo>
                    <a:pt x="5144" y="368"/>
                    <a:pt x="2929" y="1149"/>
                    <a:pt x="1544" y="2190"/>
                  </a:cubicBezTo>
                  <a:cubicBezTo>
                    <a:pt x="160" y="3231"/>
                    <a:pt x="-394" y="4532"/>
                    <a:pt x="298" y="5443"/>
                  </a:cubicBezTo>
                  <a:cubicBezTo>
                    <a:pt x="991" y="6354"/>
                    <a:pt x="2929" y="6874"/>
                    <a:pt x="6252" y="7655"/>
                  </a:cubicBezTo>
                  <a:cubicBezTo>
                    <a:pt x="9575" y="8436"/>
                    <a:pt x="14283" y="9477"/>
                    <a:pt x="17191" y="10388"/>
                  </a:cubicBezTo>
                  <a:cubicBezTo>
                    <a:pt x="20098" y="11299"/>
                    <a:pt x="21206" y="12079"/>
                    <a:pt x="21206" y="13641"/>
                  </a:cubicBezTo>
                  <a:cubicBezTo>
                    <a:pt x="21206" y="15202"/>
                    <a:pt x="20098" y="17544"/>
                    <a:pt x="17052" y="18976"/>
                  </a:cubicBezTo>
                  <a:cubicBezTo>
                    <a:pt x="14006" y="20407"/>
                    <a:pt x="9021" y="20928"/>
                    <a:pt x="4037" y="21448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1" name="Line"/>
            <p:cNvSpPr/>
            <p:nvPr/>
          </p:nvSpPr>
          <p:spPr>
            <a:xfrm>
              <a:off x="1913522" y="2583380"/>
              <a:ext cx="391010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1" y="18600"/>
                    <a:pt x="282" y="15600"/>
                    <a:pt x="1059" y="13200"/>
                  </a:cubicBezTo>
                  <a:cubicBezTo>
                    <a:pt x="1835" y="10800"/>
                    <a:pt x="3247" y="9000"/>
                    <a:pt x="6776" y="6900"/>
                  </a:cubicBezTo>
                  <a:cubicBezTo>
                    <a:pt x="10306" y="4800"/>
                    <a:pt x="15953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2" name="Line"/>
            <p:cNvSpPr/>
            <p:nvPr/>
          </p:nvSpPr>
          <p:spPr>
            <a:xfrm>
              <a:off x="4575119" y="2687831"/>
              <a:ext cx="160481" cy="330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306" fill="norm" stroke="1" extrusionOk="0">
                  <a:moveTo>
                    <a:pt x="20091" y="7111"/>
                  </a:moveTo>
                  <a:cubicBezTo>
                    <a:pt x="20766" y="5297"/>
                    <a:pt x="21441" y="3483"/>
                    <a:pt x="21104" y="2247"/>
                  </a:cubicBezTo>
                  <a:cubicBezTo>
                    <a:pt x="20766" y="1010"/>
                    <a:pt x="19416" y="351"/>
                    <a:pt x="17054" y="103"/>
                  </a:cubicBezTo>
                  <a:cubicBezTo>
                    <a:pt x="14691" y="-144"/>
                    <a:pt x="11316" y="21"/>
                    <a:pt x="8278" y="928"/>
                  </a:cubicBezTo>
                  <a:cubicBezTo>
                    <a:pt x="5241" y="1835"/>
                    <a:pt x="2541" y="3483"/>
                    <a:pt x="2541" y="5462"/>
                  </a:cubicBezTo>
                  <a:cubicBezTo>
                    <a:pt x="2541" y="7441"/>
                    <a:pt x="5241" y="9749"/>
                    <a:pt x="8278" y="11316"/>
                  </a:cubicBezTo>
                  <a:cubicBezTo>
                    <a:pt x="11316" y="12882"/>
                    <a:pt x="14691" y="13706"/>
                    <a:pt x="16716" y="14531"/>
                  </a:cubicBezTo>
                  <a:cubicBezTo>
                    <a:pt x="18741" y="15355"/>
                    <a:pt x="19416" y="16180"/>
                    <a:pt x="17053" y="17334"/>
                  </a:cubicBezTo>
                  <a:cubicBezTo>
                    <a:pt x="14691" y="18488"/>
                    <a:pt x="9291" y="19972"/>
                    <a:pt x="5578" y="20714"/>
                  </a:cubicBezTo>
                  <a:cubicBezTo>
                    <a:pt x="1866" y="21456"/>
                    <a:pt x="-159" y="21456"/>
                    <a:pt x="10" y="20961"/>
                  </a:cubicBezTo>
                  <a:cubicBezTo>
                    <a:pt x="179" y="20467"/>
                    <a:pt x="2541" y="19477"/>
                    <a:pt x="4904" y="18488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3" name="Line"/>
            <p:cNvSpPr/>
            <p:nvPr/>
          </p:nvSpPr>
          <p:spPr>
            <a:xfrm>
              <a:off x="4783475" y="2725555"/>
              <a:ext cx="759502" cy="195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423" fill="norm" stroke="1" extrusionOk="0">
                  <a:moveTo>
                    <a:pt x="1885" y="21423"/>
                  </a:moveTo>
                  <a:cubicBezTo>
                    <a:pt x="1450" y="20862"/>
                    <a:pt x="1015" y="20301"/>
                    <a:pt x="652" y="19600"/>
                  </a:cubicBezTo>
                  <a:cubicBezTo>
                    <a:pt x="290" y="18898"/>
                    <a:pt x="0" y="18057"/>
                    <a:pt x="0" y="17215"/>
                  </a:cubicBezTo>
                  <a:cubicBezTo>
                    <a:pt x="0" y="16374"/>
                    <a:pt x="290" y="15532"/>
                    <a:pt x="1486" y="14550"/>
                  </a:cubicBezTo>
                  <a:cubicBezTo>
                    <a:pt x="2682" y="13568"/>
                    <a:pt x="4784" y="12446"/>
                    <a:pt x="6886" y="11605"/>
                  </a:cubicBezTo>
                  <a:cubicBezTo>
                    <a:pt x="8988" y="10763"/>
                    <a:pt x="11090" y="10202"/>
                    <a:pt x="12830" y="10062"/>
                  </a:cubicBezTo>
                  <a:cubicBezTo>
                    <a:pt x="14569" y="9922"/>
                    <a:pt x="15946" y="10202"/>
                    <a:pt x="16997" y="10483"/>
                  </a:cubicBezTo>
                  <a:cubicBezTo>
                    <a:pt x="18048" y="10763"/>
                    <a:pt x="18773" y="11044"/>
                    <a:pt x="19172" y="10483"/>
                  </a:cubicBezTo>
                  <a:cubicBezTo>
                    <a:pt x="19570" y="9922"/>
                    <a:pt x="19643" y="8519"/>
                    <a:pt x="19498" y="7397"/>
                  </a:cubicBezTo>
                  <a:cubicBezTo>
                    <a:pt x="19353" y="6275"/>
                    <a:pt x="18991" y="5433"/>
                    <a:pt x="18664" y="4592"/>
                  </a:cubicBezTo>
                  <a:cubicBezTo>
                    <a:pt x="18338" y="3750"/>
                    <a:pt x="18048" y="2909"/>
                    <a:pt x="17613" y="2067"/>
                  </a:cubicBezTo>
                  <a:cubicBezTo>
                    <a:pt x="17179" y="1226"/>
                    <a:pt x="16599" y="384"/>
                    <a:pt x="16526" y="104"/>
                  </a:cubicBezTo>
                  <a:cubicBezTo>
                    <a:pt x="16454" y="-177"/>
                    <a:pt x="16889" y="104"/>
                    <a:pt x="17613" y="1085"/>
                  </a:cubicBezTo>
                  <a:cubicBezTo>
                    <a:pt x="18338" y="2067"/>
                    <a:pt x="19353" y="3750"/>
                    <a:pt x="20042" y="5153"/>
                  </a:cubicBezTo>
                  <a:cubicBezTo>
                    <a:pt x="20730" y="6555"/>
                    <a:pt x="21093" y="7678"/>
                    <a:pt x="21310" y="8940"/>
                  </a:cubicBezTo>
                  <a:cubicBezTo>
                    <a:pt x="21528" y="10202"/>
                    <a:pt x="21600" y="11605"/>
                    <a:pt x="21491" y="12727"/>
                  </a:cubicBezTo>
                  <a:cubicBezTo>
                    <a:pt x="21383" y="13849"/>
                    <a:pt x="21093" y="14691"/>
                    <a:pt x="20766" y="15532"/>
                  </a:cubicBezTo>
                  <a:cubicBezTo>
                    <a:pt x="20440" y="16374"/>
                    <a:pt x="20078" y="17215"/>
                    <a:pt x="19498" y="18197"/>
                  </a:cubicBezTo>
                  <a:cubicBezTo>
                    <a:pt x="18918" y="19179"/>
                    <a:pt x="18121" y="20301"/>
                    <a:pt x="17903" y="20722"/>
                  </a:cubicBezTo>
                  <a:cubicBezTo>
                    <a:pt x="17686" y="21142"/>
                    <a:pt x="18048" y="20862"/>
                    <a:pt x="18411" y="20581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4" name="Line"/>
            <p:cNvSpPr/>
            <p:nvPr/>
          </p:nvSpPr>
          <p:spPr>
            <a:xfrm>
              <a:off x="5711984" y="2711993"/>
              <a:ext cx="226629" cy="173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9" h="20609" fill="norm" stroke="1" extrusionOk="0">
                  <a:moveTo>
                    <a:pt x="19625" y="1117"/>
                  </a:moveTo>
                  <a:cubicBezTo>
                    <a:pt x="17014" y="205"/>
                    <a:pt x="14403" y="-708"/>
                    <a:pt x="11198" y="813"/>
                  </a:cubicBezTo>
                  <a:cubicBezTo>
                    <a:pt x="7994" y="2334"/>
                    <a:pt x="4196" y="6289"/>
                    <a:pt x="2060" y="9179"/>
                  </a:cubicBezTo>
                  <a:cubicBezTo>
                    <a:pt x="-76" y="12069"/>
                    <a:pt x="-551" y="13895"/>
                    <a:pt x="636" y="15720"/>
                  </a:cubicBezTo>
                  <a:cubicBezTo>
                    <a:pt x="1823" y="17546"/>
                    <a:pt x="4671" y="19371"/>
                    <a:pt x="8350" y="20131"/>
                  </a:cubicBezTo>
                  <a:cubicBezTo>
                    <a:pt x="12029" y="20892"/>
                    <a:pt x="16539" y="20588"/>
                    <a:pt x="21049" y="20284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5" name="Line"/>
            <p:cNvSpPr/>
            <p:nvPr/>
          </p:nvSpPr>
          <p:spPr>
            <a:xfrm>
              <a:off x="4941923" y="2398068"/>
              <a:ext cx="122671" cy="141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6" fill="norm" stroke="1" extrusionOk="0">
                  <a:moveTo>
                    <a:pt x="21600" y="4741"/>
                  </a:moveTo>
                  <a:cubicBezTo>
                    <a:pt x="20250" y="3225"/>
                    <a:pt x="18900" y="1710"/>
                    <a:pt x="17100" y="762"/>
                  </a:cubicBezTo>
                  <a:cubicBezTo>
                    <a:pt x="15300" y="-185"/>
                    <a:pt x="13050" y="-564"/>
                    <a:pt x="10350" y="1520"/>
                  </a:cubicBezTo>
                  <a:cubicBezTo>
                    <a:pt x="7650" y="3604"/>
                    <a:pt x="4500" y="8152"/>
                    <a:pt x="2925" y="11562"/>
                  </a:cubicBezTo>
                  <a:cubicBezTo>
                    <a:pt x="1350" y="14973"/>
                    <a:pt x="1350" y="17247"/>
                    <a:pt x="2475" y="18762"/>
                  </a:cubicBezTo>
                  <a:cubicBezTo>
                    <a:pt x="3600" y="20278"/>
                    <a:pt x="5850" y="21036"/>
                    <a:pt x="8100" y="21036"/>
                  </a:cubicBezTo>
                  <a:cubicBezTo>
                    <a:pt x="10350" y="21036"/>
                    <a:pt x="12600" y="20278"/>
                    <a:pt x="13950" y="17436"/>
                  </a:cubicBezTo>
                  <a:cubicBezTo>
                    <a:pt x="15300" y="14594"/>
                    <a:pt x="15750" y="9668"/>
                    <a:pt x="15300" y="6447"/>
                  </a:cubicBezTo>
                  <a:cubicBezTo>
                    <a:pt x="14850" y="3225"/>
                    <a:pt x="13500" y="1710"/>
                    <a:pt x="10800" y="1520"/>
                  </a:cubicBezTo>
                  <a:cubicBezTo>
                    <a:pt x="8100" y="1331"/>
                    <a:pt x="4050" y="2468"/>
                    <a:pt x="0" y="3604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6" name="Line"/>
            <p:cNvSpPr/>
            <p:nvPr/>
          </p:nvSpPr>
          <p:spPr>
            <a:xfrm>
              <a:off x="5171929" y="2506712"/>
              <a:ext cx="15334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7" name="Line"/>
            <p:cNvSpPr/>
            <p:nvPr/>
          </p:nvSpPr>
          <p:spPr>
            <a:xfrm>
              <a:off x="5315042" y="2351898"/>
              <a:ext cx="125655" cy="277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3" h="21516" fill="norm" stroke="1" extrusionOk="0">
                  <a:moveTo>
                    <a:pt x="15369" y="709"/>
                  </a:moveTo>
                  <a:cubicBezTo>
                    <a:pt x="11631" y="312"/>
                    <a:pt x="7892" y="-84"/>
                    <a:pt x="4985" y="15"/>
                  </a:cubicBezTo>
                  <a:cubicBezTo>
                    <a:pt x="2077" y="114"/>
                    <a:pt x="0" y="709"/>
                    <a:pt x="0" y="1898"/>
                  </a:cubicBezTo>
                  <a:cubicBezTo>
                    <a:pt x="0" y="3087"/>
                    <a:pt x="2077" y="4870"/>
                    <a:pt x="6231" y="7149"/>
                  </a:cubicBezTo>
                  <a:cubicBezTo>
                    <a:pt x="10385" y="9428"/>
                    <a:pt x="16615" y="12202"/>
                    <a:pt x="19108" y="14481"/>
                  </a:cubicBezTo>
                  <a:cubicBezTo>
                    <a:pt x="21600" y="16760"/>
                    <a:pt x="20354" y="18544"/>
                    <a:pt x="17031" y="19633"/>
                  </a:cubicBezTo>
                  <a:cubicBezTo>
                    <a:pt x="13708" y="20723"/>
                    <a:pt x="8308" y="21120"/>
                    <a:pt x="2908" y="21516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8" name="Line"/>
            <p:cNvSpPr/>
            <p:nvPr/>
          </p:nvSpPr>
          <p:spPr>
            <a:xfrm>
              <a:off x="5348266" y="2330375"/>
              <a:ext cx="291341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84" y="17018"/>
                    <a:pt x="4168" y="12436"/>
                    <a:pt x="7768" y="8836"/>
                  </a:cubicBezTo>
                  <a:cubicBezTo>
                    <a:pt x="11368" y="5236"/>
                    <a:pt x="16484" y="261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9" name="Line"/>
            <p:cNvSpPr/>
            <p:nvPr/>
          </p:nvSpPr>
          <p:spPr>
            <a:xfrm>
              <a:off x="2000291" y="4233739"/>
              <a:ext cx="242905" cy="250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214" fill="norm" stroke="1" extrusionOk="0">
                  <a:moveTo>
                    <a:pt x="21386" y="2424"/>
                  </a:moveTo>
                  <a:cubicBezTo>
                    <a:pt x="20711" y="1560"/>
                    <a:pt x="20036" y="696"/>
                    <a:pt x="19136" y="264"/>
                  </a:cubicBezTo>
                  <a:cubicBezTo>
                    <a:pt x="18236" y="-168"/>
                    <a:pt x="17111" y="-168"/>
                    <a:pt x="14974" y="1020"/>
                  </a:cubicBezTo>
                  <a:cubicBezTo>
                    <a:pt x="12836" y="2208"/>
                    <a:pt x="9686" y="4584"/>
                    <a:pt x="6986" y="7284"/>
                  </a:cubicBezTo>
                  <a:cubicBezTo>
                    <a:pt x="4286" y="9984"/>
                    <a:pt x="2036" y="13008"/>
                    <a:pt x="911" y="15276"/>
                  </a:cubicBezTo>
                  <a:cubicBezTo>
                    <a:pt x="-214" y="17544"/>
                    <a:pt x="-214" y="19056"/>
                    <a:pt x="461" y="20028"/>
                  </a:cubicBezTo>
                  <a:cubicBezTo>
                    <a:pt x="1136" y="21000"/>
                    <a:pt x="2486" y="21432"/>
                    <a:pt x="6086" y="21108"/>
                  </a:cubicBezTo>
                  <a:cubicBezTo>
                    <a:pt x="9686" y="20784"/>
                    <a:pt x="15536" y="19704"/>
                    <a:pt x="21386" y="18624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0" name="Line"/>
            <p:cNvSpPr/>
            <p:nvPr/>
          </p:nvSpPr>
          <p:spPr>
            <a:xfrm>
              <a:off x="1813195" y="4116090"/>
              <a:ext cx="566869" cy="449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453" fill="norm" stroke="1" extrusionOk="0">
                  <a:moveTo>
                    <a:pt x="16588" y="2228"/>
                  </a:moveTo>
                  <a:cubicBezTo>
                    <a:pt x="16491" y="1617"/>
                    <a:pt x="16394" y="1007"/>
                    <a:pt x="16104" y="580"/>
                  </a:cubicBezTo>
                  <a:cubicBezTo>
                    <a:pt x="15813" y="153"/>
                    <a:pt x="15329" y="-91"/>
                    <a:pt x="13973" y="31"/>
                  </a:cubicBezTo>
                  <a:cubicBezTo>
                    <a:pt x="12617" y="153"/>
                    <a:pt x="10389" y="641"/>
                    <a:pt x="8645" y="1373"/>
                  </a:cubicBezTo>
                  <a:cubicBezTo>
                    <a:pt x="6902" y="2106"/>
                    <a:pt x="5643" y="3082"/>
                    <a:pt x="4432" y="4546"/>
                  </a:cubicBezTo>
                  <a:cubicBezTo>
                    <a:pt x="3221" y="6011"/>
                    <a:pt x="2059" y="7963"/>
                    <a:pt x="1284" y="9550"/>
                  </a:cubicBezTo>
                  <a:cubicBezTo>
                    <a:pt x="509" y="11136"/>
                    <a:pt x="122" y="12356"/>
                    <a:pt x="25" y="13577"/>
                  </a:cubicBezTo>
                  <a:cubicBezTo>
                    <a:pt x="-72" y="14797"/>
                    <a:pt x="122" y="16017"/>
                    <a:pt x="461" y="17177"/>
                  </a:cubicBezTo>
                  <a:cubicBezTo>
                    <a:pt x="800" y="18336"/>
                    <a:pt x="1284" y="19434"/>
                    <a:pt x="2398" y="20228"/>
                  </a:cubicBezTo>
                  <a:cubicBezTo>
                    <a:pt x="3512" y="21021"/>
                    <a:pt x="5255" y="21509"/>
                    <a:pt x="7435" y="21448"/>
                  </a:cubicBezTo>
                  <a:cubicBezTo>
                    <a:pt x="9614" y="21387"/>
                    <a:pt x="12229" y="20777"/>
                    <a:pt x="14263" y="19984"/>
                  </a:cubicBezTo>
                  <a:cubicBezTo>
                    <a:pt x="16298" y="19190"/>
                    <a:pt x="17750" y="18214"/>
                    <a:pt x="18767" y="17238"/>
                  </a:cubicBezTo>
                  <a:cubicBezTo>
                    <a:pt x="19785" y="16262"/>
                    <a:pt x="20366" y="15285"/>
                    <a:pt x="20753" y="13882"/>
                  </a:cubicBezTo>
                  <a:cubicBezTo>
                    <a:pt x="21141" y="12478"/>
                    <a:pt x="21334" y="10648"/>
                    <a:pt x="21431" y="9428"/>
                  </a:cubicBezTo>
                  <a:cubicBezTo>
                    <a:pt x="21528" y="8207"/>
                    <a:pt x="21528" y="7597"/>
                    <a:pt x="21141" y="6682"/>
                  </a:cubicBezTo>
                  <a:cubicBezTo>
                    <a:pt x="20753" y="5767"/>
                    <a:pt x="19978" y="4546"/>
                    <a:pt x="18525" y="3509"/>
                  </a:cubicBezTo>
                  <a:cubicBezTo>
                    <a:pt x="17072" y="2472"/>
                    <a:pt x="14941" y="1617"/>
                    <a:pt x="13585" y="1190"/>
                  </a:cubicBezTo>
                  <a:cubicBezTo>
                    <a:pt x="12229" y="763"/>
                    <a:pt x="11648" y="763"/>
                    <a:pt x="11067" y="763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1" name="Line"/>
            <p:cNvSpPr/>
            <p:nvPr/>
          </p:nvSpPr>
          <p:spPr>
            <a:xfrm>
              <a:off x="4278633" y="4172013"/>
              <a:ext cx="162421" cy="334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407" fill="norm" stroke="1" extrusionOk="0">
                  <a:moveTo>
                    <a:pt x="17460" y="2353"/>
                  </a:moveTo>
                  <a:cubicBezTo>
                    <a:pt x="17793" y="1534"/>
                    <a:pt x="18125" y="716"/>
                    <a:pt x="17460" y="307"/>
                  </a:cubicBezTo>
                  <a:cubicBezTo>
                    <a:pt x="16796" y="-102"/>
                    <a:pt x="15134" y="-102"/>
                    <a:pt x="12476" y="307"/>
                  </a:cubicBezTo>
                  <a:cubicBezTo>
                    <a:pt x="9817" y="716"/>
                    <a:pt x="6162" y="1534"/>
                    <a:pt x="4002" y="2434"/>
                  </a:cubicBezTo>
                  <a:cubicBezTo>
                    <a:pt x="1842" y="3334"/>
                    <a:pt x="1177" y="4316"/>
                    <a:pt x="2839" y="5707"/>
                  </a:cubicBezTo>
                  <a:cubicBezTo>
                    <a:pt x="4500" y="7098"/>
                    <a:pt x="8488" y="8898"/>
                    <a:pt x="11977" y="10534"/>
                  </a:cubicBezTo>
                  <a:cubicBezTo>
                    <a:pt x="15466" y="12171"/>
                    <a:pt x="18457" y="13643"/>
                    <a:pt x="19953" y="15116"/>
                  </a:cubicBezTo>
                  <a:cubicBezTo>
                    <a:pt x="21448" y="16589"/>
                    <a:pt x="21448" y="18062"/>
                    <a:pt x="20285" y="19125"/>
                  </a:cubicBezTo>
                  <a:cubicBezTo>
                    <a:pt x="19122" y="20189"/>
                    <a:pt x="16796" y="20843"/>
                    <a:pt x="13805" y="21171"/>
                  </a:cubicBezTo>
                  <a:cubicBezTo>
                    <a:pt x="10814" y="21498"/>
                    <a:pt x="7159" y="21498"/>
                    <a:pt x="4500" y="21089"/>
                  </a:cubicBezTo>
                  <a:cubicBezTo>
                    <a:pt x="1842" y="20680"/>
                    <a:pt x="180" y="19862"/>
                    <a:pt x="14" y="19125"/>
                  </a:cubicBezTo>
                  <a:cubicBezTo>
                    <a:pt x="-152" y="18389"/>
                    <a:pt x="1177" y="17734"/>
                    <a:pt x="2506" y="1708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2" name="Line"/>
            <p:cNvSpPr/>
            <p:nvPr/>
          </p:nvSpPr>
          <p:spPr>
            <a:xfrm>
              <a:off x="4046937" y="3984950"/>
              <a:ext cx="551553" cy="633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423" fill="norm" stroke="1" extrusionOk="0">
                  <a:moveTo>
                    <a:pt x="14716" y="3678"/>
                  </a:moveTo>
                  <a:cubicBezTo>
                    <a:pt x="14124" y="2987"/>
                    <a:pt x="13533" y="2296"/>
                    <a:pt x="12497" y="1950"/>
                  </a:cubicBezTo>
                  <a:cubicBezTo>
                    <a:pt x="11461" y="1605"/>
                    <a:pt x="9982" y="1605"/>
                    <a:pt x="8404" y="2209"/>
                  </a:cubicBezTo>
                  <a:cubicBezTo>
                    <a:pt x="6826" y="2814"/>
                    <a:pt x="5149" y="4024"/>
                    <a:pt x="3768" y="5493"/>
                  </a:cubicBezTo>
                  <a:cubicBezTo>
                    <a:pt x="2387" y="6961"/>
                    <a:pt x="1302" y="8689"/>
                    <a:pt x="661" y="10288"/>
                  </a:cubicBezTo>
                  <a:cubicBezTo>
                    <a:pt x="20" y="11886"/>
                    <a:pt x="-177" y="13355"/>
                    <a:pt x="168" y="14910"/>
                  </a:cubicBezTo>
                  <a:cubicBezTo>
                    <a:pt x="513" y="16465"/>
                    <a:pt x="1401" y="18107"/>
                    <a:pt x="2535" y="19273"/>
                  </a:cubicBezTo>
                  <a:cubicBezTo>
                    <a:pt x="3670" y="20440"/>
                    <a:pt x="5050" y="21131"/>
                    <a:pt x="6678" y="21347"/>
                  </a:cubicBezTo>
                  <a:cubicBezTo>
                    <a:pt x="8305" y="21563"/>
                    <a:pt x="10179" y="21304"/>
                    <a:pt x="12053" y="20785"/>
                  </a:cubicBezTo>
                  <a:cubicBezTo>
                    <a:pt x="13927" y="20267"/>
                    <a:pt x="15801" y="19489"/>
                    <a:pt x="17330" y="18193"/>
                  </a:cubicBezTo>
                  <a:cubicBezTo>
                    <a:pt x="18859" y="16897"/>
                    <a:pt x="20042" y="15083"/>
                    <a:pt x="20683" y="13312"/>
                  </a:cubicBezTo>
                  <a:cubicBezTo>
                    <a:pt x="21324" y="11541"/>
                    <a:pt x="21423" y="9813"/>
                    <a:pt x="21127" y="8214"/>
                  </a:cubicBezTo>
                  <a:cubicBezTo>
                    <a:pt x="20831" y="6616"/>
                    <a:pt x="20141" y="5147"/>
                    <a:pt x="19105" y="3851"/>
                  </a:cubicBezTo>
                  <a:cubicBezTo>
                    <a:pt x="18070" y="2555"/>
                    <a:pt x="16689" y="1432"/>
                    <a:pt x="15160" y="784"/>
                  </a:cubicBezTo>
                  <a:cubicBezTo>
                    <a:pt x="13631" y="136"/>
                    <a:pt x="11955" y="-37"/>
                    <a:pt x="10870" y="6"/>
                  </a:cubicBezTo>
                  <a:cubicBezTo>
                    <a:pt x="9785" y="49"/>
                    <a:pt x="9291" y="309"/>
                    <a:pt x="9045" y="697"/>
                  </a:cubicBezTo>
                  <a:cubicBezTo>
                    <a:pt x="8798" y="1086"/>
                    <a:pt x="8798" y="1605"/>
                    <a:pt x="8798" y="2123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3" name="Line"/>
            <p:cNvSpPr/>
            <p:nvPr/>
          </p:nvSpPr>
          <p:spPr>
            <a:xfrm>
              <a:off x="2281530" y="3913915"/>
              <a:ext cx="1732707" cy="371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6" fill="norm" stroke="1" extrusionOk="0">
                  <a:moveTo>
                    <a:pt x="0" y="18399"/>
                  </a:moveTo>
                  <a:cubicBezTo>
                    <a:pt x="733" y="15736"/>
                    <a:pt x="1465" y="13073"/>
                    <a:pt x="2039" y="11150"/>
                  </a:cubicBezTo>
                  <a:cubicBezTo>
                    <a:pt x="2612" y="9227"/>
                    <a:pt x="3027" y="8043"/>
                    <a:pt x="3568" y="6785"/>
                  </a:cubicBezTo>
                  <a:cubicBezTo>
                    <a:pt x="4110" y="5528"/>
                    <a:pt x="4779" y="4196"/>
                    <a:pt x="5575" y="3087"/>
                  </a:cubicBezTo>
                  <a:cubicBezTo>
                    <a:pt x="6372" y="1977"/>
                    <a:pt x="7296" y="1090"/>
                    <a:pt x="8219" y="572"/>
                  </a:cubicBezTo>
                  <a:cubicBezTo>
                    <a:pt x="9143" y="54"/>
                    <a:pt x="10067" y="-94"/>
                    <a:pt x="10896" y="54"/>
                  </a:cubicBezTo>
                  <a:cubicBezTo>
                    <a:pt x="11724" y="202"/>
                    <a:pt x="12457" y="646"/>
                    <a:pt x="13142" y="1311"/>
                  </a:cubicBezTo>
                  <a:cubicBezTo>
                    <a:pt x="13827" y="1977"/>
                    <a:pt x="14464" y="2865"/>
                    <a:pt x="15021" y="3679"/>
                  </a:cubicBezTo>
                  <a:cubicBezTo>
                    <a:pt x="15579" y="4492"/>
                    <a:pt x="16057" y="5232"/>
                    <a:pt x="16614" y="6268"/>
                  </a:cubicBezTo>
                  <a:cubicBezTo>
                    <a:pt x="17172" y="7303"/>
                    <a:pt x="17809" y="8635"/>
                    <a:pt x="18271" y="9818"/>
                  </a:cubicBezTo>
                  <a:cubicBezTo>
                    <a:pt x="18733" y="11002"/>
                    <a:pt x="19019" y="12038"/>
                    <a:pt x="19290" y="12999"/>
                  </a:cubicBezTo>
                  <a:cubicBezTo>
                    <a:pt x="19561" y="13961"/>
                    <a:pt x="19816" y="14848"/>
                    <a:pt x="20198" y="16254"/>
                  </a:cubicBezTo>
                  <a:cubicBezTo>
                    <a:pt x="20581" y="17659"/>
                    <a:pt x="21090" y="19583"/>
                    <a:pt x="21600" y="21506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4" name="Line"/>
            <p:cNvSpPr/>
            <p:nvPr/>
          </p:nvSpPr>
          <p:spPr>
            <a:xfrm>
              <a:off x="3699895" y="4047747"/>
              <a:ext cx="278244" cy="360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600" fill="norm" stroke="1" extrusionOk="0">
                  <a:moveTo>
                    <a:pt x="20029" y="0"/>
                  </a:moveTo>
                  <a:cubicBezTo>
                    <a:pt x="20029" y="2298"/>
                    <a:pt x="20029" y="4596"/>
                    <a:pt x="20225" y="6894"/>
                  </a:cubicBezTo>
                  <a:cubicBezTo>
                    <a:pt x="20422" y="9191"/>
                    <a:pt x="20815" y="11489"/>
                    <a:pt x="21109" y="13021"/>
                  </a:cubicBezTo>
                  <a:cubicBezTo>
                    <a:pt x="21404" y="14553"/>
                    <a:pt x="21600" y="15319"/>
                    <a:pt x="20913" y="16085"/>
                  </a:cubicBezTo>
                  <a:cubicBezTo>
                    <a:pt x="20225" y="16851"/>
                    <a:pt x="18655" y="17617"/>
                    <a:pt x="15709" y="18230"/>
                  </a:cubicBezTo>
                  <a:cubicBezTo>
                    <a:pt x="12764" y="18843"/>
                    <a:pt x="8444" y="19302"/>
                    <a:pt x="5596" y="19838"/>
                  </a:cubicBezTo>
                  <a:cubicBezTo>
                    <a:pt x="2749" y="20374"/>
                    <a:pt x="1375" y="2098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5" name="Line"/>
            <p:cNvSpPr/>
            <p:nvPr/>
          </p:nvSpPr>
          <p:spPr>
            <a:xfrm>
              <a:off x="3143735" y="3642622"/>
              <a:ext cx="153202" cy="192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163" fill="norm" stroke="1" extrusionOk="0">
                  <a:moveTo>
                    <a:pt x="12259" y="4074"/>
                  </a:moveTo>
                  <a:cubicBezTo>
                    <a:pt x="11905" y="2671"/>
                    <a:pt x="11551" y="1269"/>
                    <a:pt x="10489" y="567"/>
                  </a:cubicBezTo>
                  <a:cubicBezTo>
                    <a:pt x="9427" y="-134"/>
                    <a:pt x="7656" y="-134"/>
                    <a:pt x="6063" y="287"/>
                  </a:cubicBezTo>
                  <a:cubicBezTo>
                    <a:pt x="4469" y="708"/>
                    <a:pt x="3053" y="1549"/>
                    <a:pt x="1991" y="4354"/>
                  </a:cubicBezTo>
                  <a:cubicBezTo>
                    <a:pt x="928" y="7159"/>
                    <a:pt x="220" y="11928"/>
                    <a:pt x="43" y="15014"/>
                  </a:cubicBezTo>
                  <a:cubicBezTo>
                    <a:pt x="-134" y="18100"/>
                    <a:pt x="220" y="19502"/>
                    <a:pt x="1282" y="20344"/>
                  </a:cubicBezTo>
                  <a:cubicBezTo>
                    <a:pt x="2345" y="21185"/>
                    <a:pt x="4115" y="21466"/>
                    <a:pt x="7479" y="20765"/>
                  </a:cubicBezTo>
                  <a:cubicBezTo>
                    <a:pt x="10843" y="20063"/>
                    <a:pt x="15800" y="18380"/>
                    <a:pt x="18456" y="16136"/>
                  </a:cubicBezTo>
                  <a:cubicBezTo>
                    <a:pt x="21112" y="13892"/>
                    <a:pt x="21466" y="11087"/>
                    <a:pt x="21112" y="9123"/>
                  </a:cubicBezTo>
                  <a:cubicBezTo>
                    <a:pt x="20758" y="7160"/>
                    <a:pt x="19696" y="6037"/>
                    <a:pt x="18456" y="4915"/>
                  </a:cubicBezTo>
                  <a:cubicBezTo>
                    <a:pt x="17217" y="3793"/>
                    <a:pt x="15800" y="2671"/>
                    <a:pt x="13853" y="2250"/>
                  </a:cubicBezTo>
                  <a:cubicBezTo>
                    <a:pt x="11905" y="1830"/>
                    <a:pt x="9427" y="2110"/>
                    <a:pt x="9073" y="3793"/>
                  </a:cubicBezTo>
                  <a:cubicBezTo>
                    <a:pt x="8718" y="5476"/>
                    <a:pt x="10489" y="8562"/>
                    <a:pt x="12259" y="11648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6" name="Line"/>
            <p:cNvSpPr/>
            <p:nvPr/>
          </p:nvSpPr>
          <p:spPr>
            <a:xfrm>
              <a:off x="3377888" y="3787073"/>
              <a:ext cx="23002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7" name="Line"/>
            <p:cNvSpPr/>
            <p:nvPr/>
          </p:nvSpPr>
          <p:spPr>
            <a:xfrm>
              <a:off x="3546559" y="3664404"/>
              <a:ext cx="30668" cy="21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1029"/>
                    <a:pt x="10800" y="2057"/>
                    <a:pt x="14400" y="5657"/>
                  </a:cubicBezTo>
                  <a:cubicBezTo>
                    <a:pt x="18000" y="9257"/>
                    <a:pt x="19800" y="1542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8" name="Line"/>
            <p:cNvSpPr/>
            <p:nvPr/>
          </p:nvSpPr>
          <p:spPr>
            <a:xfrm>
              <a:off x="2282665" y="4585035"/>
              <a:ext cx="1846574" cy="543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576" fill="norm" stroke="1" extrusionOk="0">
                  <a:moveTo>
                    <a:pt x="21587" y="3018"/>
                  </a:moveTo>
                  <a:cubicBezTo>
                    <a:pt x="21378" y="4844"/>
                    <a:pt x="21169" y="6669"/>
                    <a:pt x="20930" y="8342"/>
                  </a:cubicBezTo>
                  <a:cubicBezTo>
                    <a:pt x="20691" y="10015"/>
                    <a:pt x="20422" y="11537"/>
                    <a:pt x="20108" y="12855"/>
                  </a:cubicBezTo>
                  <a:cubicBezTo>
                    <a:pt x="19794" y="14173"/>
                    <a:pt x="19436" y="15289"/>
                    <a:pt x="18958" y="16303"/>
                  </a:cubicBezTo>
                  <a:cubicBezTo>
                    <a:pt x="18480" y="17317"/>
                    <a:pt x="17882" y="18230"/>
                    <a:pt x="17210" y="18990"/>
                  </a:cubicBezTo>
                  <a:cubicBezTo>
                    <a:pt x="16538" y="19751"/>
                    <a:pt x="15791" y="20359"/>
                    <a:pt x="15029" y="20815"/>
                  </a:cubicBezTo>
                  <a:cubicBezTo>
                    <a:pt x="14267" y="21272"/>
                    <a:pt x="13491" y="21576"/>
                    <a:pt x="12789" y="21576"/>
                  </a:cubicBezTo>
                  <a:cubicBezTo>
                    <a:pt x="12087" y="21576"/>
                    <a:pt x="11459" y="21272"/>
                    <a:pt x="10787" y="20917"/>
                  </a:cubicBezTo>
                  <a:cubicBezTo>
                    <a:pt x="10115" y="20562"/>
                    <a:pt x="9398" y="20156"/>
                    <a:pt x="8621" y="19396"/>
                  </a:cubicBezTo>
                  <a:cubicBezTo>
                    <a:pt x="7844" y="18635"/>
                    <a:pt x="7008" y="17520"/>
                    <a:pt x="6111" y="16049"/>
                  </a:cubicBezTo>
                  <a:cubicBezTo>
                    <a:pt x="5215" y="14579"/>
                    <a:pt x="4259" y="12753"/>
                    <a:pt x="3527" y="11030"/>
                  </a:cubicBezTo>
                  <a:cubicBezTo>
                    <a:pt x="2795" y="9306"/>
                    <a:pt x="2287" y="7683"/>
                    <a:pt x="1884" y="6111"/>
                  </a:cubicBezTo>
                  <a:cubicBezTo>
                    <a:pt x="1481" y="4539"/>
                    <a:pt x="1182" y="3018"/>
                    <a:pt x="928" y="2055"/>
                  </a:cubicBezTo>
                  <a:cubicBezTo>
                    <a:pt x="674" y="1092"/>
                    <a:pt x="465" y="686"/>
                    <a:pt x="360" y="838"/>
                  </a:cubicBezTo>
                  <a:cubicBezTo>
                    <a:pt x="256" y="990"/>
                    <a:pt x="256" y="1700"/>
                    <a:pt x="256" y="3322"/>
                  </a:cubicBezTo>
                  <a:cubicBezTo>
                    <a:pt x="256" y="4945"/>
                    <a:pt x="256" y="7480"/>
                    <a:pt x="256" y="9204"/>
                  </a:cubicBezTo>
                  <a:cubicBezTo>
                    <a:pt x="256" y="10928"/>
                    <a:pt x="256" y="11841"/>
                    <a:pt x="241" y="11942"/>
                  </a:cubicBezTo>
                  <a:cubicBezTo>
                    <a:pt x="226" y="12044"/>
                    <a:pt x="196" y="11334"/>
                    <a:pt x="151" y="9458"/>
                  </a:cubicBezTo>
                  <a:cubicBezTo>
                    <a:pt x="107" y="7582"/>
                    <a:pt x="47" y="4539"/>
                    <a:pt x="17" y="2765"/>
                  </a:cubicBezTo>
                  <a:cubicBezTo>
                    <a:pt x="-13" y="990"/>
                    <a:pt x="-13" y="483"/>
                    <a:pt x="107" y="230"/>
                  </a:cubicBezTo>
                  <a:cubicBezTo>
                    <a:pt x="226" y="-24"/>
                    <a:pt x="465" y="-24"/>
                    <a:pt x="1122" y="27"/>
                  </a:cubicBezTo>
                  <a:cubicBezTo>
                    <a:pt x="1780" y="77"/>
                    <a:pt x="2855" y="179"/>
                    <a:pt x="3931" y="28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9" name="Line"/>
            <p:cNvSpPr/>
            <p:nvPr/>
          </p:nvSpPr>
          <p:spPr>
            <a:xfrm>
              <a:off x="3052366" y="5328109"/>
              <a:ext cx="147814" cy="162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123" fill="norm" stroke="1" extrusionOk="0">
                  <a:moveTo>
                    <a:pt x="12585" y="0"/>
                  </a:moveTo>
                  <a:cubicBezTo>
                    <a:pt x="9290" y="1662"/>
                    <a:pt x="5995" y="3323"/>
                    <a:pt x="3798" y="5982"/>
                  </a:cubicBezTo>
                  <a:cubicBezTo>
                    <a:pt x="1602" y="8640"/>
                    <a:pt x="503" y="12295"/>
                    <a:pt x="137" y="14954"/>
                  </a:cubicBezTo>
                  <a:cubicBezTo>
                    <a:pt x="-229" y="17612"/>
                    <a:pt x="137" y="19274"/>
                    <a:pt x="1235" y="20271"/>
                  </a:cubicBezTo>
                  <a:cubicBezTo>
                    <a:pt x="2334" y="21268"/>
                    <a:pt x="4164" y="21600"/>
                    <a:pt x="7276" y="20105"/>
                  </a:cubicBezTo>
                  <a:cubicBezTo>
                    <a:pt x="10388" y="18609"/>
                    <a:pt x="14781" y="15286"/>
                    <a:pt x="17344" y="12794"/>
                  </a:cubicBezTo>
                  <a:cubicBezTo>
                    <a:pt x="19907" y="10302"/>
                    <a:pt x="20639" y="8640"/>
                    <a:pt x="21005" y="6978"/>
                  </a:cubicBezTo>
                  <a:cubicBezTo>
                    <a:pt x="21371" y="5317"/>
                    <a:pt x="21371" y="3655"/>
                    <a:pt x="18625" y="2326"/>
                  </a:cubicBezTo>
                  <a:cubicBezTo>
                    <a:pt x="15879" y="997"/>
                    <a:pt x="10388" y="0"/>
                    <a:pt x="6910" y="0"/>
                  </a:cubicBezTo>
                  <a:cubicBezTo>
                    <a:pt x="3432" y="0"/>
                    <a:pt x="1968" y="997"/>
                    <a:pt x="1235" y="2326"/>
                  </a:cubicBezTo>
                  <a:cubicBezTo>
                    <a:pt x="503" y="3655"/>
                    <a:pt x="503" y="5317"/>
                    <a:pt x="503" y="6978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0" name="Line"/>
            <p:cNvSpPr/>
            <p:nvPr/>
          </p:nvSpPr>
          <p:spPr>
            <a:xfrm>
              <a:off x="3293553" y="5427777"/>
              <a:ext cx="15334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1" name="Line"/>
            <p:cNvSpPr/>
            <p:nvPr/>
          </p:nvSpPr>
          <p:spPr>
            <a:xfrm>
              <a:off x="3393222" y="5310161"/>
              <a:ext cx="92003" cy="22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5" fill="norm" stroke="1" extrusionOk="0">
                  <a:moveTo>
                    <a:pt x="21600" y="1724"/>
                  </a:moveTo>
                  <a:cubicBezTo>
                    <a:pt x="18600" y="1233"/>
                    <a:pt x="15600" y="742"/>
                    <a:pt x="12600" y="374"/>
                  </a:cubicBezTo>
                  <a:cubicBezTo>
                    <a:pt x="9600" y="5"/>
                    <a:pt x="6600" y="-240"/>
                    <a:pt x="4500" y="374"/>
                  </a:cubicBezTo>
                  <a:cubicBezTo>
                    <a:pt x="2400" y="987"/>
                    <a:pt x="1200" y="2460"/>
                    <a:pt x="3600" y="4301"/>
                  </a:cubicBezTo>
                  <a:cubicBezTo>
                    <a:pt x="6000" y="6142"/>
                    <a:pt x="12000" y="8351"/>
                    <a:pt x="15600" y="10928"/>
                  </a:cubicBezTo>
                  <a:cubicBezTo>
                    <a:pt x="19200" y="13505"/>
                    <a:pt x="20400" y="16451"/>
                    <a:pt x="19800" y="18292"/>
                  </a:cubicBezTo>
                  <a:cubicBezTo>
                    <a:pt x="19200" y="20133"/>
                    <a:pt x="16800" y="20869"/>
                    <a:pt x="13800" y="21115"/>
                  </a:cubicBezTo>
                  <a:cubicBezTo>
                    <a:pt x="10800" y="21360"/>
                    <a:pt x="7200" y="21115"/>
                    <a:pt x="4800" y="20255"/>
                  </a:cubicBezTo>
                  <a:cubicBezTo>
                    <a:pt x="2400" y="19396"/>
                    <a:pt x="1200" y="17924"/>
                    <a:pt x="0" y="16451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2" name="Line"/>
            <p:cNvSpPr/>
            <p:nvPr/>
          </p:nvSpPr>
          <p:spPr>
            <a:xfrm>
              <a:off x="3362554" y="5282108"/>
              <a:ext cx="230007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3" name="Line"/>
            <p:cNvSpPr/>
            <p:nvPr/>
          </p:nvSpPr>
          <p:spPr>
            <a:xfrm>
              <a:off x="1858015" y="3541107"/>
              <a:ext cx="463031" cy="621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533" fill="norm" stroke="1" extrusionOk="0">
                  <a:moveTo>
                    <a:pt x="2550" y="21533"/>
                  </a:moveTo>
                  <a:cubicBezTo>
                    <a:pt x="1611" y="19054"/>
                    <a:pt x="672" y="16576"/>
                    <a:pt x="261" y="14363"/>
                  </a:cubicBezTo>
                  <a:cubicBezTo>
                    <a:pt x="-150" y="12149"/>
                    <a:pt x="-33" y="10202"/>
                    <a:pt x="320" y="8431"/>
                  </a:cubicBezTo>
                  <a:cubicBezTo>
                    <a:pt x="672" y="6661"/>
                    <a:pt x="1259" y="5067"/>
                    <a:pt x="1963" y="3828"/>
                  </a:cubicBezTo>
                  <a:cubicBezTo>
                    <a:pt x="2667" y="2589"/>
                    <a:pt x="3489" y="1703"/>
                    <a:pt x="4428" y="1084"/>
                  </a:cubicBezTo>
                  <a:cubicBezTo>
                    <a:pt x="5367" y="464"/>
                    <a:pt x="6424" y="110"/>
                    <a:pt x="7891" y="22"/>
                  </a:cubicBezTo>
                  <a:cubicBezTo>
                    <a:pt x="9359" y="-67"/>
                    <a:pt x="11237" y="110"/>
                    <a:pt x="13115" y="641"/>
                  </a:cubicBezTo>
                  <a:cubicBezTo>
                    <a:pt x="14993" y="1172"/>
                    <a:pt x="16872" y="2058"/>
                    <a:pt x="18222" y="2854"/>
                  </a:cubicBezTo>
                  <a:cubicBezTo>
                    <a:pt x="19572" y="3651"/>
                    <a:pt x="20393" y="4359"/>
                    <a:pt x="20863" y="5200"/>
                  </a:cubicBezTo>
                  <a:cubicBezTo>
                    <a:pt x="21333" y="6041"/>
                    <a:pt x="21450" y="7015"/>
                    <a:pt x="20922" y="8431"/>
                  </a:cubicBezTo>
                  <a:cubicBezTo>
                    <a:pt x="20393" y="9848"/>
                    <a:pt x="19220" y="11707"/>
                    <a:pt x="18104" y="13256"/>
                  </a:cubicBezTo>
                  <a:cubicBezTo>
                    <a:pt x="16989" y="14805"/>
                    <a:pt x="15933" y="16044"/>
                    <a:pt x="14993" y="16930"/>
                  </a:cubicBezTo>
                  <a:cubicBezTo>
                    <a:pt x="14054" y="17815"/>
                    <a:pt x="13233" y="18346"/>
                    <a:pt x="12704" y="18346"/>
                  </a:cubicBezTo>
                  <a:cubicBezTo>
                    <a:pt x="12176" y="18346"/>
                    <a:pt x="11941" y="17815"/>
                    <a:pt x="11707" y="17284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4" name="Line"/>
            <p:cNvSpPr/>
            <p:nvPr/>
          </p:nvSpPr>
          <p:spPr>
            <a:xfrm>
              <a:off x="2102317" y="3955744"/>
              <a:ext cx="209881" cy="136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0909" fill="norm" stroke="1" extrusionOk="0">
                  <a:moveTo>
                    <a:pt x="292" y="0"/>
                  </a:moveTo>
                  <a:cubicBezTo>
                    <a:pt x="292" y="3927"/>
                    <a:pt x="292" y="7855"/>
                    <a:pt x="162" y="11585"/>
                  </a:cubicBezTo>
                  <a:cubicBezTo>
                    <a:pt x="32" y="15316"/>
                    <a:pt x="-228" y="18851"/>
                    <a:pt x="423" y="20225"/>
                  </a:cubicBezTo>
                  <a:cubicBezTo>
                    <a:pt x="1073" y="21600"/>
                    <a:pt x="2635" y="20815"/>
                    <a:pt x="5627" y="18655"/>
                  </a:cubicBezTo>
                  <a:cubicBezTo>
                    <a:pt x="8620" y="16495"/>
                    <a:pt x="13044" y="12960"/>
                    <a:pt x="15907" y="11585"/>
                  </a:cubicBezTo>
                  <a:cubicBezTo>
                    <a:pt x="18770" y="10211"/>
                    <a:pt x="20071" y="10996"/>
                    <a:pt x="21372" y="11782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5" name="Line"/>
            <p:cNvSpPr/>
            <p:nvPr/>
          </p:nvSpPr>
          <p:spPr>
            <a:xfrm>
              <a:off x="1224726" y="3770082"/>
              <a:ext cx="113784" cy="213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002" fill="norm" stroke="1" extrusionOk="0">
                  <a:moveTo>
                    <a:pt x="21371" y="163"/>
                  </a:moveTo>
                  <a:cubicBezTo>
                    <a:pt x="18971" y="-88"/>
                    <a:pt x="16571" y="-339"/>
                    <a:pt x="12971" y="1796"/>
                  </a:cubicBezTo>
                  <a:cubicBezTo>
                    <a:pt x="9371" y="3931"/>
                    <a:pt x="4571" y="8452"/>
                    <a:pt x="2171" y="11466"/>
                  </a:cubicBezTo>
                  <a:cubicBezTo>
                    <a:pt x="-229" y="14480"/>
                    <a:pt x="-229" y="15987"/>
                    <a:pt x="251" y="17368"/>
                  </a:cubicBezTo>
                  <a:cubicBezTo>
                    <a:pt x="731" y="18749"/>
                    <a:pt x="1691" y="20005"/>
                    <a:pt x="3371" y="20633"/>
                  </a:cubicBezTo>
                  <a:cubicBezTo>
                    <a:pt x="5051" y="21261"/>
                    <a:pt x="7451" y="21261"/>
                    <a:pt x="10091" y="19252"/>
                  </a:cubicBezTo>
                  <a:cubicBezTo>
                    <a:pt x="12731" y="17242"/>
                    <a:pt x="15611" y="13224"/>
                    <a:pt x="17291" y="10587"/>
                  </a:cubicBezTo>
                  <a:cubicBezTo>
                    <a:pt x="18971" y="7949"/>
                    <a:pt x="19451" y="6694"/>
                    <a:pt x="19451" y="5312"/>
                  </a:cubicBezTo>
                  <a:cubicBezTo>
                    <a:pt x="19451" y="3931"/>
                    <a:pt x="18971" y="2424"/>
                    <a:pt x="17291" y="1796"/>
                  </a:cubicBezTo>
                  <a:cubicBezTo>
                    <a:pt x="15611" y="1168"/>
                    <a:pt x="12731" y="1419"/>
                    <a:pt x="10331" y="2173"/>
                  </a:cubicBezTo>
                  <a:cubicBezTo>
                    <a:pt x="7931" y="2926"/>
                    <a:pt x="6011" y="4182"/>
                    <a:pt x="4091" y="5438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6" name="Line"/>
            <p:cNvSpPr/>
            <p:nvPr/>
          </p:nvSpPr>
          <p:spPr>
            <a:xfrm>
              <a:off x="1414542" y="3886742"/>
              <a:ext cx="1271" cy="1"/>
            </a:xfrm>
            <a:prstGeom prst="ellipse">
              <a:avLst/>
            </a:pr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7" name="Line"/>
            <p:cNvSpPr/>
            <p:nvPr/>
          </p:nvSpPr>
          <p:spPr>
            <a:xfrm>
              <a:off x="1508396" y="3723080"/>
              <a:ext cx="113786" cy="324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438" fill="norm" stroke="1" extrusionOk="0">
                  <a:moveTo>
                    <a:pt x="21371" y="4732"/>
                  </a:moveTo>
                  <a:cubicBezTo>
                    <a:pt x="21371" y="3888"/>
                    <a:pt x="21371" y="3044"/>
                    <a:pt x="20891" y="2200"/>
                  </a:cubicBezTo>
                  <a:cubicBezTo>
                    <a:pt x="20411" y="1357"/>
                    <a:pt x="19451" y="513"/>
                    <a:pt x="16571" y="175"/>
                  </a:cubicBezTo>
                  <a:cubicBezTo>
                    <a:pt x="13691" y="-162"/>
                    <a:pt x="8891" y="7"/>
                    <a:pt x="5771" y="513"/>
                  </a:cubicBezTo>
                  <a:cubicBezTo>
                    <a:pt x="2651" y="1019"/>
                    <a:pt x="1211" y="1863"/>
                    <a:pt x="491" y="2707"/>
                  </a:cubicBezTo>
                  <a:cubicBezTo>
                    <a:pt x="-229" y="3550"/>
                    <a:pt x="-229" y="4394"/>
                    <a:pt x="971" y="4900"/>
                  </a:cubicBezTo>
                  <a:cubicBezTo>
                    <a:pt x="2171" y="5407"/>
                    <a:pt x="4571" y="5575"/>
                    <a:pt x="7931" y="5238"/>
                  </a:cubicBezTo>
                  <a:cubicBezTo>
                    <a:pt x="11291" y="4900"/>
                    <a:pt x="15611" y="4057"/>
                    <a:pt x="17771" y="4226"/>
                  </a:cubicBezTo>
                  <a:cubicBezTo>
                    <a:pt x="19931" y="4394"/>
                    <a:pt x="19931" y="5576"/>
                    <a:pt x="19931" y="8613"/>
                  </a:cubicBezTo>
                  <a:cubicBezTo>
                    <a:pt x="19931" y="11651"/>
                    <a:pt x="19931" y="16544"/>
                    <a:pt x="19931" y="21438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8" name="Line"/>
            <p:cNvSpPr/>
            <p:nvPr/>
          </p:nvSpPr>
          <p:spPr>
            <a:xfrm>
              <a:off x="4292302" y="3263670"/>
              <a:ext cx="578065" cy="707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507" fill="norm" stroke="1" extrusionOk="0">
                  <a:moveTo>
                    <a:pt x="1905" y="21507"/>
                  </a:moveTo>
                  <a:cubicBezTo>
                    <a:pt x="1433" y="20031"/>
                    <a:pt x="962" y="18554"/>
                    <a:pt x="584" y="17001"/>
                  </a:cubicBezTo>
                  <a:cubicBezTo>
                    <a:pt x="207" y="15447"/>
                    <a:pt x="-76" y="13815"/>
                    <a:pt x="18" y="11911"/>
                  </a:cubicBezTo>
                  <a:cubicBezTo>
                    <a:pt x="113" y="10008"/>
                    <a:pt x="584" y="7832"/>
                    <a:pt x="1245" y="6006"/>
                  </a:cubicBezTo>
                  <a:cubicBezTo>
                    <a:pt x="1905" y="4180"/>
                    <a:pt x="2754" y="2704"/>
                    <a:pt x="3791" y="1694"/>
                  </a:cubicBezTo>
                  <a:cubicBezTo>
                    <a:pt x="4829" y="684"/>
                    <a:pt x="6055" y="140"/>
                    <a:pt x="7470" y="24"/>
                  </a:cubicBezTo>
                  <a:cubicBezTo>
                    <a:pt x="8885" y="-93"/>
                    <a:pt x="10488" y="218"/>
                    <a:pt x="12422" y="995"/>
                  </a:cubicBezTo>
                  <a:cubicBezTo>
                    <a:pt x="14355" y="1772"/>
                    <a:pt x="16619" y="3015"/>
                    <a:pt x="18223" y="4258"/>
                  </a:cubicBezTo>
                  <a:cubicBezTo>
                    <a:pt x="19826" y="5501"/>
                    <a:pt x="20769" y="6744"/>
                    <a:pt x="21147" y="8104"/>
                  </a:cubicBezTo>
                  <a:cubicBezTo>
                    <a:pt x="21524" y="9464"/>
                    <a:pt x="21335" y="10940"/>
                    <a:pt x="20581" y="12533"/>
                  </a:cubicBezTo>
                  <a:cubicBezTo>
                    <a:pt x="19826" y="14126"/>
                    <a:pt x="18506" y="15835"/>
                    <a:pt x="17091" y="17234"/>
                  </a:cubicBezTo>
                  <a:cubicBezTo>
                    <a:pt x="15676" y="18632"/>
                    <a:pt x="14167" y="19720"/>
                    <a:pt x="12893" y="20380"/>
                  </a:cubicBezTo>
                  <a:cubicBezTo>
                    <a:pt x="11620" y="21041"/>
                    <a:pt x="10583" y="21274"/>
                    <a:pt x="9545" y="21507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9" name="Line"/>
            <p:cNvSpPr/>
            <p:nvPr/>
          </p:nvSpPr>
          <p:spPr>
            <a:xfrm>
              <a:off x="4495931" y="3825408"/>
              <a:ext cx="238989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600" fill="norm" stroke="1" extrusionOk="0">
                  <a:moveTo>
                    <a:pt x="11712" y="0"/>
                  </a:moveTo>
                  <a:cubicBezTo>
                    <a:pt x="9211" y="2475"/>
                    <a:pt x="6710" y="4950"/>
                    <a:pt x="4550" y="7200"/>
                  </a:cubicBezTo>
                  <a:cubicBezTo>
                    <a:pt x="2390" y="9450"/>
                    <a:pt x="571" y="11475"/>
                    <a:pt x="117" y="12825"/>
                  </a:cubicBezTo>
                  <a:cubicBezTo>
                    <a:pt x="-338" y="14175"/>
                    <a:pt x="571" y="14850"/>
                    <a:pt x="2163" y="15413"/>
                  </a:cubicBezTo>
                  <a:cubicBezTo>
                    <a:pt x="3755" y="15975"/>
                    <a:pt x="6028" y="16425"/>
                    <a:pt x="9325" y="17437"/>
                  </a:cubicBezTo>
                  <a:cubicBezTo>
                    <a:pt x="12622" y="18450"/>
                    <a:pt x="16942" y="20025"/>
                    <a:pt x="21262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0" name="Line"/>
            <p:cNvSpPr/>
            <p:nvPr/>
          </p:nvSpPr>
          <p:spPr>
            <a:xfrm>
              <a:off x="4916136" y="3745736"/>
              <a:ext cx="133124" cy="183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0725" fill="norm" stroke="1" extrusionOk="0">
                  <a:moveTo>
                    <a:pt x="21229" y="5522"/>
                  </a:moveTo>
                  <a:cubicBezTo>
                    <a:pt x="21229" y="4082"/>
                    <a:pt x="21229" y="2642"/>
                    <a:pt x="20210" y="1922"/>
                  </a:cubicBezTo>
                  <a:cubicBezTo>
                    <a:pt x="19191" y="1202"/>
                    <a:pt x="17154" y="1202"/>
                    <a:pt x="14301" y="2930"/>
                  </a:cubicBezTo>
                  <a:cubicBezTo>
                    <a:pt x="11448" y="4658"/>
                    <a:pt x="7780" y="8114"/>
                    <a:pt x="5335" y="10418"/>
                  </a:cubicBezTo>
                  <a:cubicBezTo>
                    <a:pt x="2889" y="12722"/>
                    <a:pt x="1667" y="13874"/>
                    <a:pt x="852" y="15314"/>
                  </a:cubicBezTo>
                  <a:cubicBezTo>
                    <a:pt x="37" y="16754"/>
                    <a:pt x="-371" y="18482"/>
                    <a:pt x="444" y="19634"/>
                  </a:cubicBezTo>
                  <a:cubicBezTo>
                    <a:pt x="1259" y="20786"/>
                    <a:pt x="3297" y="21362"/>
                    <a:pt x="6965" y="19634"/>
                  </a:cubicBezTo>
                  <a:cubicBezTo>
                    <a:pt x="10633" y="17906"/>
                    <a:pt x="15931" y="13874"/>
                    <a:pt x="18580" y="11138"/>
                  </a:cubicBezTo>
                  <a:cubicBezTo>
                    <a:pt x="21229" y="8402"/>
                    <a:pt x="21229" y="6962"/>
                    <a:pt x="21229" y="5378"/>
                  </a:cubicBezTo>
                  <a:cubicBezTo>
                    <a:pt x="21229" y="3794"/>
                    <a:pt x="21229" y="2066"/>
                    <a:pt x="20210" y="1058"/>
                  </a:cubicBezTo>
                  <a:cubicBezTo>
                    <a:pt x="19191" y="50"/>
                    <a:pt x="17154" y="-238"/>
                    <a:pt x="15523" y="194"/>
                  </a:cubicBezTo>
                  <a:cubicBezTo>
                    <a:pt x="13893" y="626"/>
                    <a:pt x="12670" y="1778"/>
                    <a:pt x="11448" y="293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1" name="Line"/>
            <p:cNvSpPr/>
            <p:nvPr/>
          </p:nvSpPr>
          <p:spPr>
            <a:xfrm>
              <a:off x="5148928" y="3848408"/>
              <a:ext cx="15335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2" name="Line"/>
            <p:cNvSpPr/>
            <p:nvPr/>
          </p:nvSpPr>
          <p:spPr>
            <a:xfrm>
              <a:off x="5240931" y="3715729"/>
              <a:ext cx="161004" cy="24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6" fill="norm" stroke="1" extrusionOk="0">
                  <a:moveTo>
                    <a:pt x="21600" y="3473"/>
                  </a:moveTo>
                  <a:cubicBezTo>
                    <a:pt x="17829" y="2164"/>
                    <a:pt x="14057" y="855"/>
                    <a:pt x="11314" y="309"/>
                  </a:cubicBezTo>
                  <a:cubicBezTo>
                    <a:pt x="8571" y="-236"/>
                    <a:pt x="6857" y="-18"/>
                    <a:pt x="5829" y="637"/>
                  </a:cubicBezTo>
                  <a:cubicBezTo>
                    <a:pt x="4800" y="1291"/>
                    <a:pt x="4457" y="2382"/>
                    <a:pt x="5486" y="3800"/>
                  </a:cubicBezTo>
                  <a:cubicBezTo>
                    <a:pt x="6514" y="5219"/>
                    <a:pt x="8914" y="6964"/>
                    <a:pt x="11657" y="9255"/>
                  </a:cubicBezTo>
                  <a:cubicBezTo>
                    <a:pt x="14400" y="11546"/>
                    <a:pt x="17486" y="14382"/>
                    <a:pt x="19029" y="16346"/>
                  </a:cubicBezTo>
                  <a:cubicBezTo>
                    <a:pt x="20571" y="18309"/>
                    <a:pt x="20571" y="19400"/>
                    <a:pt x="19714" y="20164"/>
                  </a:cubicBezTo>
                  <a:cubicBezTo>
                    <a:pt x="18857" y="20928"/>
                    <a:pt x="17143" y="21364"/>
                    <a:pt x="13714" y="21037"/>
                  </a:cubicBezTo>
                  <a:cubicBezTo>
                    <a:pt x="10286" y="20709"/>
                    <a:pt x="5143" y="19619"/>
                    <a:pt x="2571" y="18637"/>
                  </a:cubicBezTo>
                  <a:cubicBezTo>
                    <a:pt x="0" y="17655"/>
                    <a:pt x="0" y="16782"/>
                    <a:pt x="0" y="15909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3" name="Line"/>
            <p:cNvSpPr/>
            <p:nvPr/>
          </p:nvSpPr>
          <p:spPr>
            <a:xfrm>
              <a:off x="5271598" y="3718511"/>
              <a:ext cx="260673" cy="37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024" y="11918"/>
                    <a:pt x="8047" y="3818"/>
                    <a:pt x="11647" y="1118"/>
                  </a:cubicBezTo>
                  <a:cubicBezTo>
                    <a:pt x="15247" y="-1582"/>
                    <a:pt x="18424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4" name="Line"/>
            <p:cNvSpPr/>
            <p:nvPr/>
          </p:nvSpPr>
          <p:spPr>
            <a:xfrm>
              <a:off x="1750008" y="4136288"/>
              <a:ext cx="641714" cy="472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371" fill="norm" stroke="1" extrusionOk="0">
                  <a:moveTo>
                    <a:pt x="14880" y="4661"/>
                  </a:moveTo>
                  <a:cubicBezTo>
                    <a:pt x="14880" y="4083"/>
                    <a:pt x="14880" y="3506"/>
                    <a:pt x="14327" y="2755"/>
                  </a:cubicBezTo>
                  <a:cubicBezTo>
                    <a:pt x="13774" y="2004"/>
                    <a:pt x="12669" y="1080"/>
                    <a:pt x="11478" y="560"/>
                  </a:cubicBezTo>
                  <a:cubicBezTo>
                    <a:pt x="10288" y="40"/>
                    <a:pt x="9012" y="-75"/>
                    <a:pt x="7949" y="41"/>
                  </a:cubicBezTo>
                  <a:cubicBezTo>
                    <a:pt x="6886" y="156"/>
                    <a:pt x="6036" y="503"/>
                    <a:pt x="5100" y="1311"/>
                  </a:cubicBezTo>
                  <a:cubicBezTo>
                    <a:pt x="4165" y="2120"/>
                    <a:pt x="3144" y="3390"/>
                    <a:pt x="2294" y="4834"/>
                  </a:cubicBezTo>
                  <a:cubicBezTo>
                    <a:pt x="1444" y="6278"/>
                    <a:pt x="763" y="7895"/>
                    <a:pt x="381" y="9570"/>
                  </a:cubicBezTo>
                  <a:cubicBezTo>
                    <a:pt x="-2" y="11245"/>
                    <a:pt x="-87" y="12977"/>
                    <a:pt x="83" y="14363"/>
                  </a:cubicBezTo>
                  <a:cubicBezTo>
                    <a:pt x="253" y="15750"/>
                    <a:pt x="678" y="16789"/>
                    <a:pt x="1401" y="17886"/>
                  </a:cubicBezTo>
                  <a:cubicBezTo>
                    <a:pt x="2124" y="18984"/>
                    <a:pt x="3145" y="20139"/>
                    <a:pt x="4378" y="20774"/>
                  </a:cubicBezTo>
                  <a:cubicBezTo>
                    <a:pt x="5611" y="21409"/>
                    <a:pt x="7056" y="21525"/>
                    <a:pt x="9182" y="21178"/>
                  </a:cubicBezTo>
                  <a:cubicBezTo>
                    <a:pt x="11308" y="20832"/>
                    <a:pt x="14115" y="20023"/>
                    <a:pt x="16198" y="18984"/>
                  </a:cubicBezTo>
                  <a:cubicBezTo>
                    <a:pt x="18281" y="17944"/>
                    <a:pt x="19642" y="16674"/>
                    <a:pt x="20450" y="14883"/>
                  </a:cubicBezTo>
                  <a:cubicBezTo>
                    <a:pt x="21258" y="13093"/>
                    <a:pt x="21513" y="10783"/>
                    <a:pt x="21258" y="8819"/>
                  </a:cubicBezTo>
                  <a:cubicBezTo>
                    <a:pt x="21003" y="6855"/>
                    <a:pt x="20237" y="5238"/>
                    <a:pt x="18749" y="4026"/>
                  </a:cubicBezTo>
                  <a:cubicBezTo>
                    <a:pt x="17261" y="2813"/>
                    <a:pt x="15050" y="2004"/>
                    <a:pt x="13264" y="1715"/>
                  </a:cubicBezTo>
                  <a:cubicBezTo>
                    <a:pt x="11478" y="1427"/>
                    <a:pt x="10118" y="1658"/>
                    <a:pt x="9267" y="1946"/>
                  </a:cubicBezTo>
                  <a:cubicBezTo>
                    <a:pt x="8417" y="2235"/>
                    <a:pt x="8077" y="2582"/>
                    <a:pt x="8119" y="3217"/>
                  </a:cubicBezTo>
                  <a:cubicBezTo>
                    <a:pt x="8162" y="3852"/>
                    <a:pt x="8587" y="4776"/>
                    <a:pt x="9012" y="57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5" name="Line"/>
            <p:cNvSpPr/>
            <p:nvPr/>
          </p:nvSpPr>
          <p:spPr>
            <a:xfrm>
              <a:off x="2289136" y="3977271"/>
              <a:ext cx="1640766" cy="369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537" fill="norm" stroke="1" extrusionOk="0">
                  <a:moveTo>
                    <a:pt x="101" y="15727"/>
                  </a:moveTo>
                  <a:cubicBezTo>
                    <a:pt x="34" y="14983"/>
                    <a:pt x="-33" y="14238"/>
                    <a:pt x="17" y="13269"/>
                  </a:cubicBezTo>
                  <a:cubicBezTo>
                    <a:pt x="68" y="12301"/>
                    <a:pt x="236" y="11109"/>
                    <a:pt x="605" y="9769"/>
                  </a:cubicBezTo>
                  <a:cubicBezTo>
                    <a:pt x="975" y="8428"/>
                    <a:pt x="1546" y="6938"/>
                    <a:pt x="2251" y="5672"/>
                  </a:cubicBezTo>
                  <a:cubicBezTo>
                    <a:pt x="2957" y="4406"/>
                    <a:pt x="3797" y="3363"/>
                    <a:pt x="4704" y="2544"/>
                  </a:cubicBezTo>
                  <a:cubicBezTo>
                    <a:pt x="5611" y="1725"/>
                    <a:pt x="6585" y="1129"/>
                    <a:pt x="7408" y="682"/>
                  </a:cubicBezTo>
                  <a:cubicBezTo>
                    <a:pt x="8231" y="235"/>
                    <a:pt x="8903" y="-63"/>
                    <a:pt x="9675" y="11"/>
                  </a:cubicBezTo>
                  <a:cubicBezTo>
                    <a:pt x="10448" y="86"/>
                    <a:pt x="11321" y="533"/>
                    <a:pt x="12161" y="980"/>
                  </a:cubicBezTo>
                  <a:cubicBezTo>
                    <a:pt x="13001" y="1427"/>
                    <a:pt x="13807" y="1874"/>
                    <a:pt x="14563" y="2544"/>
                  </a:cubicBezTo>
                  <a:cubicBezTo>
                    <a:pt x="15319" y="3214"/>
                    <a:pt x="16024" y="4108"/>
                    <a:pt x="16763" y="5449"/>
                  </a:cubicBezTo>
                  <a:cubicBezTo>
                    <a:pt x="17502" y="6789"/>
                    <a:pt x="18275" y="8577"/>
                    <a:pt x="18880" y="10067"/>
                  </a:cubicBezTo>
                  <a:cubicBezTo>
                    <a:pt x="19484" y="11556"/>
                    <a:pt x="19921" y="12748"/>
                    <a:pt x="20274" y="14387"/>
                  </a:cubicBezTo>
                  <a:cubicBezTo>
                    <a:pt x="20626" y="16025"/>
                    <a:pt x="20895" y="18111"/>
                    <a:pt x="21097" y="19377"/>
                  </a:cubicBezTo>
                  <a:cubicBezTo>
                    <a:pt x="21298" y="20643"/>
                    <a:pt x="21433" y="21090"/>
                    <a:pt x="21567" y="21537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6" name="Line"/>
            <p:cNvSpPr/>
            <p:nvPr/>
          </p:nvSpPr>
          <p:spPr>
            <a:xfrm>
              <a:off x="3684562" y="4063080"/>
              <a:ext cx="302086" cy="398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11980" y="0"/>
                  </a:moveTo>
                  <a:cubicBezTo>
                    <a:pt x="14339" y="2631"/>
                    <a:pt x="16699" y="5262"/>
                    <a:pt x="18242" y="7131"/>
                  </a:cubicBezTo>
                  <a:cubicBezTo>
                    <a:pt x="19785" y="9000"/>
                    <a:pt x="20511" y="10108"/>
                    <a:pt x="20965" y="11008"/>
                  </a:cubicBezTo>
                  <a:cubicBezTo>
                    <a:pt x="21418" y="11908"/>
                    <a:pt x="21600" y="12600"/>
                    <a:pt x="21328" y="13223"/>
                  </a:cubicBezTo>
                  <a:cubicBezTo>
                    <a:pt x="21055" y="13846"/>
                    <a:pt x="20329" y="14400"/>
                    <a:pt x="18060" y="15162"/>
                  </a:cubicBezTo>
                  <a:cubicBezTo>
                    <a:pt x="15792" y="15923"/>
                    <a:pt x="11980" y="16892"/>
                    <a:pt x="9076" y="17585"/>
                  </a:cubicBezTo>
                  <a:cubicBezTo>
                    <a:pt x="6171" y="18277"/>
                    <a:pt x="4175" y="18692"/>
                    <a:pt x="2813" y="19315"/>
                  </a:cubicBezTo>
                  <a:cubicBezTo>
                    <a:pt x="1452" y="19938"/>
                    <a:pt x="726" y="2076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7" name="Line"/>
            <p:cNvSpPr/>
            <p:nvPr/>
          </p:nvSpPr>
          <p:spPr>
            <a:xfrm>
              <a:off x="4058248" y="4026295"/>
              <a:ext cx="481652" cy="588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543" fill="norm" stroke="1" extrusionOk="0">
                  <a:moveTo>
                    <a:pt x="18069" y="2468"/>
                  </a:moveTo>
                  <a:cubicBezTo>
                    <a:pt x="18069" y="2000"/>
                    <a:pt x="18069" y="1533"/>
                    <a:pt x="17334" y="1112"/>
                  </a:cubicBezTo>
                  <a:cubicBezTo>
                    <a:pt x="16599" y="691"/>
                    <a:pt x="15129" y="317"/>
                    <a:pt x="13546" y="130"/>
                  </a:cubicBezTo>
                  <a:cubicBezTo>
                    <a:pt x="11963" y="-57"/>
                    <a:pt x="10266" y="-57"/>
                    <a:pt x="8966" y="224"/>
                  </a:cubicBezTo>
                  <a:cubicBezTo>
                    <a:pt x="7665" y="504"/>
                    <a:pt x="6760" y="1065"/>
                    <a:pt x="5630" y="2421"/>
                  </a:cubicBezTo>
                  <a:cubicBezTo>
                    <a:pt x="4499" y="3777"/>
                    <a:pt x="3142" y="5927"/>
                    <a:pt x="2124" y="7938"/>
                  </a:cubicBezTo>
                  <a:cubicBezTo>
                    <a:pt x="1106" y="9948"/>
                    <a:pt x="427" y="11818"/>
                    <a:pt x="145" y="13455"/>
                  </a:cubicBezTo>
                  <a:cubicBezTo>
                    <a:pt x="-138" y="15091"/>
                    <a:pt x="-25" y="16494"/>
                    <a:pt x="654" y="17709"/>
                  </a:cubicBezTo>
                  <a:cubicBezTo>
                    <a:pt x="1332" y="18925"/>
                    <a:pt x="2576" y="19953"/>
                    <a:pt x="4159" y="20608"/>
                  </a:cubicBezTo>
                  <a:cubicBezTo>
                    <a:pt x="5743" y="21262"/>
                    <a:pt x="7665" y="21543"/>
                    <a:pt x="9531" y="21543"/>
                  </a:cubicBezTo>
                  <a:cubicBezTo>
                    <a:pt x="11397" y="21543"/>
                    <a:pt x="13207" y="21262"/>
                    <a:pt x="14620" y="20795"/>
                  </a:cubicBezTo>
                  <a:cubicBezTo>
                    <a:pt x="16034" y="20327"/>
                    <a:pt x="17052" y="19673"/>
                    <a:pt x="18126" y="18411"/>
                  </a:cubicBezTo>
                  <a:cubicBezTo>
                    <a:pt x="19200" y="17148"/>
                    <a:pt x="20331" y="15278"/>
                    <a:pt x="20897" y="13081"/>
                  </a:cubicBezTo>
                  <a:cubicBezTo>
                    <a:pt x="21462" y="10883"/>
                    <a:pt x="21462" y="8359"/>
                    <a:pt x="20840" y="6535"/>
                  </a:cubicBezTo>
                  <a:cubicBezTo>
                    <a:pt x="20218" y="4712"/>
                    <a:pt x="18974" y="3590"/>
                    <a:pt x="16769" y="2795"/>
                  </a:cubicBezTo>
                  <a:cubicBezTo>
                    <a:pt x="14564" y="2000"/>
                    <a:pt x="11397" y="1533"/>
                    <a:pt x="9135" y="1533"/>
                  </a:cubicBezTo>
                  <a:cubicBezTo>
                    <a:pt x="6874" y="1533"/>
                    <a:pt x="5516" y="2000"/>
                    <a:pt x="4159" y="2468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8" name="Line"/>
            <p:cNvSpPr/>
            <p:nvPr/>
          </p:nvSpPr>
          <p:spPr>
            <a:xfrm>
              <a:off x="1685504" y="4088884"/>
              <a:ext cx="648570" cy="534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308" fill="norm" stroke="1" extrusionOk="0">
                  <a:moveTo>
                    <a:pt x="18772" y="6001"/>
                  </a:moveTo>
                  <a:cubicBezTo>
                    <a:pt x="18437" y="5084"/>
                    <a:pt x="18102" y="4167"/>
                    <a:pt x="17265" y="3403"/>
                  </a:cubicBezTo>
                  <a:cubicBezTo>
                    <a:pt x="16428" y="2639"/>
                    <a:pt x="15088" y="2028"/>
                    <a:pt x="13791" y="1620"/>
                  </a:cubicBezTo>
                  <a:cubicBezTo>
                    <a:pt x="12493" y="1212"/>
                    <a:pt x="11237" y="1009"/>
                    <a:pt x="9856" y="1161"/>
                  </a:cubicBezTo>
                  <a:cubicBezTo>
                    <a:pt x="8474" y="1314"/>
                    <a:pt x="6967" y="1824"/>
                    <a:pt x="5628" y="2588"/>
                  </a:cubicBezTo>
                  <a:cubicBezTo>
                    <a:pt x="4288" y="3352"/>
                    <a:pt x="3116" y="4371"/>
                    <a:pt x="2321" y="5797"/>
                  </a:cubicBezTo>
                  <a:cubicBezTo>
                    <a:pt x="1525" y="7224"/>
                    <a:pt x="1107" y="9058"/>
                    <a:pt x="1149" y="10841"/>
                  </a:cubicBezTo>
                  <a:cubicBezTo>
                    <a:pt x="1191" y="12624"/>
                    <a:pt x="1693" y="14356"/>
                    <a:pt x="2739" y="16037"/>
                  </a:cubicBezTo>
                  <a:cubicBezTo>
                    <a:pt x="3786" y="17718"/>
                    <a:pt x="5377" y="19348"/>
                    <a:pt x="6967" y="20265"/>
                  </a:cubicBezTo>
                  <a:cubicBezTo>
                    <a:pt x="8558" y="21182"/>
                    <a:pt x="10149" y="21386"/>
                    <a:pt x="11698" y="21284"/>
                  </a:cubicBezTo>
                  <a:cubicBezTo>
                    <a:pt x="13246" y="21182"/>
                    <a:pt x="14753" y="20775"/>
                    <a:pt x="16093" y="19858"/>
                  </a:cubicBezTo>
                  <a:cubicBezTo>
                    <a:pt x="17432" y="18941"/>
                    <a:pt x="18604" y="17514"/>
                    <a:pt x="19274" y="16037"/>
                  </a:cubicBezTo>
                  <a:cubicBezTo>
                    <a:pt x="19944" y="14560"/>
                    <a:pt x="20111" y="13031"/>
                    <a:pt x="20028" y="11809"/>
                  </a:cubicBezTo>
                  <a:cubicBezTo>
                    <a:pt x="19944" y="10586"/>
                    <a:pt x="19609" y="9669"/>
                    <a:pt x="18856" y="8446"/>
                  </a:cubicBezTo>
                  <a:cubicBezTo>
                    <a:pt x="18102" y="7224"/>
                    <a:pt x="16930" y="5695"/>
                    <a:pt x="15423" y="4626"/>
                  </a:cubicBezTo>
                  <a:cubicBezTo>
                    <a:pt x="13916" y="3556"/>
                    <a:pt x="12074" y="2944"/>
                    <a:pt x="10232" y="2995"/>
                  </a:cubicBezTo>
                  <a:cubicBezTo>
                    <a:pt x="8391" y="3046"/>
                    <a:pt x="6549" y="3760"/>
                    <a:pt x="5125" y="4677"/>
                  </a:cubicBezTo>
                  <a:cubicBezTo>
                    <a:pt x="3702" y="5594"/>
                    <a:pt x="2698" y="6714"/>
                    <a:pt x="1986" y="7886"/>
                  </a:cubicBezTo>
                  <a:cubicBezTo>
                    <a:pt x="1274" y="9058"/>
                    <a:pt x="856" y="10280"/>
                    <a:pt x="730" y="11503"/>
                  </a:cubicBezTo>
                  <a:cubicBezTo>
                    <a:pt x="604" y="12726"/>
                    <a:pt x="772" y="13948"/>
                    <a:pt x="1567" y="15222"/>
                  </a:cubicBezTo>
                  <a:cubicBezTo>
                    <a:pt x="2363" y="16495"/>
                    <a:pt x="3786" y="17820"/>
                    <a:pt x="5586" y="18686"/>
                  </a:cubicBezTo>
                  <a:cubicBezTo>
                    <a:pt x="7386" y="19552"/>
                    <a:pt x="9563" y="19960"/>
                    <a:pt x="11614" y="19858"/>
                  </a:cubicBezTo>
                  <a:cubicBezTo>
                    <a:pt x="13665" y="19756"/>
                    <a:pt x="15591" y="19144"/>
                    <a:pt x="17098" y="18177"/>
                  </a:cubicBezTo>
                  <a:cubicBezTo>
                    <a:pt x="18604" y="17209"/>
                    <a:pt x="19693" y="15884"/>
                    <a:pt x="20404" y="14407"/>
                  </a:cubicBezTo>
                  <a:cubicBezTo>
                    <a:pt x="21116" y="12929"/>
                    <a:pt x="21451" y="11299"/>
                    <a:pt x="21116" y="9363"/>
                  </a:cubicBezTo>
                  <a:cubicBezTo>
                    <a:pt x="20781" y="7428"/>
                    <a:pt x="19777" y="5186"/>
                    <a:pt x="18353" y="3505"/>
                  </a:cubicBezTo>
                  <a:cubicBezTo>
                    <a:pt x="16930" y="1824"/>
                    <a:pt x="15088" y="703"/>
                    <a:pt x="13204" y="244"/>
                  </a:cubicBezTo>
                  <a:cubicBezTo>
                    <a:pt x="11321" y="-214"/>
                    <a:pt x="9395" y="-10"/>
                    <a:pt x="7637" y="703"/>
                  </a:cubicBezTo>
                  <a:cubicBezTo>
                    <a:pt x="5879" y="1416"/>
                    <a:pt x="4288" y="2639"/>
                    <a:pt x="3074" y="4065"/>
                  </a:cubicBezTo>
                  <a:cubicBezTo>
                    <a:pt x="1860" y="5492"/>
                    <a:pt x="1023" y="7122"/>
                    <a:pt x="521" y="8548"/>
                  </a:cubicBezTo>
                  <a:cubicBezTo>
                    <a:pt x="18" y="9975"/>
                    <a:pt x="-149" y="11197"/>
                    <a:pt x="144" y="12573"/>
                  </a:cubicBezTo>
                  <a:cubicBezTo>
                    <a:pt x="437" y="13948"/>
                    <a:pt x="1191" y="15477"/>
                    <a:pt x="2614" y="16597"/>
                  </a:cubicBezTo>
                  <a:cubicBezTo>
                    <a:pt x="4037" y="17718"/>
                    <a:pt x="6130" y="18431"/>
                    <a:pt x="8307" y="18635"/>
                  </a:cubicBezTo>
                  <a:cubicBezTo>
                    <a:pt x="10484" y="18839"/>
                    <a:pt x="12744" y="18533"/>
                    <a:pt x="14544" y="17820"/>
                  </a:cubicBezTo>
                  <a:cubicBezTo>
                    <a:pt x="16344" y="17107"/>
                    <a:pt x="17684" y="15986"/>
                    <a:pt x="18521" y="14560"/>
                  </a:cubicBezTo>
                  <a:cubicBezTo>
                    <a:pt x="19358" y="13133"/>
                    <a:pt x="19693" y="11401"/>
                    <a:pt x="19693" y="9975"/>
                  </a:cubicBezTo>
                  <a:cubicBezTo>
                    <a:pt x="19693" y="8548"/>
                    <a:pt x="19358" y="7428"/>
                    <a:pt x="18856" y="6409"/>
                  </a:cubicBezTo>
                  <a:cubicBezTo>
                    <a:pt x="18353" y="5390"/>
                    <a:pt x="17684" y="4473"/>
                    <a:pt x="17056" y="4218"/>
                  </a:cubicBezTo>
                  <a:cubicBezTo>
                    <a:pt x="16428" y="3963"/>
                    <a:pt x="15842" y="4371"/>
                    <a:pt x="15256" y="4778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9" name="Line"/>
            <p:cNvSpPr/>
            <p:nvPr/>
          </p:nvSpPr>
          <p:spPr>
            <a:xfrm>
              <a:off x="4031846" y="4016020"/>
              <a:ext cx="488321" cy="621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369" fill="norm" stroke="1" extrusionOk="0">
                  <a:moveTo>
                    <a:pt x="18366" y="5832"/>
                  </a:moveTo>
                  <a:cubicBezTo>
                    <a:pt x="18590" y="5393"/>
                    <a:pt x="18814" y="4954"/>
                    <a:pt x="18758" y="4559"/>
                  </a:cubicBezTo>
                  <a:cubicBezTo>
                    <a:pt x="18702" y="4163"/>
                    <a:pt x="18366" y="3812"/>
                    <a:pt x="17359" y="3198"/>
                  </a:cubicBezTo>
                  <a:cubicBezTo>
                    <a:pt x="16352" y="2583"/>
                    <a:pt x="14673" y="1705"/>
                    <a:pt x="13274" y="1266"/>
                  </a:cubicBezTo>
                  <a:cubicBezTo>
                    <a:pt x="11875" y="827"/>
                    <a:pt x="10756" y="827"/>
                    <a:pt x="9525" y="1310"/>
                  </a:cubicBezTo>
                  <a:cubicBezTo>
                    <a:pt x="8294" y="1793"/>
                    <a:pt x="6951" y="2759"/>
                    <a:pt x="5776" y="3900"/>
                  </a:cubicBezTo>
                  <a:cubicBezTo>
                    <a:pt x="4601" y="5041"/>
                    <a:pt x="3593" y="6359"/>
                    <a:pt x="2698" y="7895"/>
                  </a:cubicBezTo>
                  <a:cubicBezTo>
                    <a:pt x="1803" y="9432"/>
                    <a:pt x="1019" y="11188"/>
                    <a:pt x="795" y="12900"/>
                  </a:cubicBezTo>
                  <a:cubicBezTo>
                    <a:pt x="572" y="14612"/>
                    <a:pt x="907" y="16281"/>
                    <a:pt x="1411" y="17510"/>
                  </a:cubicBezTo>
                  <a:cubicBezTo>
                    <a:pt x="1915" y="18739"/>
                    <a:pt x="2586" y="19529"/>
                    <a:pt x="3873" y="20144"/>
                  </a:cubicBezTo>
                  <a:cubicBezTo>
                    <a:pt x="5160" y="20759"/>
                    <a:pt x="7063" y="21198"/>
                    <a:pt x="8853" y="21329"/>
                  </a:cubicBezTo>
                  <a:cubicBezTo>
                    <a:pt x="10644" y="21461"/>
                    <a:pt x="12323" y="21285"/>
                    <a:pt x="13890" y="20583"/>
                  </a:cubicBezTo>
                  <a:cubicBezTo>
                    <a:pt x="15456" y="19881"/>
                    <a:pt x="16911" y="18651"/>
                    <a:pt x="17807" y="17115"/>
                  </a:cubicBezTo>
                  <a:cubicBezTo>
                    <a:pt x="18702" y="15578"/>
                    <a:pt x="19038" y="13734"/>
                    <a:pt x="19038" y="12110"/>
                  </a:cubicBezTo>
                  <a:cubicBezTo>
                    <a:pt x="19038" y="10485"/>
                    <a:pt x="18702" y="9081"/>
                    <a:pt x="17863" y="7412"/>
                  </a:cubicBezTo>
                  <a:cubicBezTo>
                    <a:pt x="17023" y="5744"/>
                    <a:pt x="15680" y="3812"/>
                    <a:pt x="14505" y="2627"/>
                  </a:cubicBezTo>
                  <a:cubicBezTo>
                    <a:pt x="13330" y="1441"/>
                    <a:pt x="12323" y="1002"/>
                    <a:pt x="11316" y="739"/>
                  </a:cubicBezTo>
                  <a:cubicBezTo>
                    <a:pt x="10308" y="476"/>
                    <a:pt x="9301" y="388"/>
                    <a:pt x="8350" y="607"/>
                  </a:cubicBezTo>
                  <a:cubicBezTo>
                    <a:pt x="7398" y="827"/>
                    <a:pt x="6503" y="1354"/>
                    <a:pt x="5552" y="2276"/>
                  </a:cubicBezTo>
                  <a:cubicBezTo>
                    <a:pt x="4601" y="3198"/>
                    <a:pt x="3593" y="4515"/>
                    <a:pt x="2866" y="6139"/>
                  </a:cubicBezTo>
                  <a:cubicBezTo>
                    <a:pt x="2138" y="7763"/>
                    <a:pt x="1691" y="9695"/>
                    <a:pt x="1747" y="11407"/>
                  </a:cubicBezTo>
                  <a:cubicBezTo>
                    <a:pt x="1803" y="13120"/>
                    <a:pt x="2362" y="14612"/>
                    <a:pt x="3593" y="15798"/>
                  </a:cubicBezTo>
                  <a:cubicBezTo>
                    <a:pt x="4824" y="16983"/>
                    <a:pt x="6727" y="17861"/>
                    <a:pt x="8797" y="18256"/>
                  </a:cubicBezTo>
                  <a:cubicBezTo>
                    <a:pt x="10868" y="18651"/>
                    <a:pt x="13106" y="18563"/>
                    <a:pt x="15009" y="17949"/>
                  </a:cubicBezTo>
                  <a:cubicBezTo>
                    <a:pt x="16911" y="17334"/>
                    <a:pt x="18478" y="16193"/>
                    <a:pt x="19541" y="14744"/>
                  </a:cubicBezTo>
                  <a:cubicBezTo>
                    <a:pt x="20605" y="13295"/>
                    <a:pt x="21164" y="11539"/>
                    <a:pt x="21332" y="9959"/>
                  </a:cubicBezTo>
                  <a:cubicBezTo>
                    <a:pt x="21500" y="8378"/>
                    <a:pt x="21276" y="6973"/>
                    <a:pt x="20493" y="5656"/>
                  </a:cubicBezTo>
                  <a:cubicBezTo>
                    <a:pt x="19709" y="4339"/>
                    <a:pt x="18366" y="3110"/>
                    <a:pt x="16911" y="2144"/>
                  </a:cubicBezTo>
                  <a:cubicBezTo>
                    <a:pt x="15456" y="1178"/>
                    <a:pt x="13890" y="476"/>
                    <a:pt x="12099" y="168"/>
                  </a:cubicBezTo>
                  <a:cubicBezTo>
                    <a:pt x="10308" y="-139"/>
                    <a:pt x="8294" y="-51"/>
                    <a:pt x="6559" y="651"/>
                  </a:cubicBezTo>
                  <a:cubicBezTo>
                    <a:pt x="4824" y="1354"/>
                    <a:pt x="3369" y="2671"/>
                    <a:pt x="2194" y="4515"/>
                  </a:cubicBezTo>
                  <a:cubicBezTo>
                    <a:pt x="1019" y="6359"/>
                    <a:pt x="124" y="8729"/>
                    <a:pt x="12" y="10793"/>
                  </a:cubicBezTo>
                  <a:cubicBezTo>
                    <a:pt x="-100" y="12856"/>
                    <a:pt x="572" y="14612"/>
                    <a:pt x="1467" y="15798"/>
                  </a:cubicBezTo>
                  <a:cubicBezTo>
                    <a:pt x="2362" y="16983"/>
                    <a:pt x="3481" y="17598"/>
                    <a:pt x="5384" y="17993"/>
                  </a:cubicBezTo>
                  <a:cubicBezTo>
                    <a:pt x="7287" y="18388"/>
                    <a:pt x="9973" y="18563"/>
                    <a:pt x="12155" y="18344"/>
                  </a:cubicBezTo>
                  <a:cubicBezTo>
                    <a:pt x="14337" y="18124"/>
                    <a:pt x="16016" y="17510"/>
                    <a:pt x="17527" y="16017"/>
                  </a:cubicBezTo>
                  <a:cubicBezTo>
                    <a:pt x="19038" y="14524"/>
                    <a:pt x="20381" y="12154"/>
                    <a:pt x="20773" y="10222"/>
                  </a:cubicBezTo>
                  <a:cubicBezTo>
                    <a:pt x="21164" y="8290"/>
                    <a:pt x="20605" y="6798"/>
                    <a:pt x="19989" y="5744"/>
                  </a:cubicBezTo>
                  <a:cubicBezTo>
                    <a:pt x="19374" y="4690"/>
                    <a:pt x="18702" y="4076"/>
                    <a:pt x="18087" y="3856"/>
                  </a:cubicBezTo>
                  <a:cubicBezTo>
                    <a:pt x="17471" y="3637"/>
                    <a:pt x="16911" y="3812"/>
                    <a:pt x="16352" y="3988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0" name="Line"/>
            <p:cNvSpPr/>
            <p:nvPr/>
          </p:nvSpPr>
          <p:spPr>
            <a:xfrm>
              <a:off x="1694605" y="4086212"/>
              <a:ext cx="671855" cy="545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349" fill="norm" stroke="1" extrusionOk="0">
                  <a:moveTo>
                    <a:pt x="17675" y="5695"/>
                  </a:moveTo>
                  <a:cubicBezTo>
                    <a:pt x="16781" y="4195"/>
                    <a:pt x="15888" y="2695"/>
                    <a:pt x="14833" y="1695"/>
                  </a:cubicBezTo>
                  <a:cubicBezTo>
                    <a:pt x="13777" y="695"/>
                    <a:pt x="12559" y="195"/>
                    <a:pt x="11544" y="45"/>
                  </a:cubicBezTo>
                  <a:cubicBezTo>
                    <a:pt x="10529" y="-105"/>
                    <a:pt x="9717" y="95"/>
                    <a:pt x="8621" y="1045"/>
                  </a:cubicBezTo>
                  <a:cubicBezTo>
                    <a:pt x="7524" y="1995"/>
                    <a:pt x="6144" y="3695"/>
                    <a:pt x="5088" y="5595"/>
                  </a:cubicBezTo>
                  <a:cubicBezTo>
                    <a:pt x="4033" y="7495"/>
                    <a:pt x="3302" y="9595"/>
                    <a:pt x="3018" y="11445"/>
                  </a:cubicBezTo>
                  <a:cubicBezTo>
                    <a:pt x="2733" y="13295"/>
                    <a:pt x="2896" y="14895"/>
                    <a:pt x="3505" y="16295"/>
                  </a:cubicBezTo>
                  <a:cubicBezTo>
                    <a:pt x="4114" y="17695"/>
                    <a:pt x="5169" y="18895"/>
                    <a:pt x="6712" y="19645"/>
                  </a:cubicBezTo>
                  <a:cubicBezTo>
                    <a:pt x="8255" y="20395"/>
                    <a:pt x="10285" y="20695"/>
                    <a:pt x="12072" y="20545"/>
                  </a:cubicBezTo>
                  <a:cubicBezTo>
                    <a:pt x="13858" y="20395"/>
                    <a:pt x="15401" y="19795"/>
                    <a:pt x="16863" y="18795"/>
                  </a:cubicBezTo>
                  <a:cubicBezTo>
                    <a:pt x="18324" y="17795"/>
                    <a:pt x="19705" y="16395"/>
                    <a:pt x="20476" y="14945"/>
                  </a:cubicBezTo>
                  <a:cubicBezTo>
                    <a:pt x="21248" y="13495"/>
                    <a:pt x="21410" y="11995"/>
                    <a:pt x="21329" y="10745"/>
                  </a:cubicBezTo>
                  <a:cubicBezTo>
                    <a:pt x="21248" y="9495"/>
                    <a:pt x="20923" y="8495"/>
                    <a:pt x="20151" y="7295"/>
                  </a:cubicBezTo>
                  <a:cubicBezTo>
                    <a:pt x="19380" y="6095"/>
                    <a:pt x="18162" y="4695"/>
                    <a:pt x="16457" y="3495"/>
                  </a:cubicBezTo>
                  <a:cubicBezTo>
                    <a:pt x="14751" y="2295"/>
                    <a:pt x="12559" y="1295"/>
                    <a:pt x="10772" y="795"/>
                  </a:cubicBezTo>
                  <a:cubicBezTo>
                    <a:pt x="8986" y="295"/>
                    <a:pt x="7605" y="295"/>
                    <a:pt x="6387" y="745"/>
                  </a:cubicBezTo>
                  <a:cubicBezTo>
                    <a:pt x="5169" y="1195"/>
                    <a:pt x="4114" y="2095"/>
                    <a:pt x="3099" y="3645"/>
                  </a:cubicBezTo>
                  <a:cubicBezTo>
                    <a:pt x="2084" y="5195"/>
                    <a:pt x="1109" y="7395"/>
                    <a:pt x="541" y="9445"/>
                  </a:cubicBezTo>
                  <a:cubicBezTo>
                    <a:pt x="-28" y="11495"/>
                    <a:pt x="-190" y="13395"/>
                    <a:pt x="257" y="15045"/>
                  </a:cubicBezTo>
                  <a:cubicBezTo>
                    <a:pt x="703" y="16695"/>
                    <a:pt x="1759" y="18095"/>
                    <a:pt x="3261" y="19145"/>
                  </a:cubicBezTo>
                  <a:cubicBezTo>
                    <a:pt x="4763" y="20195"/>
                    <a:pt x="6712" y="20895"/>
                    <a:pt x="8499" y="21195"/>
                  </a:cubicBezTo>
                  <a:cubicBezTo>
                    <a:pt x="10285" y="21495"/>
                    <a:pt x="11909" y="21395"/>
                    <a:pt x="13290" y="20545"/>
                  </a:cubicBezTo>
                  <a:cubicBezTo>
                    <a:pt x="14670" y="19695"/>
                    <a:pt x="15807" y="18095"/>
                    <a:pt x="16578" y="15695"/>
                  </a:cubicBezTo>
                  <a:cubicBezTo>
                    <a:pt x="17350" y="13295"/>
                    <a:pt x="17756" y="10095"/>
                    <a:pt x="17796" y="7745"/>
                  </a:cubicBezTo>
                  <a:cubicBezTo>
                    <a:pt x="17837" y="5395"/>
                    <a:pt x="17512" y="3895"/>
                    <a:pt x="16741" y="2895"/>
                  </a:cubicBezTo>
                  <a:cubicBezTo>
                    <a:pt x="15969" y="1895"/>
                    <a:pt x="14751" y="1395"/>
                    <a:pt x="13980" y="1245"/>
                  </a:cubicBezTo>
                  <a:cubicBezTo>
                    <a:pt x="13208" y="1095"/>
                    <a:pt x="12884" y="1295"/>
                    <a:pt x="12559" y="1495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1" name="Line"/>
            <p:cNvSpPr/>
            <p:nvPr/>
          </p:nvSpPr>
          <p:spPr>
            <a:xfrm>
              <a:off x="3965679" y="3966582"/>
              <a:ext cx="592898" cy="653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399" fill="norm" stroke="1" extrusionOk="0">
                  <a:moveTo>
                    <a:pt x="18726" y="6929"/>
                  </a:moveTo>
                  <a:cubicBezTo>
                    <a:pt x="18448" y="6091"/>
                    <a:pt x="18170" y="5254"/>
                    <a:pt x="17475" y="4417"/>
                  </a:cubicBezTo>
                  <a:cubicBezTo>
                    <a:pt x="16779" y="3580"/>
                    <a:pt x="15667" y="2743"/>
                    <a:pt x="14230" y="2324"/>
                  </a:cubicBezTo>
                  <a:cubicBezTo>
                    <a:pt x="12793" y="1905"/>
                    <a:pt x="11032" y="1905"/>
                    <a:pt x="9317" y="2533"/>
                  </a:cubicBezTo>
                  <a:cubicBezTo>
                    <a:pt x="7602" y="3161"/>
                    <a:pt x="5933" y="4417"/>
                    <a:pt x="4589" y="5882"/>
                  </a:cubicBezTo>
                  <a:cubicBezTo>
                    <a:pt x="3245" y="7347"/>
                    <a:pt x="2225" y="9022"/>
                    <a:pt x="1669" y="10612"/>
                  </a:cubicBezTo>
                  <a:cubicBezTo>
                    <a:pt x="1112" y="12203"/>
                    <a:pt x="1020" y="13710"/>
                    <a:pt x="1205" y="14966"/>
                  </a:cubicBezTo>
                  <a:cubicBezTo>
                    <a:pt x="1391" y="16222"/>
                    <a:pt x="1854" y="17226"/>
                    <a:pt x="3059" y="18273"/>
                  </a:cubicBezTo>
                  <a:cubicBezTo>
                    <a:pt x="4264" y="19319"/>
                    <a:pt x="6211" y="20408"/>
                    <a:pt x="8112" y="20952"/>
                  </a:cubicBezTo>
                  <a:cubicBezTo>
                    <a:pt x="10012" y="21496"/>
                    <a:pt x="11866" y="21496"/>
                    <a:pt x="13442" y="21203"/>
                  </a:cubicBezTo>
                  <a:cubicBezTo>
                    <a:pt x="15018" y="20910"/>
                    <a:pt x="16316" y="20324"/>
                    <a:pt x="17567" y="19068"/>
                  </a:cubicBezTo>
                  <a:cubicBezTo>
                    <a:pt x="18819" y="17812"/>
                    <a:pt x="20024" y="15887"/>
                    <a:pt x="20627" y="13794"/>
                  </a:cubicBezTo>
                  <a:cubicBezTo>
                    <a:pt x="21229" y="11701"/>
                    <a:pt x="21229" y="9440"/>
                    <a:pt x="20858" y="7473"/>
                  </a:cubicBezTo>
                  <a:cubicBezTo>
                    <a:pt x="20488" y="5505"/>
                    <a:pt x="19746" y="3831"/>
                    <a:pt x="18773" y="2617"/>
                  </a:cubicBezTo>
                  <a:cubicBezTo>
                    <a:pt x="17799" y="1403"/>
                    <a:pt x="16594" y="649"/>
                    <a:pt x="14833" y="273"/>
                  </a:cubicBezTo>
                  <a:cubicBezTo>
                    <a:pt x="13071" y="-104"/>
                    <a:pt x="10754" y="-104"/>
                    <a:pt x="8668" y="356"/>
                  </a:cubicBezTo>
                  <a:cubicBezTo>
                    <a:pt x="6582" y="817"/>
                    <a:pt x="4728" y="1738"/>
                    <a:pt x="3384" y="3077"/>
                  </a:cubicBezTo>
                  <a:cubicBezTo>
                    <a:pt x="2040" y="4417"/>
                    <a:pt x="1205" y="6175"/>
                    <a:pt x="695" y="7891"/>
                  </a:cubicBezTo>
                  <a:cubicBezTo>
                    <a:pt x="185" y="9608"/>
                    <a:pt x="0" y="11282"/>
                    <a:pt x="0" y="12789"/>
                  </a:cubicBezTo>
                  <a:cubicBezTo>
                    <a:pt x="0" y="14296"/>
                    <a:pt x="185" y="15636"/>
                    <a:pt x="649" y="16598"/>
                  </a:cubicBezTo>
                  <a:cubicBezTo>
                    <a:pt x="1112" y="17561"/>
                    <a:pt x="1854" y="18147"/>
                    <a:pt x="3291" y="18566"/>
                  </a:cubicBezTo>
                  <a:cubicBezTo>
                    <a:pt x="4728" y="18984"/>
                    <a:pt x="6860" y="19236"/>
                    <a:pt x="8621" y="19194"/>
                  </a:cubicBezTo>
                  <a:cubicBezTo>
                    <a:pt x="10383" y="19152"/>
                    <a:pt x="11773" y="18817"/>
                    <a:pt x="13164" y="18189"/>
                  </a:cubicBezTo>
                  <a:cubicBezTo>
                    <a:pt x="14555" y="17561"/>
                    <a:pt x="15945" y="16640"/>
                    <a:pt x="17104" y="15510"/>
                  </a:cubicBezTo>
                  <a:cubicBezTo>
                    <a:pt x="18263" y="14380"/>
                    <a:pt x="19190" y="13040"/>
                    <a:pt x="19700" y="11868"/>
                  </a:cubicBezTo>
                  <a:cubicBezTo>
                    <a:pt x="20209" y="10696"/>
                    <a:pt x="20302" y="9691"/>
                    <a:pt x="20209" y="8770"/>
                  </a:cubicBezTo>
                  <a:cubicBezTo>
                    <a:pt x="20117" y="7849"/>
                    <a:pt x="19839" y="7012"/>
                    <a:pt x="18912" y="5882"/>
                  </a:cubicBezTo>
                  <a:cubicBezTo>
                    <a:pt x="17985" y="4752"/>
                    <a:pt x="16409" y="3329"/>
                    <a:pt x="14740" y="2491"/>
                  </a:cubicBezTo>
                  <a:cubicBezTo>
                    <a:pt x="13071" y="1654"/>
                    <a:pt x="11310" y="1403"/>
                    <a:pt x="9688" y="1612"/>
                  </a:cubicBezTo>
                  <a:cubicBezTo>
                    <a:pt x="8065" y="1822"/>
                    <a:pt x="6582" y="2491"/>
                    <a:pt x="5377" y="3496"/>
                  </a:cubicBezTo>
                  <a:cubicBezTo>
                    <a:pt x="4172" y="4501"/>
                    <a:pt x="3245" y="5840"/>
                    <a:pt x="2688" y="7682"/>
                  </a:cubicBezTo>
                  <a:cubicBezTo>
                    <a:pt x="2132" y="9524"/>
                    <a:pt x="1947" y="11868"/>
                    <a:pt x="2179" y="13710"/>
                  </a:cubicBezTo>
                  <a:cubicBezTo>
                    <a:pt x="2410" y="15552"/>
                    <a:pt x="3059" y="16891"/>
                    <a:pt x="4125" y="17896"/>
                  </a:cubicBezTo>
                  <a:cubicBezTo>
                    <a:pt x="5191" y="18901"/>
                    <a:pt x="6675" y="19570"/>
                    <a:pt x="8390" y="19989"/>
                  </a:cubicBezTo>
                  <a:cubicBezTo>
                    <a:pt x="10105" y="20408"/>
                    <a:pt x="12052" y="20575"/>
                    <a:pt x="13952" y="20156"/>
                  </a:cubicBezTo>
                  <a:cubicBezTo>
                    <a:pt x="15852" y="19738"/>
                    <a:pt x="17706" y="18733"/>
                    <a:pt x="18912" y="17436"/>
                  </a:cubicBezTo>
                  <a:cubicBezTo>
                    <a:pt x="20117" y="16138"/>
                    <a:pt x="20673" y="14547"/>
                    <a:pt x="21044" y="12998"/>
                  </a:cubicBezTo>
                  <a:cubicBezTo>
                    <a:pt x="21415" y="11449"/>
                    <a:pt x="21600" y="9943"/>
                    <a:pt x="21461" y="8729"/>
                  </a:cubicBezTo>
                  <a:cubicBezTo>
                    <a:pt x="21322" y="7515"/>
                    <a:pt x="20858" y="6594"/>
                    <a:pt x="20302" y="5924"/>
                  </a:cubicBezTo>
                  <a:cubicBezTo>
                    <a:pt x="19746" y="5254"/>
                    <a:pt x="19097" y="4836"/>
                    <a:pt x="18448" y="4543"/>
                  </a:cubicBezTo>
                  <a:cubicBezTo>
                    <a:pt x="17799" y="4249"/>
                    <a:pt x="17150" y="4082"/>
                    <a:pt x="17197" y="4250"/>
                  </a:cubicBezTo>
                  <a:cubicBezTo>
                    <a:pt x="17243" y="4417"/>
                    <a:pt x="17985" y="4919"/>
                    <a:pt x="18726" y="5422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2" name="Line"/>
            <p:cNvSpPr/>
            <p:nvPr/>
          </p:nvSpPr>
          <p:spPr>
            <a:xfrm>
              <a:off x="2227862" y="3922521"/>
              <a:ext cx="1748041" cy="379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6" fill="norm" stroke="1" extrusionOk="0">
                  <a:moveTo>
                    <a:pt x="0" y="16992"/>
                  </a:moveTo>
                  <a:cubicBezTo>
                    <a:pt x="0" y="16272"/>
                    <a:pt x="0" y="15552"/>
                    <a:pt x="79" y="15048"/>
                  </a:cubicBezTo>
                  <a:cubicBezTo>
                    <a:pt x="158" y="14544"/>
                    <a:pt x="316" y="14256"/>
                    <a:pt x="805" y="13104"/>
                  </a:cubicBezTo>
                  <a:cubicBezTo>
                    <a:pt x="1295" y="11952"/>
                    <a:pt x="2116" y="9936"/>
                    <a:pt x="2984" y="8136"/>
                  </a:cubicBezTo>
                  <a:cubicBezTo>
                    <a:pt x="3853" y="6336"/>
                    <a:pt x="4768" y="4752"/>
                    <a:pt x="5747" y="3528"/>
                  </a:cubicBezTo>
                  <a:cubicBezTo>
                    <a:pt x="6726" y="2304"/>
                    <a:pt x="7768" y="1440"/>
                    <a:pt x="8747" y="864"/>
                  </a:cubicBezTo>
                  <a:cubicBezTo>
                    <a:pt x="9726" y="288"/>
                    <a:pt x="10642" y="0"/>
                    <a:pt x="11684" y="0"/>
                  </a:cubicBezTo>
                  <a:cubicBezTo>
                    <a:pt x="12726" y="0"/>
                    <a:pt x="13895" y="288"/>
                    <a:pt x="14858" y="1080"/>
                  </a:cubicBezTo>
                  <a:cubicBezTo>
                    <a:pt x="15821" y="1872"/>
                    <a:pt x="16579" y="3168"/>
                    <a:pt x="17258" y="4896"/>
                  </a:cubicBezTo>
                  <a:cubicBezTo>
                    <a:pt x="17937" y="6624"/>
                    <a:pt x="18537" y="8784"/>
                    <a:pt x="18995" y="10728"/>
                  </a:cubicBezTo>
                  <a:cubicBezTo>
                    <a:pt x="19453" y="12672"/>
                    <a:pt x="19768" y="14400"/>
                    <a:pt x="20005" y="15984"/>
                  </a:cubicBezTo>
                  <a:cubicBezTo>
                    <a:pt x="20242" y="17568"/>
                    <a:pt x="20400" y="19008"/>
                    <a:pt x="20542" y="20016"/>
                  </a:cubicBezTo>
                  <a:cubicBezTo>
                    <a:pt x="20684" y="21024"/>
                    <a:pt x="20811" y="21600"/>
                    <a:pt x="20984" y="21312"/>
                  </a:cubicBezTo>
                  <a:cubicBezTo>
                    <a:pt x="21158" y="21024"/>
                    <a:pt x="21379" y="19872"/>
                    <a:pt x="21600" y="1872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3" name="Line"/>
            <p:cNvSpPr/>
            <p:nvPr/>
          </p:nvSpPr>
          <p:spPr>
            <a:xfrm>
              <a:off x="3730563" y="3940082"/>
              <a:ext cx="240624" cy="468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498" fill="norm" stroke="1" extrusionOk="0">
                  <a:moveTo>
                    <a:pt x="17053" y="1072"/>
                  </a:moveTo>
                  <a:cubicBezTo>
                    <a:pt x="16825" y="485"/>
                    <a:pt x="16598" y="-102"/>
                    <a:pt x="16484" y="15"/>
                  </a:cubicBezTo>
                  <a:cubicBezTo>
                    <a:pt x="16371" y="133"/>
                    <a:pt x="16371" y="955"/>
                    <a:pt x="16939" y="2950"/>
                  </a:cubicBezTo>
                  <a:cubicBezTo>
                    <a:pt x="17507" y="4946"/>
                    <a:pt x="18644" y="8115"/>
                    <a:pt x="19667" y="10463"/>
                  </a:cubicBezTo>
                  <a:cubicBezTo>
                    <a:pt x="20691" y="12811"/>
                    <a:pt x="21600" y="14337"/>
                    <a:pt x="21373" y="15335"/>
                  </a:cubicBezTo>
                  <a:cubicBezTo>
                    <a:pt x="21145" y="16333"/>
                    <a:pt x="19781" y="16802"/>
                    <a:pt x="16939" y="17389"/>
                  </a:cubicBezTo>
                  <a:cubicBezTo>
                    <a:pt x="14097" y="17976"/>
                    <a:pt x="9777" y="18681"/>
                    <a:pt x="6707" y="19385"/>
                  </a:cubicBezTo>
                  <a:cubicBezTo>
                    <a:pt x="3638" y="20089"/>
                    <a:pt x="1819" y="20794"/>
                    <a:pt x="0" y="21498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4" name="Line"/>
            <p:cNvSpPr/>
            <p:nvPr/>
          </p:nvSpPr>
          <p:spPr>
            <a:xfrm>
              <a:off x="4264582" y="3321933"/>
              <a:ext cx="574127" cy="707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437" fill="norm" stroke="1" extrusionOk="0">
                  <a:moveTo>
                    <a:pt x="2966" y="21058"/>
                  </a:moveTo>
                  <a:cubicBezTo>
                    <a:pt x="2489" y="21058"/>
                    <a:pt x="2011" y="21058"/>
                    <a:pt x="1533" y="20671"/>
                  </a:cubicBezTo>
                  <a:cubicBezTo>
                    <a:pt x="1055" y="20284"/>
                    <a:pt x="577" y="19510"/>
                    <a:pt x="290" y="17962"/>
                  </a:cubicBezTo>
                  <a:cubicBezTo>
                    <a:pt x="4" y="16413"/>
                    <a:pt x="-92" y="14091"/>
                    <a:pt x="99" y="12155"/>
                  </a:cubicBezTo>
                  <a:cubicBezTo>
                    <a:pt x="290" y="10220"/>
                    <a:pt x="768" y="8671"/>
                    <a:pt x="1246" y="7278"/>
                  </a:cubicBezTo>
                  <a:cubicBezTo>
                    <a:pt x="1724" y="5884"/>
                    <a:pt x="2202" y="4646"/>
                    <a:pt x="2680" y="3678"/>
                  </a:cubicBezTo>
                  <a:cubicBezTo>
                    <a:pt x="3158" y="2710"/>
                    <a:pt x="3635" y="2013"/>
                    <a:pt x="4687" y="1433"/>
                  </a:cubicBezTo>
                  <a:cubicBezTo>
                    <a:pt x="5738" y="852"/>
                    <a:pt x="7363" y="388"/>
                    <a:pt x="8892" y="155"/>
                  </a:cubicBezTo>
                  <a:cubicBezTo>
                    <a:pt x="10421" y="-77"/>
                    <a:pt x="11855" y="-77"/>
                    <a:pt x="13432" y="349"/>
                  </a:cubicBezTo>
                  <a:cubicBezTo>
                    <a:pt x="15009" y="775"/>
                    <a:pt x="16729" y="1626"/>
                    <a:pt x="18019" y="2633"/>
                  </a:cubicBezTo>
                  <a:cubicBezTo>
                    <a:pt x="19310" y="3639"/>
                    <a:pt x="20170" y="4800"/>
                    <a:pt x="20696" y="6078"/>
                  </a:cubicBezTo>
                  <a:cubicBezTo>
                    <a:pt x="21221" y="7355"/>
                    <a:pt x="21412" y="8749"/>
                    <a:pt x="21460" y="9910"/>
                  </a:cubicBezTo>
                  <a:cubicBezTo>
                    <a:pt x="21508" y="11071"/>
                    <a:pt x="21412" y="12000"/>
                    <a:pt x="20839" y="12929"/>
                  </a:cubicBezTo>
                  <a:cubicBezTo>
                    <a:pt x="20266" y="13858"/>
                    <a:pt x="19214" y="14788"/>
                    <a:pt x="17924" y="15794"/>
                  </a:cubicBezTo>
                  <a:cubicBezTo>
                    <a:pt x="16634" y="16800"/>
                    <a:pt x="15104" y="17884"/>
                    <a:pt x="13766" y="18775"/>
                  </a:cubicBezTo>
                  <a:cubicBezTo>
                    <a:pt x="12428" y="19665"/>
                    <a:pt x="11281" y="20362"/>
                    <a:pt x="10373" y="20826"/>
                  </a:cubicBezTo>
                  <a:cubicBezTo>
                    <a:pt x="9466" y="21291"/>
                    <a:pt x="8796" y="21523"/>
                    <a:pt x="8701" y="21407"/>
                  </a:cubicBezTo>
                  <a:cubicBezTo>
                    <a:pt x="8605" y="21291"/>
                    <a:pt x="9083" y="20826"/>
                    <a:pt x="9513" y="20362"/>
                  </a:cubicBezTo>
                  <a:cubicBezTo>
                    <a:pt x="9943" y="19897"/>
                    <a:pt x="10326" y="19433"/>
                    <a:pt x="10708" y="18968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5" name="Line"/>
            <p:cNvSpPr/>
            <p:nvPr/>
          </p:nvSpPr>
          <p:spPr>
            <a:xfrm>
              <a:off x="4446894" y="3802407"/>
              <a:ext cx="219024" cy="26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600" fill="norm" stroke="1" extrusionOk="0">
                  <a:moveTo>
                    <a:pt x="14575" y="0"/>
                  </a:moveTo>
                  <a:cubicBezTo>
                    <a:pt x="11595" y="2057"/>
                    <a:pt x="8616" y="4114"/>
                    <a:pt x="6133" y="5863"/>
                  </a:cubicBezTo>
                  <a:cubicBezTo>
                    <a:pt x="3650" y="7611"/>
                    <a:pt x="1664" y="9051"/>
                    <a:pt x="671" y="10286"/>
                  </a:cubicBezTo>
                  <a:cubicBezTo>
                    <a:pt x="-322" y="11520"/>
                    <a:pt x="-322" y="12549"/>
                    <a:pt x="1416" y="13577"/>
                  </a:cubicBezTo>
                  <a:cubicBezTo>
                    <a:pt x="3154" y="14606"/>
                    <a:pt x="6630" y="15634"/>
                    <a:pt x="9609" y="16251"/>
                  </a:cubicBezTo>
                  <a:cubicBezTo>
                    <a:pt x="12588" y="16869"/>
                    <a:pt x="15071" y="17074"/>
                    <a:pt x="16933" y="17383"/>
                  </a:cubicBezTo>
                  <a:cubicBezTo>
                    <a:pt x="18795" y="17691"/>
                    <a:pt x="20037" y="18103"/>
                    <a:pt x="20657" y="18823"/>
                  </a:cubicBezTo>
                  <a:cubicBezTo>
                    <a:pt x="21278" y="19543"/>
                    <a:pt x="21278" y="20571"/>
                    <a:pt x="21278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6" name="Line"/>
            <p:cNvSpPr/>
            <p:nvPr/>
          </p:nvSpPr>
          <p:spPr>
            <a:xfrm>
              <a:off x="531435" y="113901"/>
              <a:ext cx="6796964" cy="6099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590" fill="norm" stroke="1" extrusionOk="0">
                  <a:moveTo>
                    <a:pt x="159" y="0"/>
                  </a:moveTo>
                  <a:cubicBezTo>
                    <a:pt x="111" y="145"/>
                    <a:pt x="62" y="289"/>
                    <a:pt x="34" y="538"/>
                  </a:cubicBezTo>
                  <a:cubicBezTo>
                    <a:pt x="5" y="787"/>
                    <a:pt x="-3" y="1140"/>
                    <a:pt x="1" y="1502"/>
                  </a:cubicBezTo>
                  <a:cubicBezTo>
                    <a:pt x="5" y="1863"/>
                    <a:pt x="21" y="2234"/>
                    <a:pt x="38" y="2582"/>
                  </a:cubicBezTo>
                  <a:cubicBezTo>
                    <a:pt x="54" y="2931"/>
                    <a:pt x="70" y="3256"/>
                    <a:pt x="82" y="3595"/>
                  </a:cubicBezTo>
                  <a:cubicBezTo>
                    <a:pt x="94" y="3935"/>
                    <a:pt x="103" y="4287"/>
                    <a:pt x="107" y="4654"/>
                  </a:cubicBezTo>
                  <a:cubicBezTo>
                    <a:pt x="111" y="5020"/>
                    <a:pt x="111" y="5400"/>
                    <a:pt x="115" y="5757"/>
                  </a:cubicBezTo>
                  <a:cubicBezTo>
                    <a:pt x="119" y="6115"/>
                    <a:pt x="127" y="6449"/>
                    <a:pt x="143" y="6797"/>
                  </a:cubicBezTo>
                  <a:cubicBezTo>
                    <a:pt x="159" y="7146"/>
                    <a:pt x="184" y="7508"/>
                    <a:pt x="216" y="7874"/>
                  </a:cubicBezTo>
                  <a:cubicBezTo>
                    <a:pt x="249" y="8240"/>
                    <a:pt x="289" y="8611"/>
                    <a:pt x="330" y="8982"/>
                  </a:cubicBezTo>
                  <a:cubicBezTo>
                    <a:pt x="371" y="9353"/>
                    <a:pt x="411" y="9724"/>
                    <a:pt x="452" y="10099"/>
                  </a:cubicBezTo>
                  <a:cubicBezTo>
                    <a:pt x="492" y="10474"/>
                    <a:pt x="533" y="10854"/>
                    <a:pt x="561" y="11234"/>
                  </a:cubicBezTo>
                  <a:cubicBezTo>
                    <a:pt x="590" y="11614"/>
                    <a:pt x="606" y="11994"/>
                    <a:pt x="622" y="12333"/>
                  </a:cubicBezTo>
                  <a:cubicBezTo>
                    <a:pt x="639" y="12672"/>
                    <a:pt x="655" y="12971"/>
                    <a:pt x="667" y="13269"/>
                  </a:cubicBezTo>
                  <a:cubicBezTo>
                    <a:pt x="679" y="13568"/>
                    <a:pt x="687" y="13866"/>
                    <a:pt x="695" y="14174"/>
                  </a:cubicBezTo>
                  <a:cubicBezTo>
                    <a:pt x="703" y="14481"/>
                    <a:pt x="712" y="14798"/>
                    <a:pt x="728" y="15137"/>
                  </a:cubicBezTo>
                  <a:cubicBezTo>
                    <a:pt x="744" y="15476"/>
                    <a:pt x="768" y="15838"/>
                    <a:pt x="797" y="16191"/>
                  </a:cubicBezTo>
                  <a:cubicBezTo>
                    <a:pt x="825" y="16544"/>
                    <a:pt x="858" y="16887"/>
                    <a:pt x="902" y="17236"/>
                  </a:cubicBezTo>
                  <a:cubicBezTo>
                    <a:pt x="947" y="17584"/>
                    <a:pt x="1004" y="17937"/>
                    <a:pt x="1065" y="18267"/>
                  </a:cubicBezTo>
                  <a:cubicBezTo>
                    <a:pt x="1126" y="18597"/>
                    <a:pt x="1191" y="18905"/>
                    <a:pt x="1260" y="19194"/>
                  </a:cubicBezTo>
                  <a:cubicBezTo>
                    <a:pt x="1329" y="19483"/>
                    <a:pt x="1402" y="19755"/>
                    <a:pt x="1499" y="20031"/>
                  </a:cubicBezTo>
                  <a:cubicBezTo>
                    <a:pt x="1597" y="20307"/>
                    <a:pt x="1719" y="20587"/>
                    <a:pt x="1844" y="20827"/>
                  </a:cubicBezTo>
                  <a:cubicBezTo>
                    <a:pt x="1970" y="21066"/>
                    <a:pt x="2100" y="21265"/>
                    <a:pt x="2295" y="21392"/>
                  </a:cubicBezTo>
                  <a:cubicBezTo>
                    <a:pt x="2490" y="21519"/>
                    <a:pt x="2750" y="21573"/>
                    <a:pt x="3026" y="21586"/>
                  </a:cubicBezTo>
                  <a:cubicBezTo>
                    <a:pt x="3302" y="21600"/>
                    <a:pt x="3594" y="21573"/>
                    <a:pt x="3879" y="21537"/>
                  </a:cubicBezTo>
                  <a:cubicBezTo>
                    <a:pt x="4163" y="21501"/>
                    <a:pt x="4439" y="21455"/>
                    <a:pt x="4703" y="21406"/>
                  </a:cubicBezTo>
                  <a:cubicBezTo>
                    <a:pt x="4967" y="21356"/>
                    <a:pt x="5218" y="21302"/>
                    <a:pt x="5507" y="21247"/>
                  </a:cubicBezTo>
                  <a:cubicBezTo>
                    <a:pt x="5795" y="21193"/>
                    <a:pt x="6120" y="21139"/>
                    <a:pt x="6453" y="21084"/>
                  </a:cubicBezTo>
                  <a:cubicBezTo>
                    <a:pt x="6786" y="21030"/>
                    <a:pt x="7127" y="20976"/>
                    <a:pt x="7431" y="20935"/>
                  </a:cubicBezTo>
                  <a:cubicBezTo>
                    <a:pt x="7736" y="20894"/>
                    <a:pt x="8004" y="20867"/>
                    <a:pt x="8276" y="20840"/>
                  </a:cubicBezTo>
                  <a:cubicBezTo>
                    <a:pt x="8548" y="20813"/>
                    <a:pt x="8824" y="20786"/>
                    <a:pt x="9112" y="20759"/>
                  </a:cubicBezTo>
                  <a:cubicBezTo>
                    <a:pt x="9400" y="20732"/>
                    <a:pt x="9701" y="20705"/>
                    <a:pt x="10001" y="20682"/>
                  </a:cubicBezTo>
                  <a:cubicBezTo>
                    <a:pt x="10302" y="20659"/>
                    <a:pt x="10602" y="20641"/>
                    <a:pt x="10923" y="20623"/>
                  </a:cubicBezTo>
                  <a:cubicBezTo>
                    <a:pt x="11244" y="20605"/>
                    <a:pt x="11585" y="20587"/>
                    <a:pt x="11926" y="20569"/>
                  </a:cubicBezTo>
                  <a:cubicBezTo>
                    <a:pt x="12267" y="20551"/>
                    <a:pt x="12608" y="20533"/>
                    <a:pt x="12872" y="20524"/>
                  </a:cubicBezTo>
                  <a:cubicBezTo>
                    <a:pt x="13136" y="20515"/>
                    <a:pt x="13322" y="20515"/>
                    <a:pt x="13505" y="20510"/>
                  </a:cubicBezTo>
                  <a:cubicBezTo>
                    <a:pt x="13688" y="20506"/>
                    <a:pt x="13866" y="20496"/>
                    <a:pt x="14049" y="20492"/>
                  </a:cubicBezTo>
                  <a:cubicBezTo>
                    <a:pt x="14232" y="20487"/>
                    <a:pt x="14419" y="20487"/>
                    <a:pt x="14687" y="20483"/>
                  </a:cubicBezTo>
                  <a:cubicBezTo>
                    <a:pt x="14955" y="20478"/>
                    <a:pt x="15304" y="20469"/>
                    <a:pt x="15653" y="20460"/>
                  </a:cubicBezTo>
                  <a:cubicBezTo>
                    <a:pt x="16002" y="20451"/>
                    <a:pt x="16351" y="20442"/>
                    <a:pt x="16684" y="20433"/>
                  </a:cubicBezTo>
                  <a:cubicBezTo>
                    <a:pt x="17017" y="20424"/>
                    <a:pt x="17334" y="20415"/>
                    <a:pt x="17638" y="20411"/>
                  </a:cubicBezTo>
                  <a:cubicBezTo>
                    <a:pt x="17943" y="20406"/>
                    <a:pt x="18235" y="20406"/>
                    <a:pt x="18572" y="20406"/>
                  </a:cubicBezTo>
                  <a:cubicBezTo>
                    <a:pt x="18909" y="20406"/>
                    <a:pt x="19291" y="20406"/>
                    <a:pt x="19664" y="20420"/>
                  </a:cubicBezTo>
                  <a:cubicBezTo>
                    <a:pt x="20038" y="20433"/>
                    <a:pt x="20403" y="20460"/>
                    <a:pt x="20724" y="20506"/>
                  </a:cubicBezTo>
                  <a:cubicBezTo>
                    <a:pt x="21045" y="20551"/>
                    <a:pt x="21321" y="20614"/>
                    <a:pt x="21597" y="206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98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69343" y="-38100"/>
              <a:ext cx="6568492" cy="3514955"/>
            </a:xfrm>
            <a:prstGeom prst="rect">
              <a:avLst/>
            </a:prstGeom>
            <a:effectLst/>
          </p:spPr>
        </p:pic>
        <p:pic>
          <p:nvPicPr>
            <p:cNvPr id="989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9459" y="-867"/>
              <a:ext cx="6804628" cy="3457277"/>
            </a:xfrm>
            <a:prstGeom prst="rect">
              <a:avLst/>
            </a:prstGeom>
            <a:effectLst/>
          </p:spPr>
        </p:pic>
        <p:pic>
          <p:nvPicPr>
            <p:cNvPr id="991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25780" y="2242966"/>
              <a:ext cx="2218034" cy="1223890"/>
            </a:xfrm>
            <a:prstGeom prst="rect">
              <a:avLst/>
            </a:prstGeom>
            <a:effectLst/>
          </p:spPr>
        </p:pic>
        <p:pic>
          <p:nvPicPr>
            <p:cNvPr id="993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91478" y="2265444"/>
              <a:ext cx="2421860" cy="1212909"/>
            </a:xfrm>
            <a:prstGeom prst="rect">
              <a:avLst/>
            </a:prstGeom>
            <a:effectLst/>
          </p:spPr>
        </p:pic>
        <p:pic>
          <p:nvPicPr>
            <p:cNvPr id="995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38101" y="53314"/>
              <a:ext cx="7020732" cy="3625460"/>
            </a:xfrm>
            <a:prstGeom prst="rect">
              <a:avLst/>
            </a:prstGeom>
            <a:effectLst/>
          </p:spPr>
        </p:pic>
        <p:sp>
          <p:nvSpPr>
            <p:cNvPr id="997" name="Line"/>
            <p:cNvSpPr/>
            <p:nvPr/>
          </p:nvSpPr>
          <p:spPr>
            <a:xfrm>
              <a:off x="4182334" y="2030611"/>
              <a:ext cx="2167466" cy="1191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557" fill="norm" stroke="1" extrusionOk="0">
                  <a:moveTo>
                    <a:pt x="11920" y="1388"/>
                  </a:moveTo>
                  <a:cubicBezTo>
                    <a:pt x="11488" y="1018"/>
                    <a:pt x="11056" y="648"/>
                    <a:pt x="10382" y="393"/>
                  </a:cubicBezTo>
                  <a:cubicBezTo>
                    <a:pt x="9709" y="139"/>
                    <a:pt x="8794" y="0"/>
                    <a:pt x="7904" y="0"/>
                  </a:cubicBezTo>
                  <a:cubicBezTo>
                    <a:pt x="7015" y="0"/>
                    <a:pt x="6151" y="139"/>
                    <a:pt x="5363" y="393"/>
                  </a:cubicBezTo>
                  <a:cubicBezTo>
                    <a:pt x="4576" y="648"/>
                    <a:pt x="3864" y="1018"/>
                    <a:pt x="3330" y="1526"/>
                  </a:cubicBezTo>
                  <a:cubicBezTo>
                    <a:pt x="2797" y="2035"/>
                    <a:pt x="2441" y="2683"/>
                    <a:pt x="2085" y="3770"/>
                  </a:cubicBezTo>
                  <a:cubicBezTo>
                    <a:pt x="1729" y="4857"/>
                    <a:pt x="1374" y="6383"/>
                    <a:pt x="1107" y="7794"/>
                  </a:cubicBezTo>
                  <a:cubicBezTo>
                    <a:pt x="840" y="9204"/>
                    <a:pt x="662" y="10499"/>
                    <a:pt x="548" y="11979"/>
                  </a:cubicBezTo>
                  <a:cubicBezTo>
                    <a:pt x="433" y="13460"/>
                    <a:pt x="383" y="15125"/>
                    <a:pt x="294" y="16605"/>
                  </a:cubicBezTo>
                  <a:cubicBezTo>
                    <a:pt x="205" y="18085"/>
                    <a:pt x="78" y="19380"/>
                    <a:pt x="27" y="20143"/>
                  </a:cubicBezTo>
                  <a:cubicBezTo>
                    <a:pt x="-24" y="20906"/>
                    <a:pt x="1" y="21137"/>
                    <a:pt x="78" y="21253"/>
                  </a:cubicBezTo>
                  <a:cubicBezTo>
                    <a:pt x="154" y="21369"/>
                    <a:pt x="281" y="21369"/>
                    <a:pt x="853" y="21369"/>
                  </a:cubicBezTo>
                  <a:cubicBezTo>
                    <a:pt x="1424" y="21369"/>
                    <a:pt x="2441" y="21369"/>
                    <a:pt x="3470" y="21369"/>
                  </a:cubicBezTo>
                  <a:cubicBezTo>
                    <a:pt x="4499" y="21369"/>
                    <a:pt x="5541" y="21369"/>
                    <a:pt x="6583" y="21369"/>
                  </a:cubicBezTo>
                  <a:cubicBezTo>
                    <a:pt x="7625" y="21369"/>
                    <a:pt x="8667" y="21369"/>
                    <a:pt x="9645" y="21392"/>
                  </a:cubicBezTo>
                  <a:cubicBezTo>
                    <a:pt x="10624" y="21415"/>
                    <a:pt x="11538" y="21461"/>
                    <a:pt x="12428" y="21507"/>
                  </a:cubicBezTo>
                  <a:cubicBezTo>
                    <a:pt x="13317" y="21554"/>
                    <a:pt x="14181" y="21600"/>
                    <a:pt x="14956" y="21484"/>
                  </a:cubicBezTo>
                  <a:cubicBezTo>
                    <a:pt x="15731" y="21369"/>
                    <a:pt x="16417" y="21091"/>
                    <a:pt x="17015" y="20652"/>
                  </a:cubicBezTo>
                  <a:cubicBezTo>
                    <a:pt x="17612" y="20212"/>
                    <a:pt x="18120" y="19611"/>
                    <a:pt x="18577" y="18640"/>
                  </a:cubicBezTo>
                  <a:cubicBezTo>
                    <a:pt x="19035" y="17669"/>
                    <a:pt x="19441" y="16327"/>
                    <a:pt x="19784" y="14986"/>
                  </a:cubicBezTo>
                  <a:cubicBezTo>
                    <a:pt x="20128" y="13645"/>
                    <a:pt x="20407" y="12303"/>
                    <a:pt x="20648" y="10962"/>
                  </a:cubicBezTo>
                  <a:cubicBezTo>
                    <a:pt x="20890" y="9621"/>
                    <a:pt x="21093" y="8279"/>
                    <a:pt x="21246" y="6915"/>
                  </a:cubicBezTo>
                  <a:cubicBezTo>
                    <a:pt x="21398" y="5550"/>
                    <a:pt x="21500" y="4163"/>
                    <a:pt x="21538" y="3353"/>
                  </a:cubicBezTo>
                  <a:cubicBezTo>
                    <a:pt x="21576" y="2544"/>
                    <a:pt x="21551" y="2313"/>
                    <a:pt x="21335" y="2081"/>
                  </a:cubicBezTo>
                  <a:cubicBezTo>
                    <a:pt x="21119" y="1850"/>
                    <a:pt x="20712" y="1619"/>
                    <a:pt x="20089" y="1411"/>
                  </a:cubicBezTo>
                  <a:cubicBezTo>
                    <a:pt x="19467" y="1203"/>
                    <a:pt x="18628" y="1018"/>
                    <a:pt x="17764" y="856"/>
                  </a:cubicBezTo>
                  <a:cubicBezTo>
                    <a:pt x="16900" y="694"/>
                    <a:pt x="16011" y="555"/>
                    <a:pt x="15071" y="486"/>
                  </a:cubicBezTo>
                  <a:cubicBezTo>
                    <a:pt x="14130" y="416"/>
                    <a:pt x="13139" y="416"/>
                    <a:pt x="11970" y="532"/>
                  </a:cubicBezTo>
                  <a:cubicBezTo>
                    <a:pt x="10801" y="648"/>
                    <a:pt x="9455" y="879"/>
                    <a:pt x="8108" y="11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8" name="Line"/>
            <p:cNvSpPr/>
            <p:nvPr/>
          </p:nvSpPr>
          <p:spPr>
            <a:xfrm>
              <a:off x="4297277" y="288482"/>
              <a:ext cx="2559063" cy="1419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544" fill="norm" stroke="1" extrusionOk="0">
                  <a:moveTo>
                    <a:pt x="10533" y="3284"/>
                  </a:moveTo>
                  <a:cubicBezTo>
                    <a:pt x="10404" y="2857"/>
                    <a:pt x="10275" y="2431"/>
                    <a:pt x="9931" y="2004"/>
                  </a:cubicBezTo>
                  <a:cubicBezTo>
                    <a:pt x="9587" y="1578"/>
                    <a:pt x="9028" y="1151"/>
                    <a:pt x="8437" y="802"/>
                  </a:cubicBezTo>
                  <a:cubicBezTo>
                    <a:pt x="7846" y="453"/>
                    <a:pt x="7223" y="182"/>
                    <a:pt x="6524" y="65"/>
                  </a:cubicBezTo>
                  <a:cubicBezTo>
                    <a:pt x="5826" y="-51"/>
                    <a:pt x="5052" y="-12"/>
                    <a:pt x="4429" y="182"/>
                  </a:cubicBezTo>
                  <a:cubicBezTo>
                    <a:pt x="3806" y="376"/>
                    <a:pt x="3333" y="725"/>
                    <a:pt x="2935" y="1306"/>
                  </a:cubicBezTo>
                  <a:cubicBezTo>
                    <a:pt x="2538" y="1888"/>
                    <a:pt x="2215" y="2702"/>
                    <a:pt x="1882" y="3730"/>
                  </a:cubicBezTo>
                  <a:cubicBezTo>
                    <a:pt x="1549" y="4758"/>
                    <a:pt x="1205" y="5999"/>
                    <a:pt x="947" y="7201"/>
                  </a:cubicBezTo>
                  <a:cubicBezTo>
                    <a:pt x="689" y="8403"/>
                    <a:pt x="517" y="9566"/>
                    <a:pt x="421" y="10807"/>
                  </a:cubicBezTo>
                  <a:cubicBezTo>
                    <a:pt x="324" y="12048"/>
                    <a:pt x="302" y="13367"/>
                    <a:pt x="249" y="14472"/>
                  </a:cubicBezTo>
                  <a:cubicBezTo>
                    <a:pt x="195" y="15577"/>
                    <a:pt x="109" y="16469"/>
                    <a:pt x="55" y="17051"/>
                  </a:cubicBezTo>
                  <a:cubicBezTo>
                    <a:pt x="1" y="17632"/>
                    <a:pt x="-20" y="17904"/>
                    <a:pt x="23" y="18098"/>
                  </a:cubicBezTo>
                  <a:cubicBezTo>
                    <a:pt x="66" y="18292"/>
                    <a:pt x="173" y="18408"/>
                    <a:pt x="560" y="18641"/>
                  </a:cubicBezTo>
                  <a:cubicBezTo>
                    <a:pt x="947" y="18873"/>
                    <a:pt x="1613" y="19222"/>
                    <a:pt x="2312" y="19532"/>
                  </a:cubicBezTo>
                  <a:cubicBezTo>
                    <a:pt x="3010" y="19843"/>
                    <a:pt x="3741" y="20114"/>
                    <a:pt x="4493" y="20347"/>
                  </a:cubicBezTo>
                  <a:cubicBezTo>
                    <a:pt x="5246" y="20580"/>
                    <a:pt x="6019" y="20773"/>
                    <a:pt x="6782" y="20909"/>
                  </a:cubicBezTo>
                  <a:cubicBezTo>
                    <a:pt x="7545" y="21045"/>
                    <a:pt x="8298" y="21122"/>
                    <a:pt x="9082" y="21200"/>
                  </a:cubicBezTo>
                  <a:cubicBezTo>
                    <a:pt x="9867" y="21278"/>
                    <a:pt x="10683" y="21355"/>
                    <a:pt x="11479" y="21413"/>
                  </a:cubicBezTo>
                  <a:cubicBezTo>
                    <a:pt x="12274" y="21471"/>
                    <a:pt x="13047" y="21510"/>
                    <a:pt x="13724" y="21530"/>
                  </a:cubicBezTo>
                  <a:cubicBezTo>
                    <a:pt x="14401" y="21549"/>
                    <a:pt x="14982" y="21549"/>
                    <a:pt x="15326" y="21530"/>
                  </a:cubicBezTo>
                  <a:cubicBezTo>
                    <a:pt x="15670" y="21510"/>
                    <a:pt x="15777" y="21471"/>
                    <a:pt x="15927" y="21219"/>
                  </a:cubicBezTo>
                  <a:cubicBezTo>
                    <a:pt x="16078" y="20967"/>
                    <a:pt x="16271" y="20502"/>
                    <a:pt x="16551" y="19707"/>
                  </a:cubicBezTo>
                  <a:cubicBezTo>
                    <a:pt x="16830" y="18912"/>
                    <a:pt x="17196" y="17787"/>
                    <a:pt x="17593" y="16663"/>
                  </a:cubicBezTo>
                  <a:cubicBezTo>
                    <a:pt x="17991" y="15538"/>
                    <a:pt x="18421" y="14414"/>
                    <a:pt x="18893" y="13328"/>
                  </a:cubicBezTo>
                  <a:cubicBezTo>
                    <a:pt x="19366" y="12242"/>
                    <a:pt x="19882" y="11195"/>
                    <a:pt x="20323" y="10167"/>
                  </a:cubicBezTo>
                  <a:cubicBezTo>
                    <a:pt x="20763" y="9140"/>
                    <a:pt x="21129" y="8131"/>
                    <a:pt x="21333" y="7239"/>
                  </a:cubicBezTo>
                  <a:cubicBezTo>
                    <a:pt x="21537" y="6348"/>
                    <a:pt x="21580" y="5572"/>
                    <a:pt x="21440" y="4971"/>
                  </a:cubicBezTo>
                  <a:cubicBezTo>
                    <a:pt x="21301" y="4370"/>
                    <a:pt x="20978" y="3943"/>
                    <a:pt x="20409" y="3536"/>
                  </a:cubicBezTo>
                  <a:cubicBezTo>
                    <a:pt x="19839" y="3129"/>
                    <a:pt x="19022" y="2741"/>
                    <a:pt x="18173" y="2373"/>
                  </a:cubicBezTo>
                  <a:cubicBezTo>
                    <a:pt x="17324" y="2004"/>
                    <a:pt x="16443" y="1655"/>
                    <a:pt x="15551" y="1384"/>
                  </a:cubicBezTo>
                  <a:cubicBezTo>
                    <a:pt x="14659" y="1112"/>
                    <a:pt x="13757" y="918"/>
                    <a:pt x="12876" y="822"/>
                  </a:cubicBezTo>
                  <a:cubicBezTo>
                    <a:pt x="11994" y="725"/>
                    <a:pt x="11135" y="725"/>
                    <a:pt x="10490" y="822"/>
                  </a:cubicBezTo>
                  <a:cubicBezTo>
                    <a:pt x="9845" y="918"/>
                    <a:pt x="9415" y="1112"/>
                    <a:pt x="8985" y="13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9" name="Line"/>
            <p:cNvSpPr/>
            <p:nvPr/>
          </p:nvSpPr>
          <p:spPr>
            <a:xfrm>
              <a:off x="603727" y="92043"/>
              <a:ext cx="2744319" cy="1785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563" fill="norm" stroke="1" extrusionOk="0">
                  <a:moveTo>
                    <a:pt x="17395" y="2948"/>
                  </a:moveTo>
                  <a:cubicBezTo>
                    <a:pt x="16894" y="2763"/>
                    <a:pt x="16393" y="2578"/>
                    <a:pt x="15781" y="2362"/>
                  </a:cubicBezTo>
                  <a:cubicBezTo>
                    <a:pt x="15169" y="2146"/>
                    <a:pt x="14447" y="1899"/>
                    <a:pt x="13715" y="1683"/>
                  </a:cubicBezTo>
                  <a:cubicBezTo>
                    <a:pt x="12983" y="1467"/>
                    <a:pt x="12241" y="1282"/>
                    <a:pt x="11529" y="1174"/>
                  </a:cubicBezTo>
                  <a:cubicBezTo>
                    <a:pt x="10817" y="1066"/>
                    <a:pt x="10135" y="1035"/>
                    <a:pt x="9443" y="1097"/>
                  </a:cubicBezTo>
                  <a:cubicBezTo>
                    <a:pt x="8751" y="1159"/>
                    <a:pt x="8049" y="1313"/>
                    <a:pt x="7398" y="1529"/>
                  </a:cubicBezTo>
                  <a:cubicBezTo>
                    <a:pt x="6746" y="1745"/>
                    <a:pt x="6144" y="2023"/>
                    <a:pt x="5573" y="2377"/>
                  </a:cubicBezTo>
                  <a:cubicBezTo>
                    <a:pt x="5001" y="2732"/>
                    <a:pt x="4459" y="3164"/>
                    <a:pt x="4038" y="3797"/>
                  </a:cubicBezTo>
                  <a:cubicBezTo>
                    <a:pt x="3617" y="4429"/>
                    <a:pt x="3316" y="5263"/>
                    <a:pt x="3025" y="6173"/>
                  </a:cubicBezTo>
                  <a:cubicBezTo>
                    <a:pt x="2735" y="7083"/>
                    <a:pt x="2454" y="8071"/>
                    <a:pt x="2153" y="9120"/>
                  </a:cubicBezTo>
                  <a:cubicBezTo>
                    <a:pt x="1852" y="10169"/>
                    <a:pt x="1531" y="11280"/>
                    <a:pt x="1241" y="12344"/>
                  </a:cubicBezTo>
                  <a:cubicBezTo>
                    <a:pt x="950" y="13409"/>
                    <a:pt x="689" y="14427"/>
                    <a:pt x="478" y="15445"/>
                  </a:cubicBezTo>
                  <a:cubicBezTo>
                    <a:pt x="268" y="16464"/>
                    <a:pt x="107" y="17482"/>
                    <a:pt x="37" y="18269"/>
                  </a:cubicBezTo>
                  <a:cubicBezTo>
                    <a:pt x="-33" y="19056"/>
                    <a:pt x="-13" y="19611"/>
                    <a:pt x="188" y="20105"/>
                  </a:cubicBezTo>
                  <a:cubicBezTo>
                    <a:pt x="388" y="20599"/>
                    <a:pt x="769" y="21031"/>
                    <a:pt x="1311" y="21277"/>
                  </a:cubicBezTo>
                  <a:cubicBezTo>
                    <a:pt x="1852" y="21524"/>
                    <a:pt x="2554" y="21586"/>
                    <a:pt x="3296" y="21555"/>
                  </a:cubicBezTo>
                  <a:cubicBezTo>
                    <a:pt x="4038" y="21524"/>
                    <a:pt x="4820" y="21401"/>
                    <a:pt x="5593" y="21277"/>
                  </a:cubicBezTo>
                  <a:cubicBezTo>
                    <a:pt x="6365" y="21154"/>
                    <a:pt x="7127" y="21031"/>
                    <a:pt x="7879" y="20923"/>
                  </a:cubicBezTo>
                  <a:cubicBezTo>
                    <a:pt x="8631" y="20815"/>
                    <a:pt x="9373" y="20722"/>
                    <a:pt x="10155" y="20599"/>
                  </a:cubicBezTo>
                  <a:cubicBezTo>
                    <a:pt x="10937" y="20475"/>
                    <a:pt x="11760" y="20321"/>
                    <a:pt x="12552" y="20182"/>
                  </a:cubicBezTo>
                  <a:cubicBezTo>
                    <a:pt x="13344" y="20043"/>
                    <a:pt x="14106" y="19920"/>
                    <a:pt x="14848" y="19796"/>
                  </a:cubicBezTo>
                  <a:cubicBezTo>
                    <a:pt x="15590" y="19673"/>
                    <a:pt x="16312" y="19549"/>
                    <a:pt x="17064" y="19364"/>
                  </a:cubicBezTo>
                  <a:cubicBezTo>
                    <a:pt x="17817" y="19179"/>
                    <a:pt x="18599" y="18932"/>
                    <a:pt x="19281" y="18685"/>
                  </a:cubicBezTo>
                  <a:cubicBezTo>
                    <a:pt x="19963" y="18439"/>
                    <a:pt x="20544" y="18192"/>
                    <a:pt x="20915" y="17899"/>
                  </a:cubicBezTo>
                  <a:cubicBezTo>
                    <a:pt x="21286" y="17605"/>
                    <a:pt x="21447" y="17266"/>
                    <a:pt x="21507" y="16695"/>
                  </a:cubicBezTo>
                  <a:cubicBezTo>
                    <a:pt x="21567" y="16124"/>
                    <a:pt x="21527" y="15322"/>
                    <a:pt x="21477" y="14365"/>
                  </a:cubicBezTo>
                  <a:cubicBezTo>
                    <a:pt x="21427" y="13409"/>
                    <a:pt x="21366" y="12298"/>
                    <a:pt x="21326" y="11156"/>
                  </a:cubicBezTo>
                  <a:cubicBezTo>
                    <a:pt x="21286" y="10015"/>
                    <a:pt x="21266" y="8842"/>
                    <a:pt x="21316" y="7669"/>
                  </a:cubicBezTo>
                  <a:cubicBezTo>
                    <a:pt x="21366" y="6497"/>
                    <a:pt x="21487" y="5324"/>
                    <a:pt x="21487" y="4275"/>
                  </a:cubicBezTo>
                  <a:cubicBezTo>
                    <a:pt x="21487" y="3226"/>
                    <a:pt x="21366" y="2300"/>
                    <a:pt x="21036" y="1637"/>
                  </a:cubicBezTo>
                  <a:cubicBezTo>
                    <a:pt x="20705" y="973"/>
                    <a:pt x="20163" y="572"/>
                    <a:pt x="19481" y="325"/>
                  </a:cubicBezTo>
                  <a:cubicBezTo>
                    <a:pt x="18799" y="79"/>
                    <a:pt x="17977" y="-14"/>
                    <a:pt x="17135" y="1"/>
                  </a:cubicBezTo>
                  <a:cubicBezTo>
                    <a:pt x="16292" y="17"/>
                    <a:pt x="15430" y="140"/>
                    <a:pt x="14618" y="341"/>
                  </a:cubicBezTo>
                  <a:cubicBezTo>
                    <a:pt x="13805" y="541"/>
                    <a:pt x="13043" y="819"/>
                    <a:pt x="12532" y="1035"/>
                  </a:cubicBezTo>
                  <a:cubicBezTo>
                    <a:pt x="12020" y="1251"/>
                    <a:pt x="11760" y="1405"/>
                    <a:pt x="11499" y="15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0" name="Line"/>
            <p:cNvSpPr/>
            <p:nvPr/>
          </p:nvSpPr>
          <p:spPr>
            <a:xfrm>
              <a:off x="4150385" y="291658"/>
              <a:ext cx="2624412" cy="1418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523" fill="norm" stroke="1" extrusionOk="0">
                  <a:moveTo>
                    <a:pt x="16342" y="3120"/>
                  </a:moveTo>
                  <a:cubicBezTo>
                    <a:pt x="16594" y="2848"/>
                    <a:pt x="16846" y="2577"/>
                    <a:pt x="16993" y="2344"/>
                  </a:cubicBezTo>
                  <a:cubicBezTo>
                    <a:pt x="17140" y="2112"/>
                    <a:pt x="17182" y="1918"/>
                    <a:pt x="17140" y="1782"/>
                  </a:cubicBezTo>
                  <a:cubicBezTo>
                    <a:pt x="17098" y="1646"/>
                    <a:pt x="16972" y="1569"/>
                    <a:pt x="16531" y="1530"/>
                  </a:cubicBezTo>
                  <a:cubicBezTo>
                    <a:pt x="16090" y="1491"/>
                    <a:pt x="15335" y="1491"/>
                    <a:pt x="14516" y="1491"/>
                  </a:cubicBezTo>
                  <a:cubicBezTo>
                    <a:pt x="13697" y="1491"/>
                    <a:pt x="12816" y="1491"/>
                    <a:pt x="11976" y="1375"/>
                  </a:cubicBezTo>
                  <a:cubicBezTo>
                    <a:pt x="11136" y="1258"/>
                    <a:pt x="10339" y="1026"/>
                    <a:pt x="9531" y="793"/>
                  </a:cubicBezTo>
                  <a:cubicBezTo>
                    <a:pt x="8722" y="560"/>
                    <a:pt x="7904" y="328"/>
                    <a:pt x="7138" y="173"/>
                  </a:cubicBezTo>
                  <a:cubicBezTo>
                    <a:pt x="6371" y="18"/>
                    <a:pt x="5658" y="-60"/>
                    <a:pt x="5028" y="56"/>
                  </a:cubicBezTo>
                  <a:cubicBezTo>
                    <a:pt x="4398" y="173"/>
                    <a:pt x="3852" y="483"/>
                    <a:pt x="3296" y="1142"/>
                  </a:cubicBezTo>
                  <a:cubicBezTo>
                    <a:pt x="2740" y="1801"/>
                    <a:pt x="2173" y="2810"/>
                    <a:pt x="1764" y="3915"/>
                  </a:cubicBezTo>
                  <a:cubicBezTo>
                    <a:pt x="1354" y="5020"/>
                    <a:pt x="1103" y="6222"/>
                    <a:pt x="956" y="7541"/>
                  </a:cubicBezTo>
                  <a:cubicBezTo>
                    <a:pt x="809" y="8859"/>
                    <a:pt x="767" y="10294"/>
                    <a:pt x="735" y="11729"/>
                  </a:cubicBezTo>
                  <a:cubicBezTo>
                    <a:pt x="704" y="13164"/>
                    <a:pt x="683" y="14599"/>
                    <a:pt x="588" y="15936"/>
                  </a:cubicBezTo>
                  <a:cubicBezTo>
                    <a:pt x="494" y="17274"/>
                    <a:pt x="326" y="18515"/>
                    <a:pt x="200" y="19291"/>
                  </a:cubicBezTo>
                  <a:cubicBezTo>
                    <a:pt x="74" y="20066"/>
                    <a:pt x="-10" y="20377"/>
                    <a:pt x="0" y="20551"/>
                  </a:cubicBezTo>
                  <a:cubicBezTo>
                    <a:pt x="11" y="20726"/>
                    <a:pt x="116" y="20764"/>
                    <a:pt x="536" y="20706"/>
                  </a:cubicBezTo>
                  <a:cubicBezTo>
                    <a:pt x="956" y="20648"/>
                    <a:pt x="1690" y="20493"/>
                    <a:pt x="2477" y="20357"/>
                  </a:cubicBezTo>
                  <a:cubicBezTo>
                    <a:pt x="3265" y="20222"/>
                    <a:pt x="4104" y="20105"/>
                    <a:pt x="4902" y="20047"/>
                  </a:cubicBezTo>
                  <a:cubicBezTo>
                    <a:pt x="5700" y="19989"/>
                    <a:pt x="6455" y="19989"/>
                    <a:pt x="7190" y="20028"/>
                  </a:cubicBezTo>
                  <a:cubicBezTo>
                    <a:pt x="7925" y="20066"/>
                    <a:pt x="8638" y="20144"/>
                    <a:pt x="9352" y="20260"/>
                  </a:cubicBezTo>
                  <a:cubicBezTo>
                    <a:pt x="10066" y="20377"/>
                    <a:pt x="10780" y="20532"/>
                    <a:pt x="11546" y="20667"/>
                  </a:cubicBezTo>
                  <a:cubicBezTo>
                    <a:pt x="12312" y="20803"/>
                    <a:pt x="13131" y="20920"/>
                    <a:pt x="13907" y="21036"/>
                  </a:cubicBezTo>
                  <a:cubicBezTo>
                    <a:pt x="14684" y="21152"/>
                    <a:pt x="15419" y="21269"/>
                    <a:pt x="16195" y="21365"/>
                  </a:cubicBezTo>
                  <a:cubicBezTo>
                    <a:pt x="16972" y="21462"/>
                    <a:pt x="17791" y="21540"/>
                    <a:pt x="18420" y="21521"/>
                  </a:cubicBezTo>
                  <a:cubicBezTo>
                    <a:pt x="19050" y="21501"/>
                    <a:pt x="19491" y="21385"/>
                    <a:pt x="19869" y="20842"/>
                  </a:cubicBezTo>
                  <a:cubicBezTo>
                    <a:pt x="20247" y="20299"/>
                    <a:pt x="20561" y="19330"/>
                    <a:pt x="20824" y="18224"/>
                  </a:cubicBezTo>
                  <a:cubicBezTo>
                    <a:pt x="21086" y="17119"/>
                    <a:pt x="21296" y="15878"/>
                    <a:pt x="21422" y="14540"/>
                  </a:cubicBezTo>
                  <a:cubicBezTo>
                    <a:pt x="21548" y="13202"/>
                    <a:pt x="21590" y="11768"/>
                    <a:pt x="21527" y="10372"/>
                  </a:cubicBezTo>
                  <a:cubicBezTo>
                    <a:pt x="21464" y="8976"/>
                    <a:pt x="21296" y="7618"/>
                    <a:pt x="21034" y="6416"/>
                  </a:cubicBezTo>
                  <a:cubicBezTo>
                    <a:pt x="20771" y="5214"/>
                    <a:pt x="20414" y="4167"/>
                    <a:pt x="19900" y="3391"/>
                  </a:cubicBezTo>
                  <a:cubicBezTo>
                    <a:pt x="19386" y="2616"/>
                    <a:pt x="18714" y="2112"/>
                    <a:pt x="17938" y="1821"/>
                  </a:cubicBezTo>
                  <a:cubicBezTo>
                    <a:pt x="17161" y="1530"/>
                    <a:pt x="16279" y="1452"/>
                    <a:pt x="15482" y="1452"/>
                  </a:cubicBezTo>
                  <a:cubicBezTo>
                    <a:pt x="14684" y="1452"/>
                    <a:pt x="13970" y="1530"/>
                    <a:pt x="13256" y="16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1" name="Line"/>
            <p:cNvSpPr/>
            <p:nvPr/>
          </p:nvSpPr>
          <p:spPr>
            <a:xfrm>
              <a:off x="4104647" y="256036"/>
              <a:ext cx="2859421" cy="1511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77" fill="norm" stroke="1" extrusionOk="0">
                  <a:moveTo>
                    <a:pt x="10934" y="2568"/>
                  </a:moveTo>
                  <a:cubicBezTo>
                    <a:pt x="10991" y="2349"/>
                    <a:pt x="11049" y="2130"/>
                    <a:pt x="11020" y="2020"/>
                  </a:cubicBezTo>
                  <a:cubicBezTo>
                    <a:pt x="10991" y="1911"/>
                    <a:pt x="10876" y="1911"/>
                    <a:pt x="10549" y="1820"/>
                  </a:cubicBezTo>
                  <a:cubicBezTo>
                    <a:pt x="10222" y="1728"/>
                    <a:pt x="9684" y="1546"/>
                    <a:pt x="9058" y="1400"/>
                  </a:cubicBezTo>
                  <a:cubicBezTo>
                    <a:pt x="8433" y="1254"/>
                    <a:pt x="7722" y="1145"/>
                    <a:pt x="7145" y="1126"/>
                  </a:cubicBezTo>
                  <a:cubicBezTo>
                    <a:pt x="6568" y="1108"/>
                    <a:pt x="6125" y="1181"/>
                    <a:pt x="5654" y="1400"/>
                  </a:cubicBezTo>
                  <a:cubicBezTo>
                    <a:pt x="5183" y="1619"/>
                    <a:pt x="4683" y="1984"/>
                    <a:pt x="4211" y="2476"/>
                  </a:cubicBezTo>
                  <a:cubicBezTo>
                    <a:pt x="3740" y="2969"/>
                    <a:pt x="3298" y="3589"/>
                    <a:pt x="2894" y="4428"/>
                  </a:cubicBezTo>
                  <a:cubicBezTo>
                    <a:pt x="2490" y="5268"/>
                    <a:pt x="2124" y="6326"/>
                    <a:pt x="1797" y="7329"/>
                  </a:cubicBezTo>
                  <a:cubicBezTo>
                    <a:pt x="1471" y="8332"/>
                    <a:pt x="1182" y="9281"/>
                    <a:pt x="990" y="10357"/>
                  </a:cubicBezTo>
                  <a:cubicBezTo>
                    <a:pt x="797" y="11434"/>
                    <a:pt x="701" y="12638"/>
                    <a:pt x="701" y="13842"/>
                  </a:cubicBezTo>
                  <a:cubicBezTo>
                    <a:pt x="701" y="15046"/>
                    <a:pt x="797" y="16250"/>
                    <a:pt x="1038" y="17217"/>
                  </a:cubicBezTo>
                  <a:cubicBezTo>
                    <a:pt x="1278" y="18184"/>
                    <a:pt x="1663" y="18913"/>
                    <a:pt x="2182" y="19497"/>
                  </a:cubicBezTo>
                  <a:cubicBezTo>
                    <a:pt x="2701" y="20081"/>
                    <a:pt x="3355" y="20519"/>
                    <a:pt x="3961" y="20829"/>
                  </a:cubicBezTo>
                  <a:cubicBezTo>
                    <a:pt x="4567" y="21139"/>
                    <a:pt x="5125" y="21322"/>
                    <a:pt x="5760" y="21431"/>
                  </a:cubicBezTo>
                  <a:cubicBezTo>
                    <a:pt x="6394" y="21541"/>
                    <a:pt x="7106" y="21577"/>
                    <a:pt x="7837" y="21577"/>
                  </a:cubicBezTo>
                  <a:cubicBezTo>
                    <a:pt x="8568" y="21577"/>
                    <a:pt x="9318" y="21541"/>
                    <a:pt x="9991" y="21504"/>
                  </a:cubicBezTo>
                  <a:cubicBezTo>
                    <a:pt x="10664" y="21468"/>
                    <a:pt x="11261" y="21431"/>
                    <a:pt x="11886" y="21322"/>
                  </a:cubicBezTo>
                  <a:cubicBezTo>
                    <a:pt x="12511" y="21212"/>
                    <a:pt x="13165" y="21030"/>
                    <a:pt x="13771" y="20884"/>
                  </a:cubicBezTo>
                  <a:cubicBezTo>
                    <a:pt x="14377" y="20738"/>
                    <a:pt x="14934" y="20628"/>
                    <a:pt x="15454" y="20501"/>
                  </a:cubicBezTo>
                  <a:cubicBezTo>
                    <a:pt x="15973" y="20373"/>
                    <a:pt x="16454" y="20227"/>
                    <a:pt x="17069" y="20008"/>
                  </a:cubicBezTo>
                  <a:cubicBezTo>
                    <a:pt x="17685" y="19789"/>
                    <a:pt x="18435" y="19497"/>
                    <a:pt x="19079" y="19169"/>
                  </a:cubicBezTo>
                  <a:cubicBezTo>
                    <a:pt x="19724" y="18841"/>
                    <a:pt x="20262" y="18476"/>
                    <a:pt x="20657" y="17855"/>
                  </a:cubicBezTo>
                  <a:cubicBezTo>
                    <a:pt x="21051" y="17235"/>
                    <a:pt x="21301" y="16359"/>
                    <a:pt x="21426" y="15356"/>
                  </a:cubicBezTo>
                  <a:cubicBezTo>
                    <a:pt x="21551" y="14353"/>
                    <a:pt x="21551" y="13222"/>
                    <a:pt x="21436" y="12200"/>
                  </a:cubicBezTo>
                  <a:cubicBezTo>
                    <a:pt x="21320" y="11178"/>
                    <a:pt x="21089" y="10266"/>
                    <a:pt x="20820" y="9463"/>
                  </a:cubicBezTo>
                  <a:cubicBezTo>
                    <a:pt x="20551" y="8661"/>
                    <a:pt x="20243" y="7968"/>
                    <a:pt x="19801" y="7238"/>
                  </a:cubicBezTo>
                  <a:cubicBezTo>
                    <a:pt x="19358" y="6508"/>
                    <a:pt x="18781" y="5742"/>
                    <a:pt x="18185" y="5122"/>
                  </a:cubicBezTo>
                  <a:cubicBezTo>
                    <a:pt x="17589" y="4501"/>
                    <a:pt x="16973" y="4027"/>
                    <a:pt x="16339" y="3644"/>
                  </a:cubicBezTo>
                  <a:cubicBezTo>
                    <a:pt x="15704" y="3261"/>
                    <a:pt x="15050" y="2969"/>
                    <a:pt x="14405" y="2750"/>
                  </a:cubicBezTo>
                  <a:cubicBezTo>
                    <a:pt x="13761" y="2531"/>
                    <a:pt x="13126" y="2385"/>
                    <a:pt x="12444" y="2203"/>
                  </a:cubicBezTo>
                  <a:cubicBezTo>
                    <a:pt x="11761" y="2020"/>
                    <a:pt x="11030" y="1801"/>
                    <a:pt x="10328" y="1637"/>
                  </a:cubicBezTo>
                  <a:cubicBezTo>
                    <a:pt x="9626" y="1473"/>
                    <a:pt x="8953" y="1363"/>
                    <a:pt x="8279" y="1345"/>
                  </a:cubicBezTo>
                  <a:cubicBezTo>
                    <a:pt x="7606" y="1327"/>
                    <a:pt x="6933" y="1400"/>
                    <a:pt x="6289" y="1655"/>
                  </a:cubicBezTo>
                  <a:cubicBezTo>
                    <a:pt x="5644" y="1911"/>
                    <a:pt x="5029" y="2349"/>
                    <a:pt x="4356" y="2932"/>
                  </a:cubicBezTo>
                  <a:cubicBezTo>
                    <a:pt x="3682" y="3516"/>
                    <a:pt x="2952" y="4246"/>
                    <a:pt x="2375" y="5049"/>
                  </a:cubicBezTo>
                  <a:cubicBezTo>
                    <a:pt x="1797" y="5851"/>
                    <a:pt x="1374" y="6727"/>
                    <a:pt x="1038" y="7712"/>
                  </a:cubicBezTo>
                  <a:cubicBezTo>
                    <a:pt x="701" y="8697"/>
                    <a:pt x="451" y="9792"/>
                    <a:pt x="384" y="10813"/>
                  </a:cubicBezTo>
                  <a:cubicBezTo>
                    <a:pt x="316" y="11835"/>
                    <a:pt x="432" y="12784"/>
                    <a:pt x="720" y="13641"/>
                  </a:cubicBezTo>
                  <a:cubicBezTo>
                    <a:pt x="1009" y="14499"/>
                    <a:pt x="1471" y="15265"/>
                    <a:pt x="2048" y="15940"/>
                  </a:cubicBezTo>
                  <a:cubicBezTo>
                    <a:pt x="2625" y="16615"/>
                    <a:pt x="3317" y="17199"/>
                    <a:pt x="3990" y="17709"/>
                  </a:cubicBezTo>
                  <a:cubicBezTo>
                    <a:pt x="4663" y="18220"/>
                    <a:pt x="5317" y="18658"/>
                    <a:pt x="6000" y="19059"/>
                  </a:cubicBezTo>
                  <a:cubicBezTo>
                    <a:pt x="6683" y="19461"/>
                    <a:pt x="7395" y="19826"/>
                    <a:pt x="8154" y="20118"/>
                  </a:cubicBezTo>
                  <a:cubicBezTo>
                    <a:pt x="8914" y="20409"/>
                    <a:pt x="9722" y="20628"/>
                    <a:pt x="10462" y="20683"/>
                  </a:cubicBezTo>
                  <a:cubicBezTo>
                    <a:pt x="11203" y="20738"/>
                    <a:pt x="11876" y="20628"/>
                    <a:pt x="12521" y="20501"/>
                  </a:cubicBezTo>
                  <a:cubicBezTo>
                    <a:pt x="13165" y="20373"/>
                    <a:pt x="13780" y="20227"/>
                    <a:pt x="14415" y="19953"/>
                  </a:cubicBezTo>
                  <a:cubicBezTo>
                    <a:pt x="15050" y="19680"/>
                    <a:pt x="15704" y="19278"/>
                    <a:pt x="16387" y="18731"/>
                  </a:cubicBezTo>
                  <a:cubicBezTo>
                    <a:pt x="17069" y="18184"/>
                    <a:pt x="17781" y="17491"/>
                    <a:pt x="18358" y="16706"/>
                  </a:cubicBezTo>
                  <a:cubicBezTo>
                    <a:pt x="18935" y="15922"/>
                    <a:pt x="19378" y="15046"/>
                    <a:pt x="19714" y="14152"/>
                  </a:cubicBezTo>
                  <a:cubicBezTo>
                    <a:pt x="20051" y="13258"/>
                    <a:pt x="20282" y="12346"/>
                    <a:pt x="20387" y="11343"/>
                  </a:cubicBezTo>
                  <a:cubicBezTo>
                    <a:pt x="20493" y="10339"/>
                    <a:pt x="20474" y="9245"/>
                    <a:pt x="20262" y="8259"/>
                  </a:cubicBezTo>
                  <a:cubicBezTo>
                    <a:pt x="20051" y="7274"/>
                    <a:pt x="19647" y="6399"/>
                    <a:pt x="19099" y="5596"/>
                  </a:cubicBezTo>
                  <a:cubicBezTo>
                    <a:pt x="18550" y="4793"/>
                    <a:pt x="17858" y="4063"/>
                    <a:pt x="17185" y="3480"/>
                  </a:cubicBezTo>
                  <a:cubicBezTo>
                    <a:pt x="16512" y="2896"/>
                    <a:pt x="15858" y="2458"/>
                    <a:pt x="15165" y="2093"/>
                  </a:cubicBezTo>
                  <a:cubicBezTo>
                    <a:pt x="14473" y="1728"/>
                    <a:pt x="13742" y="1436"/>
                    <a:pt x="13001" y="1181"/>
                  </a:cubicBezTo>
                  <a:cubicBezTo>
                    <a:pt x="12261" y="926"/>
                    <a:pt x="11511" y="707"/>
                    <a:pt x="10761" y="579"/>
                  </a:cubicBezTo>
                  <a:cubicBezTo>
                    <a:pt x="10010" y="451"/>
                    <a:pt x="9260" y="415"/>
                    <a:pt x="8501" y="470"/>
                  </a:cubicBezTo>
                  <a:cubicBezTo>
                    <a:pt x="7741" y="524"/>
                    <a:pt x="6971" y="670"/>
                    <a:pt x="6269" y="962"/>
                  </a:cubicBezTo>
                  <a:cubicBezTo>
                    <a:pt x="5567" y="1254"/>
                    <a:pt x="4933" y="1692"/>
                    <a:pt x="4327" y="2294"/>
                  </a:cubicBezTo>
                  <a:cubicBezTo>
                    <a:pt x="3721" y="2896"/>
                    <a:pt x="3144" y="3662"/>
                    <a:pt x="2692" y="4538"/>
                  </a:cubicBezTo>
                  <a:cubicBezTo>
                    <a:pt x="2240" y="5413"/>
                    <a:pt x="1913" y="6399"/>
                    <a:pt x="1624" y="7438"/>
                  </a:cubicBezTo>
                  <a:cubicBezTo>
                    <a:pt x="1336" y="8478"/>
                    <a:pt x="1086" y="9573"/>
                    <a:pt x="942" y="10649"/>
                  </a:cubicBezTo>
                  <a:cubicBezTo>
                    <a:pt x="797" y="11726"/>
                    <a:pt x="759" y="12784"/>
                    <a:pt x="942" y="13878"/>
                  </a:cubicBezTo>
                  <a:cubicBezTo>
                    <a:pt x="1124" y="14973"/>
                    <a:pt x="1528" y="16104"/>
                    <a:pt x="1980" y="16907"/>
                  </a:cubicBezTo>
                  <a:cubicBezTo>
                    <a:pt x="2432" y="17709"/>
                    <a:pt x="2932" y="18184"/>
                    <a:pt x="3548" y="18476"/>
                  </a:cubicBezTo>
                  <a:cubicBezTo>
                    <a:pt x="4163" y="18768"/>
                    <a:pt x="4894" y="18877"/>
                    <a:pt x="5606" y="18932"/>
                  </a:cubicBezTo>
                  <a:cubicBezTo>
                    <a:pt x="6318" y="18986"/>
                    <a:pt x="7010" y="18986"/>
                    <a:pt x="7741" y="18932"/>
                  </a:cubicBezTo>
                  <a:cubicBezTo>
                    <a:pt x="8472" y="18877"/>
                    <a:pt x="9241" y="18768"/>
                    <a:pt x="10020" y="18658"/>
                  </a:cubicBezTo>
                  <a:cubicBezTo>
                    <a:pt x="10799" y="18549"/>
                    <a:pt x="11588" y="18439"/>
                    <a:pt x="12338" y="18311"/>
                  </a:cubicBezTo>
                  <a:cubicBezTo>
                    <a:pt x="13088" y="18184"/>
                    <a:pt x="13800" y="18038"/>
                    <a:pt x="14511" y="17855"/>
                  </a:cubicBezTo>
                  <a:cubicBezTo>
                    <a:pt x="15223" y="17673"/>
                    <a:pt x="15935" y="17454"/>
                    <a:pt x="16637" y="17217"/>
                  </a:cubicBezTo>
                  <a:cubicBezTo>
                    <a:pt x="17339" y="16980"/>
                    <a:pt x="18031" y="16724"/>
                    <a:pt x="18666" y="16305"/>
                  </a:cubicBezTo>
                  <a:cubicBezTo>
                    <a:pt x="19301" y="15885"/>
                    <a:pt x="19878" y="15301"/>
                    <a:pt x="20282" y="14590"/>
                  </a:cubicBezTo>
                  <a:cubicBezTo>
                    <a:pt x="20685" y="13878"/>
                    <a:pt x="20916" y="13039"/>
                    <a:pt x="20993" y="12182"/>
                  </a:cubicBezTo>
                  <a:cubicBezTo>
                    <a:pt x="21070" y="11324"/>
                    <a:pt x="20993" y="10449"/>
                    <a:pt x="20772" y="9445"/>
                  </a:cubicBezTo>
                  <a:cubicBezTo>
                    <a:pt x="20551" y="8442"/>
                    <a:pt x="20185" y="7311"/>
                    <a:pt x="19791" y="6399"/>
                  </a:cubicBezTo>
                  <a:cubicBezTo>
                    <a:pt x="19397" y="5486"/>
                    <a:pt x="18974" y="4793"/>
                    <a:pt x="18425" y="4155"/>
                  </a:cubicBezTo>
                  <a:cubicBezTo>
                    <a:pt x="17877" y="3516"/>
                    <a:pt x="17204" y="2932"/>
                    <a:pt x="16492" y="2440"/>
                  </a:cubicBezTo>
                  <a:cubicBezTo>
                    <a:pt x="15781" y="1947"/>
                    <a:pt x="15031" y="1546"/>
                    <a:pt x="14367" y="1199"/>
                  </a:cubicBezTo>
                  <a:cubicBezTo>
                    <a:pt x="13703" y="853"/>
                    <a:pt x="13126" y="561"/>
                    <a:pt x="12501" y="360"/>
                  </a:cubicBezTo>
                  <a:cubicBezTo>
                    <a:pt x="11876" y="159"/>
                    <a:pt x="11203" y="50"/>
                    <a:pt x="10520" y="13"/>
                  </a:cubicBezTo>
                  <a:cubicBezTo>
                    <a:pt x="9837" y="-23"/>
                    <a:pt x="9145" y="13"/>
                    <a:pt x="8462" y="105"/>
                  </a:cubicBezTo>
                  <a:cubicBezTo>
                    <a:pt x="7779" y="196"/>
                    <a:pt x="7106" y="342"/>
                    <a:pt x="6481" y="616"/>
                  </a:cubicBezTo>
                  <a:cubicBezTo>
                    <a:pt x="5856" y="889"/>
                    <a:pt x="5279" y="1291"/>
                    <a:pt x="4692" y="1911"/>
                  </a:cubicBezTo>
                  <a:cubicBezTo>
                    <a:pt x="4106" y="2531"/>
                    <a:pt x="3509" y="3370"/>
                    <a:pt x="2971" y="4173"/>
                  </a:cubicBezTo>
                  <a:cubicBezTo>
                    <a:pt x="2432" y="4976"/>
                    <a:pt x="1951" y="5742"/>
                    <a:pt x="1586" y="6581"/>
                  </a:cubicBezTo>
                  <a:cubicBezTo>
                    <a:pt x="1220" y="7420"/>
                    <a:pt x="970" y="8332"/>
                    <a:pt x="826" y="9336"/>
                  </a:cubicBezTo>
                  <a:cubicBezTo>
                    <a:pt x="682" y="10339"/>
                    <a:pt x="643" y="11434"/>
                    <a:pt x="749" y="12437"/>
                  </a:cubicBezTo>
                  <a:cubicBezTo>
                    <a:pt x="855" y="13441"/>
                    <a:pt x="1105" y="14353"/>
                    <a:pt x="1480" y="15101"/>
                  </a:cubicBezTo>
                  <a:cubicBezTo>
                    <a:pt x="1855" y="15849"/>
                    <a:pt x="2355" y="16432"/>
                    <a:pt x="2923" y="16816"/>
                  </a:cubicBezTo>
                  <a:cubicBezTo>
                    <a:pt x="3490" y="17199"/>
                    <a:pt x="4125" y="17381"/>
                    <a:pt x="4760" y="17509"/>
                  </a:cubicBezTo>
                  <a:cubicBezTo>
                    <a:pt x="5394" y="17636"/>
                    <a:pt x="6029" y="17709"/>
                    <a:pt x="6683" y="17782"/>
                  </a:cubicBezTo>
                  <a:cubicBezTo>
                    <a:pt x="7337" y="17855"/>
                    <a:pt x="8010" y="17928"/>
                    <a:pt x="8703" y="17983"/>
                  </a:cubicBezTo>
                  <a:cubicBezTo>
                    <a:pt x="9395" y="18038"/>
                    <a:pt x="10107" y="18074"/>
                    <a:pt x="10886" y="18093"/>
                  </a:cubicBezTo>
                  <a:cubicBezTo>
                    <a:pt x="11665" y="18111"/>
                    <a:pt x="12511" y="18111"/>
                    <a:pt x="13300" y="18020"/>
                  </a:cubicBezTo>
                  <a:cubicBezTo>
                    <a:pt x="14088" y="17928"/>
                    <a:pt x="14819" y="17746"/>
                    <a:pt x="15502" y="17454"/>
                  </a:cubicBezTo>
                  <a:cubicBezTo>
                    <a:pt x="16185" y="17162"/>
                    <a:pt x="16819" y="16761"/>
                    <a:pt x="17435" y="16268"/>
                  </a:cubicBezTo>
                  <a:cubicBezTo>
                    <a:pt x="18050" y="15776"/>
                    <a:pt x="18647" y="15192"/>
                    <a:pt x="19156" y="14535"/>
                  </a:cubicBezTo>
                  <a:cubicBezTo>
                    <a:pt x="19666" y="13878"/>
                    <a:pt x="20089" y="13149"/>
                    <a:pt x="20358" y="12382"/>
                  </a:cubicBezTo>
                  <a:cubicBezTo>
                    <a:pt x="20628" y="11616"/>
                    <a:pt x="20743" y="10813"/>
                    <a:pt x="20705" y="9938"/>
                  </a:cubicBezTo>
                  <a:cubicBezTo>
                    <a:pt x="20666" y="9062"/>
                    <a:pt x="20474" y="8113"/>
                    <a:pt x="20157" y="7238"/>
                  </a:cubicBezTo>
                  <a:cubicBezTo>
                    <a:pt x="19839" y="6362"/>
                    <a:pt x="19397" y="5559"/>
                    <a:pt x="18839" y="4830"/>
                  </a:cubicBezTo>
                  <a:cubicBezTo>
                    <a:pt x="18281" y="4100"/>
                    <a:pt x="17608" y="3443"/>
                    <a:pt x="16896" y="2969"/>
                  </a:cubicBezTo>
                  <a:cubicBezTo>
                    <a:pt x="16185" y="2495"/>
                    <a:pt x="15435" y="2203"/>
                    <a:pt x="14646" y="1966"/>
                  </a:cubicBezTo>
                  <a:cubicBezTo>
                    <a:pt x="13857" y="1728"/>
                    <a:pt x="13030" y="1546"/>
                    <a:pt x="12261" y="1418"/>
                  </a:cubicBezTo>
                  <a:cubicBezTo>
                    <a:pt x="11492" y="1291"/>
                    <a:pt x="10780" y="1218"/>
                    <a:pt x="10097" y="1163"/>
                  </a:cubicBezTo>
                  <a:cubicBezTo>
                    <a:pt x="9414" y="1108"/>
                    <a:pt x="8760" y="1072"/>
                    <a:pt x="8097" y="1126"/>
                  </a:cubicBezTo>
                  <a:cubicBezTo>
                    <a:pt x="7433" y="1181"/>
                    <a:pt x="6760" y="1327"/>
                    <a:pt x="6067" y="1491"/>
                  </a:cubicBezTo>
                  <a:cubicBezTo>
                    <a:pt x="5375" y="1655"/>
                    <a:pt x="4663" y="1838"/>
                    <a:pt x="4038" y="2093"/>
                  </a:cubicBezTo>
                  <a:cubicBezTo>
                    <a:pt x="3413" y="2349"/>
                    <a:pt x="2875" y="2677"/>
                    <a:pt x="2355" y="3297"/>
                  </a:cubicBezTo>
                  <a:cubicBezTo>
                    <a:pt x="1836" y="3918"/>
                    <a:pt x="1336" y="4830"/>
                    <a:pt x="932" y="5870"/>
                  </a:cubicBezTo>
                  <a:cubicBezTo>
                    <a:pt x="528" y="6909"/>
                    <a:pt x="220" y="8077"/>
                    <a:pt x="86" y="9245"/>
                  </a:cubicBezTo>
                  <a:cubicBezTo>
                    <a:pt x="-49" y="10412"/>
                    <a:pt x="-11" y="11580"/>
                    <a:pt x="105" y="12547"/>
                  </a:cubicBezTo>
                  <a:cubicBezTo>
                    <a:pt x="220" y="13513"/>
                    <a:pt x="413" y="14280"/>
                    <a:pt x="807" y="14900"/>
                  </a:cubicBezTo>
                  <a:cubicBezTo>
                    <a:pt x="1201" y="15520"/>
                    <a:pt x="1797" y="15995"/>
                    <a:pt x="2432" y="16341"/>
                  </a:cubicBezTo>
                  <a:cubicBezTo>
                    <a:pt x="3067" y="16688"/>
                    <a:pt x="3740" y="16907"/>
                    <a:pt x="4423" y="17034"/>
                  </a:cubicBezTo>
                  <a:cubicBezTo>
                    <a:pt x="5106" y="17162"/>
                    <a:pt x="5798" y="17199"/>
                    <a:pt x="6577" y="17217"/>
                  </a:cubicBezTo>
                  <a:cubicBezTo>
                    <a:pt x="7356" y="17235"/>
                    <a:pt x="8222" y="17235"/>
                    <a:pt x="9058" y="17235"/>
                  </a:cubicBezTo>
                  <a:cubicBezTo>
                    <a:pt x="9895" y="17235"/>
                    <a:pt x="10703" y="17235"/>
                    <a:pt x="11472" y="17144"/>
                  </a:cubicBezTo>
                  <a:cubicBezTo>
                    <a:pt x="12242" y="17053"/>
                    <a:pt x="12973" y="16870"/>
                    <a:pt x="13684" y="16615"/>
                  </a:cubicBezTo>
                  <a:cubicBezTo>
                    <a:pt x="14396" y="16359"/>
                    <a:pt x="15088" y="16031"/>
                    <a:pt x="15810" y="15575"/>
                  </a:cubicBezTo>
                  <a:cubicBezTo>
                    <a:pt x="16531" y="15119"/>
                    <a:pt x="17281" y="14535"/>
                    <a:pt x="17820" y="13878"/>
                  </a:cubicBezTo>
                  <a:cubicBezTo>
                    <a:pt x="18358" y="13222"/>
                    <a:pt x="18685" y="12492"/>
                    <a:pt x="18887" y="11598"/>
                  </a:cubicBezTo>
                  <a:cubicBezTo>
                    <a:pt x="19089" y="10704"/>
                    <a:pt x="19166" y="9646"/>
                    <a:pt x="19051" y="8661"/>
                  </a:cubicBezTo>
                  <a:cubicBezTo>
                    <a:pt x="18935" y="7676"/>
                    <a:pt x="18627" y="6763"/>
                    <a:pt x="18223" y="6016"/>
                  </a:cubicBezTo>
                  <a:cubicBezTo>
                    <a:pt x="17820" y="5268"/>
                    <a:pt x="17319" y="4684"/>
                    <a:pt x="16771" y="4082"/>
                  </a:cubicBezTo>
                  <a:cubicBezTo>
                    <a:pt x="16223" y="3480"/>
                    <a:pt x="15627" y="2859"/>
                    <a:pt x="15002" y="2385"/>
                  </a:cubicBezTo>
                  <a:cubicBezTo>
                    <a:pt x="14377" y="1911"/>
                    <a:pt x="13723" y="1582"/>
                    <a:pt x="13040" y="1345"/>
                  </a:cubicBezTo>
                  <a:cubicBezTo>
                    <a:pt x="12357" y="1108"/>
                    <a:pt x="11645" y="962"/>
                    <a:pt x="10943" y="853"/>
                  </a:cubicBezTo>
                  <a:cubicBezTo>
                    <a:pt x="10241" y="743"/>
                    <a:pt x="9549" y="670"/>
                    <a:pt x="8885" y="616"/>
                  </a:cubicBezTo>
                  <a:cubicBezTo>
                    <a:pt x="8222" y="561"/>
                    <a:pt x="7587" y="524"/>
                    <a:pt x="6923" y="707"/>
                  </a:cubicBezTo>
                  <a:cubicBezTo>
                    <a:pt x="6260" y="889"/>
                    <a:pt x="5567" y="1291"/>
                    <a:pt x="4933" y="1801"/>
                  </a:cubicBezTo>
                  <a:cubicBezTo>
                    <a:pt x="4298" y="2312"/>
                    <a:pt x="3721" y="2932"/>
                    <a:pt x="3259" y="3680"/>
                  </a:cubicBezTo>
                  <a:cubicBezTo>
                    <a:pt x="2798" y="4428"/>
                    <a:pt x="2451" y="5304"/>
                    <a:pt x="2163" y="6307"/>
                  </a:cubicBezTo>
                  <a:cubicBezTo>
                    <a:pt x="1874" y="7311"/>
                    <a:pt x="1644" y="8442"/>
                    <a:pt x="1451" y="9555"/>
                  </a:cubicBezTo>
                  <a:cubicBezTo>
                    <a:pt x="1259" y="10668"/>
                    <a:pt x="1105" y="11762"/>
                    <a:pt x="1095" y="12638"/>
                  </a:cubicBezTo>
                  <a:cubicBezTo>
                    <a:pt x="1086" y="13513"/>
                    <a:pt x="1220" y="14170"/>
                    <a:pt x="1528" y="14827"/>
                  </a:cubicBezTo>
                  <a:cubicBezTo>
                    <a:pt x="1836" y="15484"/>
                    <a:pt x="2317" y="16141"/>
                    <a:pt x="2855" y="16688"/>
                  </a:cubicBezTo>
                  <a:cubicBezTo>
                    <a:pt x="3394" y="17235"/>
                    <a:pt x="3990" y="17673"/>
                    <a:pt x="4625" y="18038"/>
                  </a:cubicBezTo>
                  <a:cubicBezTo>
                    <a:pt x="5260" y="18403"/>
                    <a:pt x="5933" y="18695"/>
                    <a:pt x="6606" y="18877"/>
                  </a:cubicBezTo>
                  <a:cubicBezTo>
                    <a:pt x="7279" y="19059"/>
                    <a:pt x="7952" y="19132"/>
                    <a:pt x="8664" y="19169"/>
                  </a:cubicBezTo>
                  <a:cubicBezTo>
                    <a:pt x="9376" y="19205"/>
                    <a:pt x="10126" y="19205"/>
                    <a:pt x="10914" y="19187"/>
                  </a:cubicBezTo>
                  <a:cubicBezTo>
                    <a:pt x="11703" y="19169"/>
                    <a:pt x="12530" y="19132"/>
                    <a:pt x="13319" y="19023"/>
                  </a:cubicBezTo>
                  <a:cubicBezTo>
                    <a:pt x="14107" y="18913"/>
                    <a:pt x="14858" y="18731"/>
                    <a:pt x="15540" y="18421"/>
                  </a:cubicBezTo>
                  <a:cubicBezTo>
                    <a:pt x="16223" y="18111"/>
                    <a:pt x="16839" y="17673"/>
                    <a:pt x="17396" y="17126"/>
                  </a:cubicBezTo>
                  <a:cubicBezTo>
                    <a:pt x="17954" y="16578"/>
                    <a:pt x="18454" y="15922"/>
                    <a:pt x="18954" y="15009"/>
                  </a:cubicBezTo>
                  <a:cubicBezTo>
                    <a:pt x="19454" y="14097"/>
                    <a:pt x="19955" y="12930"/>
                    <a:pt x="20282" y="11817"/>
                  </a:cubicBezTo>
                  <a:cubicBezTo>
                    <a:pt x="20609" y="10704"/>
                    <a:pt x="20762" y="9646"/>
                    <a:pt x="20753" y="8588"/>
                  </a:cubicBezTo>
                  <a:cubicBezTo>
                    <a:pt x="20743" y="7530"/>
                    <a:pt x="20570" y="6472"/>
                    <a:pt x="20205" y="5578"/>
                  </a:cubicBezTo>
                  <a:cubicBezTo>
                    <a:pt x="19839" y="4684"/>
                    <a:pt x="19281" y="3954"/>
                    <a:pt x="18666" y="3352"/>
                  </a:cubicBezTo>
                  <a:cubicBezTo>
                    <a:pt x="18050" y="2750"/>
                    <a:pt x="17377" y="2276"/>
                    <a:pt x="16656" y="1929"/>
                  </a:cubicBezTo>
                  <a:cubicBezTo>
                    <a:pt x="15935" y="1582"/>
                    <a:pt x="15165" y="1363"/>
                    <a:pt x="14454" y="1199"/>
                  </a:cubicBezTo>
                  <a:cubicBezTo>
                    <a:pt x="13742" y="1035"/>
                    <a:pt x="13088" y="926"/>
                    <a:pt x="12396" y="853"/>
                  </a:cubicBezTo>
                  <a:cubicBezTo>
                    <a:pt x="11703" y="780"/>
                    <a:pt x="10972" y="743"/>
                    <a:pt x="10193" y="761"/>
                  </a:cubicBezTo>
                  <a:cubicBezTo>
                    <a:pt x="9414" y="780"/>
                    <a:pt x="8587" y="853"/>
                    <a:pt x="7827" y="1035"/>
                  </a:cubicBezTo>
                  <a:cubicBezTo>
                    <a:pt x="7068" y="1218"/>
                    <a:pt x="6375" y="1509"/>
                    <a:pt x="5664" y="1947"/>
                  </a:cubicBezTo>
                  <a:cubicBezTo>
                    <a:pt x="4952" y="2385"/>
                    <a:pt x="4221" y="2969"/>
                    <a:pt x="3548" y="3644"/>
                  </a:cubicBezTo>
                  <a:cubicBezTo>
                    <a:pt x="2875" y="4319"/>
                    <a:pt x="2259" y="5085"/>
                    <a:pt x="1817" y="5997"/>
                  </a:cubicBezTo>
                  <a:cubicBezTo>
                    <a:pt x="1374" y="6909"/>
                    <a:pt x="1105" y="7968"/>
                    <a:pt x="1038" y="9099"/>
                  </a:cubicBezTo>
                  <a:cubicBezTo>
                    <a:pt x="970" y="10230"/>
                    <a:pt x="1105" y="11434"/>
                    <a:pt x="1345" y="12492"/>
                  </a:cubicBezTo>
                  <a:cubicBezTo>
                    <a:pt x="1586" y="13550"/>
                    <a:pt x="1932" y="14462"/>
                    <a:pt x="2384" y="15265"/>
                  </a:cubicBezTo>
                  <a:cubicBezTo>
                    <a:pt x="2836" y="16068"/>
                    <a:pt x="3394" y="16761"/>
                    <a:pt x="4000" y="17345"/>
                  </a:cubicBezTo>
                  <a:cubicBezTo>
                    <a:pt x="4606" y="17928"/>
                    <a:pt x="5260" y="18403"/>
                    <a:pt x="5914" y="18695"/>
                  </a:cubicBezTo>
                  <a:cubicBezTo>
                    <a:pt x="6568" y="18986"/>
                    <a:pt x="7222" y="19096"/>
                    <a:pt x="7933" y="19132"/>
                  </a:cubicBezTo>
                  <a:cubicBezTo>
                    <a:pt x="8645" y="19169"/>
                    <a:pt x="9414" y="19132"/>
                    <a:pt x="10164" y="19096"/>
                  </a:cubicBezTo>
                  <a:cubicBezTo>
                    <a:pt x="10914" y="19059"/>
                    <a:pt x="11645" y="19023"/>
                    <a:pt x="12405" y="18932"/>
                  </a:cubicBezTo>
                  <a:cubicBezTo>
                    <a:pt x="13165" y="18841"/>
                    <a:pt x="13953" y="18695"/>
                    <a:pt x="14675" y="18421"/>
                  </a:cubicBezTo>
                  <a:cubicBezTo>
                    <a:pt x="15396" y="18147"/>
                    <a:pt x="16050" y="17746"/>
                    <a:pt x="16666" y="17107"/>
                  </a:cubicBezTo>
                  <a:cubicBezTo>
                    <a:pt x="17281" y="16469"/>
                    <a:pt x="17858" y="15593"/>
                    <a:pt x="18339" y="14699"/>
                  </a:cubicBezTo>
                  <a:cubicBezTo>
                    <a:pt x="18820" y="13805"/>
                    <a:pt x="19204" y="12893"/>
                    <a:pt x="19397" y="11981"/>
                  </a:cubicBezTo>
                  <a:cubicBezTo>
                    <a:pt x="19589" y="11069"/>
                    <a:pt x="19589" y="10157"/>
                    <a:pt x="19406" y="9153"/>
                  </a:cubicBezTo>
                  <a:cubicBezTo>
                    <a:pt x="19224" y="8150"/>
                    <a:pt x="18858" y="7055"/>
                    <a:pt x="18445" y="6034"/>
                  </a:cubicBezTo>
                  <a:cubicBezTo>
                    <a:pt x="18031" y="5012"/>
                    <a:pt x="17570" y="4063"/>
                    <a:pt x="17050" y="3243"/>
                  </a:cubicBezTo>
                  <a:cubicBezTo>
                    <a:pt x="16531" y="2422"/>
                    <a:pt x="15954" y="1728"/>
                    <a:pt x="15281" y="1254"/>
                  </a:cubicBezTo>
                  <a:cubicBezTo>
                    <a:pt x="14607" y="780"/>
                    <a:pt x="13838" y="524"/>
                    <a:pt x="13088" y="415"/>
                  </a:cubicBezTo>
                  <a:cubicBezTo>
                    <a:pt x="12338" y="305"/>
                    <a:pt x="11607" y="342"/>
                    <a:pt x="10876" y="378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2" name="Line"/>
            <p:cNvSpPr/>
            <p:nvPr/>
          </p:nvSpPr>
          <p:spPr>
            <a:xfrm>
              <a:off x="1587020" y="6193705"/>
              <a:ext cx="52584" cy="2461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600" fill="norm" stroke="1" extrusionOk="0">
                  <a:moveTo>
                    <a:pt x="8820" y="0"/>
                  </a:moveTo>
                  <a:cubicBezTo>
                    <a:pt x="7791" y="650"/>
                    <a:pt x="6763" y="1301"/>
                    <a:pt x="7277" y="1996"/>
                  </a:cubicBezTo>
                  <a:cubicBezTo>
                    <a:pt x="7791" y="2692"/>
                    <a:pt x="9849" y="3432"/>
                    <a:pt x="10877" y="4250"/>
                  </a:cubicBezTo>
                  <a:cubicBezTo>
                    <a:pt x="11906" y="5069"/>
                    <a:pt x="11906" y="5966"/>
                    <a:pt x="11906" y="6819"/>
                  </a:cubicBezTo>
                  <a:cubicBezTo>
                    <a:pt x="11906" y="7671"/>
                    <a:pt x="11906" y="8479"/>
                    <a:pt x="11391" y="9342"/>
                  </a:cubicBezTo>
                  <a:cubicBezTo>
                    <a:pt x="10877" y="10206"/>
                    <a:pt x="9849" y="11125"/>
                    <a:pt x="9849" y="12045"/>
                  </a:cubicBezTo>
                  <a:cubicBezTo>
                    <a:pt x="9849" y="12964"/>
                    <a:pt x="10877" y="13884"/>
                    <a:pt x="11391" y="14815"/>
                  </a:cubicBezTo>
                  <a:cubicBezTo>
                    <a:pt x="11906" y="15746"/>
                    <a:pt x="11906" y="16688"/>
                    <a:pt x="10877" y="17540"/>
                  </a:cubicBezTo>
                  <a:cubicBezTo>
                    <a:pt x="9849" y="18393"/>
                    <a:pt x="7791" y="19155"/>
                    <a:pt x="5734" y="19727"/>
                  </a:cubicBezTo>
                  <a:cubicBezTo>
                    <a:pt x="3677" y="20299"/>
                    <a:pt x="1620" y="20680"/>
                    <a:pt x="592" y="20927"/>
                  </a:cubicBezTo>
                  <a:cubicBezTo>
                    <a:pt x="-437" y="21174"/>
                    <a:pt x="-437" y="21286"/>
                    <a:pt x="3163" y="21376"/>
                  </a:cubicBezTo>
                  <a:cubicBezTo>
                    <a:pt x="6763" y="21465"/>
                    <a:pt x="13963" y="21533"/>
                    <a:pt x="21163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3" name="Line"/>
            <p:cNvSpPr/>
            <p:nvPr/>
          </p:nvSpPr>
          <p:spPr>
            <a:xfrm>
              <a:off x="1994833" y="6326597"/>
              <a:ext cx="265785" cy="265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3531"/>
                  </a:moveTo>
                  <a:cubicBezTo>
                    <a:pt x="21600" y="2492"/>
                    <a:pt x="21600" y="1454"/>
                    <a:pt x="20977" y="831"/>
                  </a:cubicBezTo>
                  <a:cubicBezTo>
                    <a:pt x="20354" y="208"/>
                    <a:pt x="19108" y="0"/>
                    <a:pt x="16927" y="0"/>
                  </a:cubicBezTo>
                  <a:cubicBezTo>
                    <a:pt x="14746" y="0"/>
                    <a:pt x="11631" y="208"/>
                    <a:pt x="8931" y="1454"/>
                  </a:cubicBezTo>
                  <a:cubicBezTo>
                    <a:pt x="6231" y="2700"/>
                    <a:pt x="3946" y="4985"/>
                    <a:pt x="2388" y="7165"/>
                  </a:cubicBezTo>
                  <a:cubicBezTo>
                    <a:pt x="831" y="9346"/>
                    <a:pt x="0" y="11423"/>
                    <a:pt x="0" y="13812"/>
                  </a:cubicBezTo>
                  <a:cubicBezTo>
                    <a:pt x="0" y="16200"/>
                    <a:pt x="831" y="18900"/>
                    <a:pt x="3115" y="20250"/>
                  </a:cubicBezTo>
                  <a:cubicBezTo>
                    <a:pt x="5400" y="21600"/>
                    <a:pt x="9138" y="21600"/>
                    <a:pt x="12877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4" name="Line"/>
            <p:cNvSpPr/>
            <p:nvPr/>
          </p:nvSpPr>
          <p:spPr>
            <a:xfrm>
              <a:off x="2356999" y="6344247"/>
              <a:ext cx="202625" cy="225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5" h="21380" fill="norm" stroke="1" extrusionOk="0">
                  <a:moveTo>
                    <a:pt x="20885" y="2450"/>
                  </a:moveTo>
                  <a:cubicBezTo>
                    <a:pt x="20095" y="1479"/>
                    <a:pt x="19304" y="508"/>
                    <a:pt x="18119" y="144"/>
                  </a:cubicBezTo>
                  <a:cubicBezTo>
                    <a:pt x="16934" y="-220"/>
                    <a:pt x="15353" y="23"/>
                    <a:pt x="12324" y="1843"/>
                  </a:cubicBezTo>
                  <a:cubicBezTo>
                    <a:pt x="9295" y="3663"/>
                    <a:pt x="4817" y="7061"/>
                    <a:pt x="2314" y="10216"/>
                  </a:cubicBezTo>
                  <a:cubicBezTo>
                    <a:pt x="-188" y="13371"/>
                    <a:pt x="-715" y="16283"/>
                    <a:pt x="997" y="18104"/>
                  </a:cubicBezTo>
                  <a:cubicBezTo>
                    <a:pt x="2709" y="19924"/>
                    <a:pt x="6661" y="20652"/>
                    <a:pt x="9953" y="21016"/>
                  </a:cubicBezTo>
                  <a:cubicBezTo>
                    <a:pt x="13246" y="21380"/>
                    <a:pt x="15880" y="21380"/>
                    <a:pt x="18514" y="2138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5" name="Line"/>
            <p:cNvSpPr/>
            <p:nvPr/>
          </p:nvSpPr>
          <p:spPr>
            <a:xfrm>
              <a:off x="2704810" y="6329881"/>
              <a:ext cx="222822" cy="254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325" fill="norm" stroke="1" extrusionOk="0">
                  <a:moveTo>
                    <a:pt x="16791" y="5285"/>
                  </a:moveTo>
                  <a:cubicBezTo>
                    <a:pt x="17034" y="3575"/>
                    <a:pt x="17277" y="1864"/>
                    <a:pt x="16791" y="901"/>
                  </a:cubicBezTo>
                  <a:cubicBezTo>
                    <a:pt x="16306" y="-61"/>
                    <a:pt x="15093" y="-275"/>
                    <a:pt x="13030" y="367"/>
                  </a:cubicBezTo>
                  <a:cubicBezTo>
                    <a:pt x="10967" y="1008"/>
                    <a:pt x="8054" y="2505"/>
                    <a:pt x="5506" y="4858"/>
                  </a:cubicBezTo>
                  <a:cubicBezTo>
                    <a:pt x="2958" y="7210"/>
                    <a:pt x="773" y="10418"/>
                    <a:pt x="167" y="12984"/>
                  </a:cubicBezTo>
                  <a:cubicBezTo>
                    <a:pt x="-440" y="15551"/>
                    <a:pt x="531" y="17475"/>
                    <a:pt x="4293" y="18759"/>
                  </a:cubicBezTo>
                  <a:cubicBezTo>
                    <a:pt x="8054" y="20042"/>
                    <a:pt x="14607" y="20683"/>
                    <a:pt x="21160" y="21325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6" name="Line"/>
            <p:cNvSpPr/>
            <p:nvPr/>
          </p:nvSpPr>
          <p:spPr>
            <a:xfrm>
              <a:off x="2022944" y="6730384"/>
              <a:ext cx="46002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4717"/>
                    <a:pt x="21600" y="9434"/>
                    <a:pt x="18000" y="13034"/>
                  </a:cubicBezTo>
                  <a:cubicBezTo>
                    <a:pt x="14400" y="16634"/>
                    <a:pt x="7200" y="1911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7" name="Line"/>
            <p:cNvSpPr/>
            <p:nvPr/>
          </p:nvSpPr>
          <p:spPr>
            <a:xfrm>
              <a:off x="1953298" y="6707218"/>
              <a:ext cx="169317" cy="107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0650" fill="norm" stroke="1" extrusionOk="0">
                  <a:moveTo>
                    <a:pt x="10720" y="4450"/>
                  </a:moveTo>
                  <a:cubicBezTo>
                    <a:pt x="8141" y="7396"/>
                    <a:pt x="5562" y="10341"/>
                    <a:pt x="3628" y="12795"/>
                  </a:cubicBezTo>
                  <a:cubicBezTo>
                    <a:pt x="1693" y="15250"/>
                    <a:pt x="404" y="17214"/>
                    <a:pt x="81" y="16968"/>
                  </a:cubicBezTo>
                  <a:cubicBezTo>
                    <a:pt x="-241" y="16723"/>
                    <a:pt x="404" y="14268"/>
                    <a:pt x="1854" y="11077"/>
                  </a:cubicBezTo>
                  <a:cubicBezTo>
                    <a:pt x="3305" y="7886"/>
                    <a:pt x="5562" y="3959"/>
                    <a:pt x="8302" y="1750"/>
                  </a:cubicBezTo>
                  <a:cubicBezTo>
                    <a:pt x="11043" y="-459"/>
                    <a:pt x="14266" y="-950"/>
                    <a:pt x="16523" y="2486"/>
                  </a:cubicBezTo>
                  <a:cubicBezTo>
                    <a:pt x="18780" y="5923"/>
                    <a:pt x="20069" y="13286"/>
                    <a:pt x="21359" y="2065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8" name="Line"/>
            <p:cNvSpPr/>
            <p:nvPr/>
          </p:nvSpPr>
          <p:spPr>
            <a:xfrm>
              <a:off x="1675278" y="6950166"/>
              <a:ext cx="320514" cy="434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466" fill="norm" stroke="1" extrusionOk="0">
                  <a:moveTo>
                    <a:pt x="6810" y="10358"/>
                  </a:moveTo>
                  <a:cubicBezTo>
                    <a:pt x="6810" y="9726"/>
                    <a:pt x="6810" y="9095"/>
                    <a:pt x="6555" y="8526"/>
                  </a:cubicBezTo>
                  <a:cubicBezTo>
                    <a:pt x="6300" y="7958"/>
                    <a:pt x="5790" y="7453"/>
                    <a:pt x="5109" y="7389"/>
                  </a:cubicBezTo>
                  <a:cubicBezTo>
                    <a:pt x="4429" y="7326"/>
                    <a:pt x="3579" y="7705"/>
                    <a:pt x="2728" y="8463"/>
                  </a:cubicBezTo>
                  <a:cubicBezTo>
                    <a:pt x="1878" y="9221"/>
                    <a:pt x="1028" y="10358"/>
                    <a:pt x="517" y="11242"/>
                  </a:cubicBezTo>
                  <a:cubicBezTo>
                    <a:pt x="7" y="12126"/>
                    <a:pt x="-163" y="12758"/>
                    <a:pt x="177" y="13137"/>
                  </a:cubicBezTo>
                  <a:cubicBezTo>
                    <a:pt x="517" y="13516"/>
                    <a:pt x="1368" y="13642"/>
                    <a:pt x="2133" y="13453"/>
                  </a:cubicBezTo>
                  <a:cubicBezTo>
                    <a:pt x="2898" y="13263"/>
                    <a:pt x="3579" y="12758"/>
                    <a:pt x="4599" y="10674"/>
                  </a:cubicBezTo>
                  <a:cubicBezTo>
                    <a:pt x="5620" y="8589"/>
                    <a:pt x="6980" y="4926"/>
                    <a:pt x="7661" y="2779"/>
                  </a:cubicBezTo>
                  <a:cubicBezTo>
                    <a:pt x="8341" y="632"/>
                    <a:pt x="8341" y="0"/>
                    <a:pt x="8171" y="0"/>
                  </a:cubicBezTo>
                  <a:cubicBezTo>
                    <a:pt x="8001" y="0"/>
                    <a:pt x="7661" y="632"/>
                    <a:pt x="7150" y="2400"/>
                  </a:cubicBezTo>
                  <a:cubicBezTo>
                    <a:pt x="6640" y="4168"/>
                    <a:pt x="5960" y="7074"/>
                    <a:pt x="5960" y="9158"/>
                  </a:cubicBezTo>
                  <a:cubicBezTo>
                    <a:pt x="5960" y="11242"/>
                    <a:pt x="6640" y="12505"/>
                    <a:pt x="7405" y="13074"/>
                  </a:cubicBezTo>
                  <a:cubicBezTo>
                    <a:pt x="8171" y="13642"/>
                    <a:pt x="9021" y="13516"/>
                    <a:pt x="9531" y="13137"/>
                  </a:cubicBezTo>
                  <a:cubicBezTo>
                    <a:pt x="10042" y="12758"/>
                    <a:pt x="10212" y="12126"/>
                    <a:pt x="10382" y="11495"/>
                  </a:cubicBezTo>
                  <a:cubicBezTo>
                    <a:pt x="10552" y="10863"/>
                    <a:pt x="10722" y="10232"/>
                    <a:pt x="10807" y="9600"/>
                  </a:cubicBezTo>
                  <a:cubicBezTo>
                    <a:pt x="10892" y="8968"/>
                    <a:pt x="10892" y="8337"/>
                    <a:pt x="10467" y="8147"/>
                  </a:cubicBezTo>
                  <a:cubicBezTo>
                    <a:pt x="10042" y="7958"/>
                    <a:pt x="9191" y="8211"/>
                    <a:pt x="8681" y="8842"/>
                  </a:cubicBezTo>
                  <a:cubicBezTo>
                    <a:pt x="8171" y="9474"/>
                    <a:pt x="8001" y="10484"/>
                    <a:pt x="8001" y="11305"/>
                  </a:cubicBezTo>
                  <a:cubicBezTo>
                    <a:pt x="8001" y="12126"/>
                    <a:pt x="8171" y="12758"/>
                    <a:pt x="8681" y="12821"/>
                  </a:cubicBezTo>
                  <a:cubicBezTo>
                    <a:pt x="9191" y="12884"/>
                    <a:pt x="10042" y="12379"/>
                    <a:pt x="10637" y="11811"/>
                  </a:cubicBezTo>
                  <a:cubicBezTo>
                    <a:pt x="11232" y="11242"/>
                    <a:pt x="11572" y="10611"/>
                    <a:pt x="11828" y="10611"/>
                  </a:cubicBezTo>
                  <a:cubicBezTo>
                    <a:pt x="12083" y="10611"/>
                    <a:pt x="12253" y="11242"/>
                    <a:pt x="12763" y="11621"/>
                  </a:cubicBezTo>
                  <a:cubicBezTo>
                    <a:pt x="13273" y="12000"/>
                    <a:pt x="14124" y="12126"/>
                    <a:pt x="14719" y="11874"/>
                  </a:cubicBezTo>
                  <a:cubicBezTo>
                    <a:pt x="15314" y="11621"/>
                    <a:pt x="15654" y="10989"/>
                    <a:pt x="16505" y="10358"/>
                  </a:cubicBezTo>
                  <a:cubicBezTo>
                    <a:pt x="17355" y="9726"/>
                    <a:pt x="18716" y="9095"/>
                    <a:pt x="19396" y="9221"/>
                  </a:cubicBezTo>
                  <a:cubicBezTo>
                    <a:pt x="20076" y="9347"/>
                    <a:pt x="20076" y="10232"/>
                    <a:pt x="20331" y="12126"/>
                  </a:cubicBezTo>
                  <a:cubicBezTo>
                    <a:pt x="20587" y="14021"/>
                    <a:pt x="21097" y="16926"/>
                    <a:pt x="21267" y="18695"/>
                  </a:cubicBezTo>
                  <a:cubicBezTo>
                    <a:pt x="21437" y="20463"/>
                    <a:pt x="21267" y="21095"/>
                    <a:pt x="20757" y="21347"/>
                  </a:cubicBezTo>
                  <a:cubicBezTo>
                    <a:pt x="20246" y="21600"/>
                    <a:pt x="19396" y="21474"/>
                    <a:pt x="18631" y="20716"/>
                  </a:cubicBezTo>
                  <a:cubicBezTo>
                    <a:pt x="17865" y="19958"/>
                    <a:pt x="17185" y="18568"/>
                    <a:pt x="16505" y="17179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9" name="Line"/>
            <p:cNvSpPr/>
            <p:nvPr/>
          </p:nvSpPr>
          <p:spPr>
            <a:xfrm>
              <a:off x="2099613" y="6983389"/>
              <a:ext cx="70362" cy="232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7" h="21600" fill="norm" stroke="1" extrusionOk="0">
                  <a:moveTo>
                    <a:pt x="11172" y="0"/>
                  </a:moveTo>
                  <a:cubicBezTo>
                    <a:pt x="7448" y="2136"/>
                    <a:pt x="3724" y="4273"/>
                    <a:pt x="1862" y="7477"/>
                  </a:cubicBezTo>
                  <a:cubicBezTo>
                    <a:pt x="0" y="10681"/>
                    <a:pt x="0" y="14954"/>
                    <a:pt x="0" y="17684"/>
                  </a:cubicBezTo>
                  <a:cubicBezTo>
                    <a:pt x="0" y="20413"/>
                    <a:pt x="0" y="21600"/>
                    <a:pt x="0" y="21600"/>
                  </a:cubicBezTo>
                  <a:cubicBezTo>
                    <a:pt x="0" y="21600"/>
                    <a:pt x="0" y="20413"/>
                    <a:pt x="1117" y="19345"/>
                  </a:cubicBezTo>
                  <a:cubicBezTo>
                    <a:pt x="2235" y="18277"/>
                    <a:pt x="4469" y="17327"/>
                    <a:pt x="7076" y="16497"/>
                  </a:cubicBezTo>
                  <a:cubicBezTo>
                    <a:pt x="9683" y="15666"/>
                    <a:pt x="12662" y="14954"/>
                    <a:pt x="15641" y="15073"/>
                  </a:cubicBezTo>
                  <a:cubicBezTo>
                    <a:pt x="18621" y="15191"/>
                    <a:pt x="21600" y="16141"/>
                    <a:pt x="20110" y="17090"/>
                  </a:cubicBezTo>
                  <a:cubicBezTo>
                    <a:pt x="18621" y="18040"/>
                    <a:pt x="12662" y="18989"/>
                    <a:pt x="8566" y="18989"/>
                  </a:cubicBezTo>
                  <a:cubicBezTo>
                    <a:pt x="4469" y="18989"/>
                    <a:pt x="2235" y="18040"/>
                    <a:pt x="0" y="1709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0" name="Line"/>
            <p:cNvSpPr/>
            <p:nvPr/>
          </p:nvSpPr>
          <p:spPr>
            <a:xfrm>
              <a:off x="2191615" y="6947340"/>
              <a:ext cx="521346" cy="364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9" fill="norm" stroke="1" extrusionOk="0">
                  <a:moveTo>
                    <a:pt x="0" y="12016"/>
                  </a:moveTo>
                  <a:cubicBezTo>
                    <a:pt x="529" y="12016"/>
                    <a:pt x="1059" y="12016"/>
                    <a:pt x="1218" y="11491"/>
                  </a:cubicBezTo>
                  <a:cubicBezTo>
                    <a:pt x="1376" y="10966"/>
                    <a:pt x="1165" y="9916"/>
                    <a:pt x="900" y="9691"/>
                  </a:cubicBezTo>
                  <a:cubicBezTo>
                    <a:pt x="635" y="9466"/>
                    <a:pt x="318" y="10066"/>
                    <a:pt x="159" y="10741"/>
                  </a:cubicBezTo>
                  <a:cubicBezTo>
                    <a:pt x="0" y="11416"/>
                    <a:pt x="0" y="12166"/>
                    <a:pt x="529" y="12841"/>
                  </a:cubicBezTo>
                  <a:cubicBezTo>
                    <a:pt x="1059" y="13516"/>
                    <a:pt x="2118" y="14116"/>
                    <a:pt x="3018" y="13816"/>
                  </a:cubicBezTo>
                  <a:cubicBezTo>
                    <a:pt x="3918" y="13516"/>
                    <a:pt x="4659" y="12316"/>
                    <a:pt x="5400" y="10291"/>
                  </a:cubicBezTo>
                  <a:cubicBezTo>
                    <a:pt x="6141" y="8266"/>
                    <a:pt x="6882" y="5416"/>
                    <a:pt x="7306" y="3391"/>
                  </a:cubicBezTo>
                  <a:cubicBezTo>
                    <a:pt x="7729" y="1366"/>
                    <a:pt x="7835" y="166"/>
                    <a:pt x="7676" y="16"/>
                  </a:cubicBezTo>
                  <a:cubicBezTo>
                    <a:pt x="7518" y="-134"/>
                    <a:pt x="7094" y="766"/>
                    <a:pt x="6565" y="3166"/>
                  </a:cubicBezTo>
                  <a:cubicBezTo>
                    <a:pt x="6035" y="5566"/>
                    <a:pt x="5400" y="9466"/>
                    <a:pt x="5188" y="12541"/>
                  </a:cubicBezTo>
                  <a:cubicBezTo>
                    <a:pt x="4976" y="15616"/>
                    <a:pt x="5188" y="17866"/>
                    <a:pt x="5506" y="19216"/>
                  </a:cubicBezTo>
                  <a:cubicBezTo>
                    <a:pt x="5824" y="20566"/>
                    <a:pt x="6247" y="21016"/>
                    <a:pt x="6724" y="21241"/>
                  </a:cubicBezTo>
                  <a:cubicBezTo>
                    <a:pt x="7200" y="21466"/>
                    <a:pt x="7729" y="21466"/>
                    <a:pt x="8153" y="20641"/>
                  </a:cubicBezTo>
                  <a:cubicBezTo>
                    <a:pt x="8576" y="19816"/>
                    <a:pt x="8894" y="18166"/>
                    <a:pt x="8682" y="16741"/>
                  </a:cubicBezTo>
                  <a:cubicBezTo>
                    <a:pt x="8471" y="15316"/>
                    <a:pt x="7729" y="14116"/>
                    <a:pt x="7094" y="13516"/>
                  </a:cubicBezTo>
                  <a:cubicBezTo>
                    <a:pt x="6459" y="12916"/>
                    <a:pt x="5929" y="12916"/>
                    <a:pt x="5876" y="13141"/>
                  </a:cubicBezTo>
                  <a:cubicBezTo>
                    <a:pt x="5824" y="13366"/>
                    <a:pt x="6247" y="13816"/>
                    <a:pt x="7041" y="13966"/>
                  </a:cubicBezTo>
                  <a:cubicBezTo>
                    <a:pt x="7835" y="14116"/>
                    <a:pt x="9000" y="13966"/>
                    <a:pt x="9794" y="13666"/>
                  </a:cubicBezTo>
                  <a:cubicBezTo>
                    <a:pt x="10588" y="13366"/>
                    <a:pt x="11012" y="12916"/>
                    <a:pt x="11329" y="12316"/>
                  </a:cubicBezTo>
                  <a:cubicBezTo>
                    <a:pt x="11647" y="11716"/>
                    <a:pt x="11859" y="10966"/>
                    <a:pt x="11700" y="10516"/>
                  </a:cubicBezTo>
                  <a:cubicBezTo>
                    <a:pt x="11541" y="10066"/>
                    <a:pt x="11012" y="9916"/>
                    <a:pt x="10694" y="10291"/>
                  </a:cubicBezTo>
                  <a:cubicBezTo>
                    <a:pt x="10376" y="10666"/>
                    <a:pt x="10271" y="11566"/>
                    <a:pt x="10429" y="12241"/>
                  </a:cubicBezTo>
                  <a:cubicBezTo>
                    <a:pt x="10588" y="12916"/>
                    <a:pt x="11012" y="13366"/>
                    <a:pt x="11435" y="13366"/>
                  </a:cubicBezTo>
                  <a:cubicBezTo>
                    <a:pt x="11859" y="13366"/>
                    <a:pt x="12282" y="12916"/>
                    <a:pt x="12547" y="12316"/>
                  </a:cubicBezTo>
                  <a:cubicBezTo>
                    <a:pt x="12812" y="11716"/>
                    <a:pt x="12918" y="10966"/>
                    <a:pt x="13182" y="10816"/>
                  </a:cubicBezTo>
                  <a:cubicBezTo>
                    <a:pt x="13447" y="10666"/>
                    <a:pt x="13871" y="11116"/>
                    <a:pt x="14135" y="11791"/>
                  </a:cubicBezTo>
                  <a:cubicBezTo>
                    <a:pt x="14400" y="12466"/>
                    <a:pt x="14506" y="13366"/>
                    <a:pt x="14347" y="14041"/>
                  </a:cubicBezTo>
                  <a:cubicBezTo>
                    <a:pt x="14188" y="14716"/>
                    <a:pt x="13765" y="15166"/>
                    <a:pt x="13659" y="15016"/>
                  </a:cubicBezTo>
                  <a:cubicBezTo>
                    <a:pt x="13553" y="14866"/>
                    <a:pt x="13765" y="14116"/>
                    <a:pt x="14347" y="13366"/>
                  </a:cubicBezTo>
                  <a:cubicBezTo>
                    <a:pt x="14929" y="12616"/>
                    <a:pt x="15882" y="11866"/>
                    <a:pt x="16624" y="11416"/>
                  </a:cubicBezTo>
                  <a:cubicBezTo>
                    <a:pt x="17365" y="10966"/>
                    <a:pt x="17894" y="10816"/>
                    <a:pt x="18106" y="10366"/>
                  </a:cubicBezTo>
                  <a:cubicBezTo>
                    <a:pt x="18318" y="9916"/>
                    <a:pt x="18212" y="9166"/>
                    <a:pt x="17894" y="8941"/>
                  </a:cubicBezTo>
                  <a:cubicBezTo>
                    <a:pt x="17576" y="8716"/>
                    <a:pt x="17047" y="9016"/>
                    <a:pt x="16835" y="9541"/>
                  </a:cubicBezTo>
                  <a:cubicBezTo>
                    <a:pt x="16624" y="10066"/>
                    <a:pt x="16729" y="10816"/>
                    <a:pt x="17576" y="11491"/>
                  </a:cubicBezTo>
                  <a:cubicBezTo>
                    <a:pt x="18424" y="12166"/>
                    <a:pt x="20012" y="12766"/>
                    <a:pt x="21600" y="1336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1" name="Line"/>
            <p:cNvSpPr/>
            <p:nvPr/>
          </p:nvSpPr>
          <p:spPr>
            <a:xfrm>
              <a:off x="1823606" y="7520068"/>
              <a:ext cx="144897" cy="186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255" fill="norm" stroke="1" extrusionOk="0">
                  <a:moveTo>
                    <a:pt x="0" y="0"/>
                  </a:moveTo>
                  <a:cubicBezTo>
                    <a:pt x="758" y="1459"/>
                    <a:pt x="1516" y="2919"/>
                    <a:pt x="2842" y="3795"/>
                  </a:cubicBezTo>
                  <a:cubicBezTo>
                    <a:pt x="4168" y="4670"/>
                    <a:pt x="6063" y="4962"/>
                    <a:pt x="7958" y="4816"/>
                  </a:cubicBezTo>
                  <a:cubicBezTo>
                    <a:pt x="9853" y="4670"/>
                    <a:pt x="11747" y="4086"/>
                    <a:pt x="13642" y="3065"/>
                  </a:cubicBezTo>
                  <a:cubicBezTo>
                    <a:pt x="15537" y="2043"/>
                    <a:pt x="17432" y="584"/>
                    <a:pt x="18758" y="584"/>
                  </a:cubicBezTo>
                  <a:cubicBezTo>
                    <a:pt x="20084" y="584"/>
                    <a:pt x="20842" y="2043"/>
                    <a:pt x="21221" y="4378"/>
                  </a:cubicBezTo>
                  <a:cubicBezTo>
                    <a:pt x="21600" y="6713"/>
                    <a:pt x="21600" y="9924"/>
                    <a:pt x="21032" y="12843"/>
                  </a:cubicBezTo>
                  <a:cubicBezTo>
                    <a:pt x="20463" y="15762"/>
                    <a:pt x="19326" y="18389"/>
                    <a:pt x="17811" y="19849"/>
                  </a:cubicBezTo>
                  <a:cubicBezTo>
                    <a:pt x="16295" y="21308"/>
                    <a:pt x="14400" y="21600"/>
                    <a:pt x="13453" y="20870"/>
                  </a:cubicBezTo>
                  <a:cubicBezTo>
                    <a:pt x="12505" y="20141"/>
                    <a:pt x="12505" y="18389"/>
                    <a:pt x="12505" y="16638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2" name="Line"/>
            <p:cNvSpPr/>
            <p:nvPr/>
          </p:nvSpPr>
          <p:spPr>
            <a:xfrm>
              <a:off x="1984610" y="7549003"/>
              <a:ext cx="148794" cy="99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0479" fill="norm" stroke="1" extrusionOk="0">
                  <a:moveTo>
                    <a:pt x="0" y="5098"/>
                  </a:moveTo>
                  <a:cubicBezTo>
                    <a:pt x="1831" y="5098"/>
                    <a:pt x="3661" y="5098"/>
                    <a:pt x="5308" y="4308"/>
                  </a:cubicBezTo>
                  <a:cubicBezTo>
                    <a:pt x="6956" y="3518"/>
                    <a:pt x="8420" y="1937"/>
                    <a:pt x="8237" y="1147"/>
                  </a:cubicBezTo>
                  <a:cubicBezTo>
                    <a:pt x="8054" y="357"/>
                    <a:pt x="6224" y="357"/>
                    <a:pt x="5125" y="2201"/>
                  </a:cubicBezTo>
                  <a:cubicBezTo>
                    <a:pt x="4027" y="4044"/>
                    <a:pt x="3661" y="7732"/>
                    <a:pt x="4393" y="9576"/>
                  </a:cubicBezTo>
                  <a:cubicBezTo>
                    <a:pt x="5125" y="11420"/>
                    <a:pt x="6956" y="11420"/>
                    <a:pt x="9336" y="9313"/>
                  </a:cubicBezTo>
                  <a:cubicBezTo>
                    <a:pt x="11715" y="7205"/>
                    <a:pt x="14644" y="2991"/>
                    <a:pt x="16108" y="1147"/>
                  </a:cubicBezTo>
                  <a:cubicBezTo>
                    <a:pt x="17573" y="-697"/>
                    <a:pt x="17573" y="-170"/>
                    <a:pt x="18122" y="1674"/>
                  </a:cubicBezTo>
                  <a:cubicBezTo>
                    <a:pt x="18671" y="3518"/>
                    <a:pt x="19769" y="6679"/>
                    <a:pt x="20502" y="9576"/>
                  </a:cubicBezTo>
                  <a:cubicBezTo>
                    <a:pt x="21234" y="12474"/>
                    <a:pt x="21600" y="15108"/>
                    <a:pt x="21051" y="17215"/>
                  </a:cubicBezTo>
                  <a:cubicBezTo>
                    <a:pt x="20502" y="19322"/>
                    <a:pt x="19037" y="20903"/>
                    <a:pt x="17939" y="20376"/>
                  </a:cubicBezTo>
                  <a:cubicBezTo>
                    <a:pt x="16841" y="19849"/>
                    <a:pt x="16108" y="17215"/>
                    <a:pt x="15742" y="14318"/>
                  </a:cubicBezTo>
                  <a:cubicBezTo>
                    <a:pt x="15376" y="11420"/>
                    <a:pt x="15376" y="8259"/>
                    <a:pt x="15376" y="5098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3" name="Line"/>
            <p:cNvSpPr/>
            <p:nvPr/>
          </p:nvSpPr>
          <p:spPr>
            <a:xfrm>
              <a:off x="2200056" y="7366731"/>
              <a:ext cx="22227" cy="262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355" fill="norm" stroke="1" extrusionOk="0">
                  <a:moveTo>
                    <a:pt x="13673" y="0"/>
                  </a:moveTo>
                  <a:cubicBezTo>
                    <a:pt x="8873" y="5400"/>
                    <a:pt x="4073" y="10800"/>
                    <a:pt x="1673" y="14123"/>
                  </a:cubicBezTo>
                  <a:cubicBezTo>
                    <a:pt x="-727" y="17446"/>
                    <a:pt x="-727" y="18692"/>
                    <a:pt x="2873" y="19731"/>
                  </a:cubicBezTo>
                  <a:cubicBezTo>
                    <a:pt x="6473" y="20769"/>
                    <a:pt x="13673" y="21600"/>
                    <a:pt x="17273" y="21288"/>
                  </a:cubicBezTo>
                  <a:cubicBezTo>
                    <a:pt x="20873" y="20977"/>
                    <a:pt x="20873" y="19523"/>
                    <a:pt x="20873" y="18069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4" name="Line"/>
            <p:cNvSpPr/>
            <p:nvPr/>
          </p:nvSpPr>
          <p:spPr>
            <a:xfrm>
              <a:off x="2148169" y="7443400"/>
              <a:ext cx="158449" cy="99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87" y="21600"/>
                  </a:moveTo>
                  <a:cubicBezTo>
                    <a:pt x="1394" y="19938"/>
                    <a:pt x="0" y="18277"/>
                    <a:pt x="0" y="16615"/>
                  </a:cubicBezTo>
                  <a:cubicBezTo>
                    <a:pt x="0" y="14954"/>
                    <a:pt x="1394" y="13292"/>
                    <a:pt x="5226" y="10523"/>
                  </a:cubicBezTo>
                  <a:cubicBezTo>
                    <a:pt x="9058" y="7754"/>
                    <a:pt x="15329" y="387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5" name="Line"/>
            <p:cNvSpPr/>
            <p:nvPr/>
          </p:nvSpPr>
          <p:spPr>
            <a:xfrm>
              <a:off x="2337285" y="6653393"/>
              <a:ext cx="151270" cy="178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206" fill="norm" stroke="1" extrusionOk="0">
                  <a:moveTo>
                    <a:pt x="0" y="38"/>
                  </a:moveTo>
                  <a:cubicBezTo>
                    <a:pt x="360" y="1559"/>
                    <a:pt x="720" y="3080"/>
                    <a:pt x="1620" y="4297"/>
                  </a:cubicBezTo>
                  <a:cubicBezTo>
                    <a:pt x="2520" y="5514"/>
                    <a:pt x="3960" y="6427"/>
                    <a:pt x="5580" y="6427"/>
                  </a:cubicBezTo>
                  <a:cubicBezTo>
                    <a:pt x="7200" y="6427"/>
                    <a:pt x="9000" y="5514"/>
                    <a:pt x="10620" y="3993"/>
                  </a:cubicBezTo>
                  <a:cubicBezTo>
                    <a:pt x="12240" y="2472"/>
                    <a:pt x="13680" y="342"/>
                    <a:pt x="14220" y="38"/>
                  </a:cubicBezTo>
                  <a:cubicBezTo>
                    <a:pt x="14760" y="-266"/>
                    <a:pt x="14400" y="1255"/>
                    <a:pt x="15480" y="3993"/>
                  </a:cubicBezTo>
                  <a:cubicBezTo>
                    <a:pt x="16560" y="6731"/>
                    <a:pt x="19080" y="10686"/>
                    <a:pt x="20340" y="13424"/>
                  </a:cubicBezTo>
                  <a:cubicBezTo>
                    <a:pt x="21600" y="16162"/>
                    <a:pt x="21600" y="17683"/>
                    <a:pt x="20520" y="18900"/>
                  </a:cubicBezTo>
                  <a:cubicBezTo>
                    <a:pt x="19440" y="20117"/>
                    <a:pt x="17280" y="21030"/>
                    <a:pt x="15300" y="21182"/>
                  </a:cubicBezTo>
                  <a:cubicBezTo>
                    <a:pt x="13320" y="21334"/>
                    <a:pt x="11520" y="20726"/>
                    <a:pt x="9720" y="20117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6" name="Line"/>
            <p:cNvSpPr/>
            <p:nvPr/>
          </p:nvSpPr>
          <p:spPr>
            <a:xfrm>
              <a:off x="2465065" y="6704724"/>
              <a:ext cx="102226" cy="123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43" fill="norm" stroke="1" extrusionOk="0">
                  <a:moveTo>
                    <a:pt x="540" y="5524"/>
                  </a:moveTo>
                  <a:cubicBezTo>
                    <a:pt x="3240" y="5947"/>
                    <a:pt x="5940" y="6370"/>
                    <a:pt x="7560" y="5523"/>
                  </a:cubicBezTo>
                  <a:cubicBezTo>
                    <a:pt x="9180" y="4676"/>
                    <a:pt x="9720" y="2559"/>
                    <a:pt x="8640" y="1288"/>
                  </a:cubicBezTo>
                  <a:cubicBezTo>
                    <a:pt x="7560" y="18"/>
                    <a:pt x="4860" y="-406"/>
                    <a:pt x="2970" y="441"/>
                  </a:cubicBezTo>
                  <a:cubicBezTo>
                    <a:pt x="1080" y="1288"/>
                    <a:pt x="0" y="3406"/>
                    <a:pt x="0" y="5523"/>
                  </a:cubicBezTo>
                  <a:cubicBezTo>
                    <a:pt x="0" y="7641"/>
                    <a:pt x="1080" y="9759"/>
                    <a:pt x="2970" y="10818"/>
                  </a:cubicBezTo>
                  <a:cubicBezTo>
                    <a:pt x="4860" y="11876"/>
                    <a:pt x="7560" y="11876"/>
                    <a:pt x="10260" y="11665"/>
                  </a:cubicBezTo>
                  <a:cubicBezTo>
                    <a:pt x="12960" y="11453"/>
                    <a:pt x="15660" y="11029"/>
                    <a:pt x="17820" y="9971"/>
                  </a:cubicBezTo>
                  <a:cubicBezTo>
                    <a:pt x="19980" y="8912"/>
                    <a:pt x="21600" y="7218"/>
                    <a:pt x="21600" y="5523"/>
                  </a:cubicBezTo>
                  <a:cubicBezTo>
                    <a:pt x="21600" y="3829"/>
                    <a:pt x="19980" y="2135"/>
                    <a:pt x="19170" y="2347"/>
                  </a:cubicBezTo>
                  <a:cubicBezTo>
                    <a:pt x="18360" y="2559"/>
                    <a:pt x="18360" y="4676"/>
                    <a:pt x="18900" y="6794"/>
                  </a:cubicBezTo>
                  <a:cubicBezTo>
                    <a:pt x="19440" y="8912"/>
                    <a:pt x="20520" y="11029"/>
                    <a:pt x="21060" y="13147"/>
                  </a:cubicBezTo>
                  <a:cubicBezTo>
                    <a:pt x="21600" y="15265"/>
                    <a:pt x="21600" y="17382"/>
                    <a:pt x="20250" y="18865"/>
                  </a:cubicBezTo>
                  <a:cubicBezTo>
                    <a:pt x="18900" y="20347"/>
                    <a:pt x="16200" y="21194"/>
                    <a:pt x="14580" y="19923"/>
                  </a:cubicBezTo>
                  <a:cubicBezTo>
                    <a:pt x="12960" y="18653"/>
                    <a:pt x="12420" y="15265"/>
                    <a:pt x="11880" y="1187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7" name="Line"/>
            <p:cNvSpPr/>
            <p:nvPr/>
          </p:nvSpPr>
          <p:spPr>
            <a:xfrm>
              <a:off x="2610338" y="6600048"/>
              <a:ext cx="33621" cy="253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5236"/>
                    <a:pt x="-1303" y="10473"/>
                    <a:pt x="240" y="14073"/>
                  </a:cubicBezTo>
                  <a:cubicBezTo>
                    <a:pt x="1783" y="17673"/>
                    <a:pt x="11040" y="19636"/>
                    <a:pt x="20297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8" name="Line"/>
            <p:cNvSpPr/>
            <p:nvPr/>
          </p:nvSpPr>
          <p:spPr>
            <a:xfrm>
              <a:off x="2551956" y="6745717"/>
              <a:ext cx="15333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9" name="Line"/>
            <p:cNvSpPr/>
            <p:nvPr/>
          </p:nvSpPr>
          <p:spPr>
            <a:xfrm>
              <a:off x="2867256" y="6676716"/>
              <a:ext cx="60376" cy="227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406" fill="norm" stroke="1" extrusionOk="0">
                  <a:moveTo>
                    <a:pt x="21262" y="0"/>
                  </a:moveTo>
                  <a:cubicBezTo>
                    <a:pt x="15862" y="2880"/>
                    <a:pt x="10462" y="5760"/>
                    <a:pt x="6862" y="8520"/>
                  </a:cubicBezTo>
                  <a:cubicBezTo>
                    <a:pt x="3262" y="11280"/>
                    <a:pt x="1462" y="13920"/>
                    <a:pt x="562" y="16080"/>
                  </a:cubicBezTo>
                  <a:cubicBezTo>
                    <a:pt x="-338" y="18240"/>
                    <a:pt x="-338" y="19920"/>
                    <a:pt x="1912" y="20760"/>
                  </a:cubicBezTo>
                  <a:cubicBezTo>
                    <a:pt x="4162" y="21600"/>
                    <a:pt x="8662" y="21600"/>
                    <a:pt x="12262" y="20880"/>
                  </a:cubicBezTo>
                  <a:cubicBezTo>
                    <a:pt x="15862" y="20160"/>
                    <a:pt x="18562" y="18720"/>
                    <a:pt x="21262" y="1728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0" name="Line"/>
            <p:cNvSpPr/>
            <p:nvPr/>
          </p:nvSpPr>
          <p:spPr>
            <a:xfrm>
              <a:off x="2828549" y="6791718"/>
              <a:ext cx="16808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600" fill="norm" stroke="1" extrusionOk="0">
                  <a:moveTo>
                    <a:pt x="2828" y="0"/>
                  </a:moveTo>
                  <a:cubicBezTo>
                    <a:pt x="1216" y="0"/>
                    <a:pt x="-396" y="0"/>
                    <a:pt x="88" y="0"/>
                  </a:cubicBezTo>
                  <a:cubicBezTo>
                    <a:pt x="571" y="0"/>
                    <a:pt x="3150" y="0"/>
                    <a:pt x="7019" y="3600"/>
                  </a:cubicBezTo>
                  <a:cubicBezTo>
                    <a:pt x="10888" y="7200"/>
                    <a:pt x="16046" y="14400"/>
                    <a:pt x="21204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1" name="Line"/>
            <p:cNvSpPr/>
            <p:nvPr/>
          </p:nvSpPr>
          <p:spPr>
            <a:xfrm>
              <a:off x="2953187" y="6799385"/>
              <a:ext cx="58781" cy="55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97" fill="norm" stroke="1" extrusionOk="0">
                  <a:moveTo>
                    <a:pt x="21600" y="0"/>
                  </a:moveTo>
                  <a:cubicBezTo>
                    <a:pt x="16904" y="1878"/>
                    <a:pt x="12209" y="3757"/>
                    <a:pt x="7983" y="7983"/>
                  </a:cubicBezTo>
                  <a:cubicBezTo>
                    <a:pt x="3756" y="12209"/>
                    <a:pt x="0" y="18783"/>
                    <a:pt x="0" y="20191"/>
                  </a:cubicBezTo>
                  <a:cubicBezTo>
                    <a:pt x="0" y="21600"/>
                    <a:pt x="3756" y="17843"/>
                    <a:pt x="7983" y="15026"/>
                  </a:cubicBezTo>
                  <a:cubicBezTo>
                    <a:pt x="12209" y="12209"/>
                    <a:pt x="16904" y="10330"/>
                    <a:pt x="21600" y="8452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2" name="Line"/>
            <p:cNvSpPr/>
            <p:nvPr/>
          </p:nvSpPr>
          <p:spPr>
            <a:xfrm>
              <a:off x="3028724" y="6695305"/>
              <a:ext cx="258495" cy="459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320" fill="norm" stroke="1" extrusionOk="0">
                  <a:moveTo>
                    <a:pt x="8141" y="7682"/>
                  </a:moveTo>
                  <a:cubicBezTo>
                    <a:pt x="7294" y="7326"/>
                    <a:pt x="6447" y="6970"/>
                    <a:pt x="5494" y="6673"/>
                  </a:cubicBezTo>
                  <a:cubicBezTo>
                    <a:pt x="4541" y="6376"/>
                    <a:pt x="3482" y="6139"/>
                    <a:pt x="2529" y="6198"/>
                  </a:cubicBezTo>
                  <a:cubicBezTo>
                    <a:pt x="1576" y="6258"/>
                    <a:pt x="729" y="6614"/>
                    <a:pt x="306" y="7207"/>
                  </a:cubicBezTo>
                  <a:cubicBezTo>
                    <a:pt x="-118" y="7801"/>
                    <a:pt x="-118" y="8631"/>
                    <a:pt x="411" y="9106"/>
                  </a:cubicBezTo>
                  <a:cubicBezTo>
                    <a:pt x="941" y="9581"/>
                    <a:pt x="2000" y="9700"/>
                    <a:pt x="3058" y="9165"/>
                  </a:cubicBezTo>
                  <a:cubicBezTo>
                    <a:pt x="4117" y="8631"/>
                    <a:pt x="5176" y="7445"/>
                    <a:pt x="6023" y="6198"/>
                  </a:cubicBezTo>
                  <a:cubicBezTo>
                    <a:pt x="6870" y="4952"/>
                    <a:pt x="7506" y="3647"/>
                    <a:pt x="7823" y="2460"/>
                  </a:cubicBezTo>
                  <a:cubicBezTo>
                    <a:pt x="8141" y="1273"/>
                    <a:pt x="8141" y="205"/>
                    <a:pt x="7611" y="27"/>
                  </a:cubicBezTo>
                  <a:cubicBezTo>
                    <a:pt x="7082" y="-151"/>
                    <a:pt x="6023" y="561"/>
                    <a:pt x="5282" y="2045"/>
                  </a:cubicBezTo>
                  <a:cubicBezTo>
                    <a:pt x="4541" y="3528"/>
                    <a:pt x="4117" y="5783"/>
                    <a:pt x="4117" y="7207"/>
                  </a:cubicBezTo>
                  <a:cubicBezTo>
                    <a:pt x="4117" y="8631"/>
                    <a:pt x="4541" y="9225"/>
                    <a:pt x="5282" y="9640"/>
                  </a:cubicBezTo>
                  <a:cubicBezTo>
                    <a:pt x="6023" y="10056"/>
                    <a:pt x="7082" y="10293"/>
                    <a:pt x="7823" y="10115"/>
                  </a:cubicBezTo>
                  <a:cubicBezTo>
                    <a:pt x="8564" y="9937"/>
                    <a:pt x="8988" y="9343"/>
                    <a:pt x="8670" y="9165"/>
                  </a:cubicBezTo>
                  <a:cubicBezTo>
                    <a:pt x="8353" y="8987"/>
                    <a:pt x="7294" y="9225"/>
                    <a:pt x="6764" y="9640"/>
                  </a:cubicBezTo>
                  <a:cubicBezTo>
                    <a:pt x="6235" y="10056"/>
                    <a:pt x="6235" y="10649"/>
                    <a:pt x="6764" y="11005"/>
                  </a:cubicBezTo>
                  <a:cubicBezTo>
                    <a:pt x="7294" y="11361"/>
                    <a:pt x="8353" y="11480"/>
                    <a:pt x="9306" y="11302"/>
                  </a:cubicBezTo>
                  <a:cubicBezTo>
                    <a:pt x="10259" y="11124"/>
                    <a:pt x="11106" y="10649"/>
                    <a:pt x="11847" y="10649"/>
                  </a:cubicBezTo>
                  <a:cubicBezTo>
                    <a:pt x="12588" y="10649"/>
                    <a:pt x="13223" y="11124"/>
                    <a:pt x="14070" y="11361"/>
                  </a:cubicBezTo>
                  <a:cubicBezTo>
                    <a:pt x="14917" y="11598"/>
                    <a:pt x="15976" y="11598"/>
                    <a:pt x="16823" y="11361"/>
                  </a:cubicBezTo>
                  <a:cubicBezTo>
                    <a:pt x="17670" y="11124"/>
                    <a:pt x="18306" y="10649"/>
                    <a:pt x="18729" y="10115"/>
                  </a:cubicBezTo>
                  <a:cubicBezTo>
                    <a:pt x="19153" y="9581"/>
                    <a:pt x="19364" y="8987"/>
                    <a:pt x="19364" y="8987"/>
                  </a:cubicBezTo>
                  <a:cubicBezTo>
                    <a:pt x="19364" y="8987"/>
                    <a:pt x="19153" y="9581"/>
                    <a:pt x="19364" y="11124"/>
                  </a:cubicBezTo>
                  <a:cubicBezTo>
                    <a:pt x="19576" y="12667"/>
                    <a:pt x="20211" y="15159"/>
                    <a:pt x="20635" y="16702"/>
                  </a:cubicBezTo>
                  <a:cubicBezTo>
                    <a:pt x="21058" y="18245"/>
                    <a:pt x="21270" y="18838"/>
                    <a:pt x="21376" y="19431"/>
                  </a:cubicBezTo>
                  <a:cubicBezTo>
                    <a:pt x="21482" y="20025"/>
                    <a:pt x="21482" y="20618"/>
                    <a:pt x="20317" y="20974"/>
                  </a:cubicBezTo>
                  <a:cubicBezTo>
                    <a:pt x="19153" y="21330"/>
                    <a:pt x="16823" y="21449"/>
                    <a:pt x="14494" y="21152"/>
                  </a:cubicBezTo>
                  <a:cubicBezTo>
                    <a:pt x="12164" y="20856"/>
                    <a:pt x="9835" y="20144"/>
                    <a:pt x="7506" y="19431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3" name="Line"/>
            <p:cNvSpPr/>
            <p:nvPr/>
          </p:nvSpPr>
          <p:spPr>
            <a:xfrm>
              <a:off x="3333974" y="6285707"/>
              <a:ext cx="1308743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fill="norm" stroke="1" extrusionOk="0">
                  <a:moveTo>
                    <a:pt x="0" y="21600"/>
                  </a:moveTo>
                  <a:cubicBezTo>
                    <a:pt x="842" y="20206"/>
                    <a:pt x="1684" y="18813"/>
                    <a:pt x="2905" y="17303"/>
                  </a:cubicBezTo>
                  <a:cubicBezTo>
                    <a:pt x="4126" y="15794"/>
                    <a:pt x="5726" y="14168"/>
                    <a:pt x="7263" y="12774"/>
                  </a:cubicBezTo>
                  <a:cubicBezTo>
                    <a:pt x="8800" y="11381"/>
                    <a:pt x="10274" y="10219"/>
                    <a:pt x="11895" y="9406"/>
                  </a:cubicBezTo>
                  <a:cubicBezTo>
                    <a:pt x="13516" y="8594"/>
                    <a:pt x="15284" y="8129"/>
                    <a:pt x="16842" y="7316"/>
                  </a:cubicBezTo>
                  <a:cubicBezTo>
                    <a:pt x="18400" y="6503"/>
                    <a:pt x="19747" y="5342"/>
                    <a:pt x="20547" y="4529"/>
                  </a:cubicBezTo>
                  <a:cubicBezTo>
                    <a:pt x="21347" y="3716"/>
                    <a:pt x="21600" y="3252"/>
                    <a:pt x="21558" y="2555"/>
                  </a:cubicBezTo>
                  <a:cubicBezTo>
                    <a:pt x="21516" y="1858"/>
                    <a:pt x="21179" y="929"/>
                    <a:pt x="20842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4" name="Line"/>
            <p:cNvSpPr/>
            <p:nvPr/>
          </p:nvSpPr>
          <p:spPr>
            <a:xfrm>
              <a:off x="4484000" y="6204186"/>
              <a:ext cx="322832" cy="265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374" fill="norm" stroke="1" extrusionOk="0">
                  <a:moveTo>
                    <a:pt x="0" y="1008"/>
                  </a:moveTo>
                  <a:cubicBezTo>
                    <a:pt x="670" y="391"/>
                    <a:pt x="1340" y="-226"/>
                    <a:pt x="3265" y="83"/>
                  </a:cubicBezTo>
                  <a:cubicBezTo>
                    <a:pt x="5191" y="391"/>
                    <a:pt x="8372" y="1625"/>
                    <a:pt x="11637" y="3477"/>
                  </a:cubicBezTo>
                  <a:cubicBezTo>
                    <a:pt x="14902" y="5328"/>
                    <a:pt x="18251" y="7797"/>
                    <a:pt x="19926" y="9648"/>
                  </a:cubicBezTo>
                  <a:cubicBezTo>
                    <a:pt x="21600" y="11500"/>
                    <a:pt x="21600" y="12734"/>
                    <a:pt x="19674" y="14585"/>
                  </a:cubicBezTo>
                  <a:cubicBezTo>
                    <a:pt x="17749" y="16437"/>
                    <a:pt x="13898" y="18905"/>
                    <a:pt x="10047" y="2137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5" name="Line"/>
            <p:cNvSpPr/>
            <p:nvPr/>
          </p:nvSpPr>
          <p:spPr>
            <a:xfrm>
              <a:off x="3295640" y="6569380"/>
              <a:ext cx="1318697" cy="636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63" y="867"/>
                    <a:pt x="1926" y="1735"/>
                    <a:pt x="3077" y="2949"/>
                  </a:cubicBezTo>
                  <a:cubicBezTo>
                    <a:pt x="4228" y="4164"/>
                    <a:pt x="5567" y="5725"/>
                    <a:pt x="6844" y="7200"/>
                  </a:cubicBezTo>
                  <a:cubicBezTo>
                    <a:pt x="8121" y="8675"/>
                    <a:pt x="9335" y="10063"/>
                    <a:pt x="10653" y="11537"/>
                  </a:cubicBezTo>
                  <a:cubicBezTo>
                    <a:pt x="11972" y="13012"/>
                    <a:pt x="13395" y="14574"/>
                    <a:pt x="14798" y="16048"/>
                  </a:cubicBezTo>
                  <a:cubicBezTo>
                    <a:pt x="16200" y="17523"/>
                    <a:pt x="17581" y="18911"/>
                    <a:pt x="18712" y="19822"/>
                  </a:cubicBezTo>
                  <a:cubicBezTo>
                    <a:pt x="19842" y="20733"/>
                    <a:pt x="20721" y="2116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6" name="Line"/>
            <p:cNvSpPr/>
            <p:nvPr/>
          </p:nvSpPr>
          <p:spPr>
            <a:xfrm>
              <a:off x="4414998" y="6974358"/>
              <a:ext cx="260777" cy="415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538" fill="norm" stroke="1" extrusionOk="0">
                  <a:moveTo>
                    <a:pt x="7336" y="1661"/>
                  </a:moveTo>
                  <a:cubicBezTo>
                    <a:pt x="6521" y="866"/>
                    <a:pt x="5706" y="71"/>
                    <a:pt x="5808" y="4"/>
                  </a:cubicBezTo>
                  <a:cubicBezTo>
                    <a:pt x="5909" y="-62"/>
                    <a:pt x="6928" y="601"/>
                    <a:pt x="9374" y="2390"/>
                  </a:cubicBezTo>
                  <a:cubicBezTo>
                    <a:pt x="11819" y="4179"/>
                    <a:pt x="15691" y="7094"/>
                    <a:pt x="18136" y="9678"/>
                  </a:cubicBezTo>
                  <a:cubicBezTo>
                    <a:pt x="20581" y="12262"/>
                    <a:pt x="21600" y="14515"/>
                    <a:pt x="20072" y="16370"/>
                  </a:cubicBezTo>
                  <a:cubicBezTo>
                    <a:pt x="18543" y="18225"/>
                    <a:pt x="14468" y="19683"/>
                    <a:pt x="10698" y="20478"/>
                  </a:cubicBezTo>
                  <a:cubicBezTo>
                    <a:pt x="6928" y="21273"/>
                    <a:pt x="3464" y="21405"/>
                    <a:pt x="0" y="21538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7" name="Line"/>
            <p:cNvSpPr/>
            <p:nvPr/>
          </p:nvSpPr>
          <p:spPr>
            <a:xfrm>
              <a:off x="5044315" y="6539590"/>
              <a:ext cx="412170" cy="45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188" fill="norm" stroke="1" extrusionOk="0">
                  <a:moveTo>
                    <a:pt x="2749" y="13988"/>
                  </a:moveTo>
                  <a:cubicBezTo>
                    <a:pt x="5665" y="9188"/>
                    <a:pt x="8580" y="4388"/>
                    <a:pt x="11363" y="1988"/>
                  </a:cubicBezTo>
                  <a:cubicBezTo>
                    <a:pt x="14146" y="-412"/>
                    <a:pt x="16796" y="-412"/>
                    <a:pt x="18585" y="788"/>
                  </a:cubicBezTo>
                  <a:cubicBezTo>
                    <a:pt x="20374" y="1988"/>
                    <a:pt x="21301" y="4388"/>
                    <a:pt x="21368" y="6188"/>
                  </a:cubicBezTo>
                  <a:cubicBezTo>
                    <a:pt x="21434" y="7988"/>
                    <a:pt x="20639" y="9188"/>
                    <a:pt x="18187" y="10988"/>
                  </a:cubicBezTo>
                  <a:cubicBezTo>
                    <a:pt x="15736" y="12788"/>
                    <a:pt x="11628" y="15188"/>
                    <a:pt x="8713" y="16988"/>
                  </a:cubicBezTo>
                  <a:cubicBezTo>
                    <a:pt x="5797" y="18788"/>
                    <a:pt x="4074" y="19988"/>
                    <a:pt x="2683" y="20588"/>
                  </a:cubicBezTo>
                  <a:cubicBezTo>
                    <a:pt x="1292" y="21188"/>
                    <a:pt x="232" y="21188"/>
                    <a:pt x="33" y="21188"/>
                  </a:cubicBezTo>
                  <a:cubicBezTo>
                    <a:pt x="-166" y="21188"/>
                    <a:pt x="497" y="21188"/>
                    <a:pt x="2816" y="19988"/>
                  </a:cubicBezTo>
                  <a:cubicBezTo>
                    <a:pt x="5135" y="18788"/>
                    <a:pt x="9110" y="16388"/>
                    <a:pt x="11893" y="16388"/>
                  </a:cubicBezTo>
                  <a:cubicBezTo>
                    <a:pt x="14676" y="16388"/>
                    <a:pt x="16266" y="18788"/>
                    <a:pt x="17856" y="21188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8" name="Line"/>
            <p:cNvSpPr/>
            <p:nvPr/>
          </p:nvSpPr>
          <p:spPr>
            <a:xfrm>
              <a:off x="5663327" y="6577047"/>
              <a:ext cx="492045" cy="45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300" fill="norm" stroke="1" extrusionOk="0">
                  <a:moveTo>
                    <a:pt x="3082" y="14400"/>
                  </a:moveTo>
                  <a:cubicBezTo>
                    <a:pt x="2410" y="14400"/>
                    <a:pt x="1739" y="14400"/>
                    <a:pt x="1123" y="13800"/>
                  </a:cubicBezTo>
                  <a:cubicBezTo>
                    <a:pt x="508" y="13200"/>
                    <a:pt x="-52" y="12000"/>
                    <a:pt x="4" y="10800"/>
                  </a:cubicBezTo>
                  <a:cubicBezTo>
                    <a:pt x="60" y="9600"/>
                    <a:pt x="731" y="8400"/>
                    <a:pt x="2802" y="6600"/>
                  </a:cubicBezTo>
                  <a:cubicBezTo>
                    <a:pt x="4872" y="4800"/>
                    <a:pt x="8342" y="2400"/>
                    <a:pt x="10412" y="1200"/>
                  </a:cubicBezTo>
                  <a:cubicBezTo>
                    <a:pt x="12483" y="0"/>
                    <a:pt x="13154" y="0"/>
                    <a:pt x="13826" y="0"/>
                  </a:cubicBezTo>
                  <a:cubicBezTo>
                    <a:pt x="14497" y="0"/>
                    <a:pt x="15169" y="0"/>
                    <a:pt x="15113" y="600"/>
                  </a:cubicBezTo>
                  <a:cubicBezTo>
                    <a:pt x="15057" y="1200"/>
                    <a:pt x="14273" y="2400"/>
                    <a:pt x="12483" y="4800"/>
                  </a:cubicBezTo>
                  <a:cubicBezTo>
                    <a:pt x="10692" y="7200"/>
                    <a:pt x="7894" y="10800"/>
                    <a:pt x="6103" y="13800"/>
                  </a:cubicBezTo>
                  <a:cubicBezTo>
                    <a:pt x="4313" y="16800"/>
                    <a:pt x="3529" y="19200"/>
                    <a:pt x="3585" y="20400"/>
                  </a:cubicBezTo>
                  <a:cubicBezTo>
                    <a:pt x="3641" y="21600"/>
                    <a:pt x="4537" y="21600"/>
                    <a:pt x="6999" y="20400"/>
                  </a:cubicBezTo>
                  <a:cubicBezTo>
                    <a:pt x="9461" y="19200"/>
                    <a:pt x="13490" y="16800"/>
                    <a:pt x="16176" y="15000"/>
                  </a:cubicBezTo>
                  <a:cubicBezTo>
                    <a:pt x="18862" y="13200"/>
                    <a:pt x="20205" y="12000"/>
                    <a:pt x="21548" y="108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9" name="Line"/>
            <p:cNvSpPr/>
            <p:nvPr/>
          </p:nvSpPr>
          <p:spPr>
            <a:xfrm>
              <a:off x="5128752" y="6108077"/>
              <a:ext cx="301221" cy="323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348" fill="norm" stroke="1" extrusionOk="0">
                  <a:moveTo>
                    <a:pt x="21185" y="4136"/>
                  </a:moveTo>
                  <a:cubicBezTo>
                    <a:pt x="21366" y="2786"/>
                    <a:pt x="21548" y="1435"/>
                    <a:pt x="21185" y="676"/>
                  </a:cubicBezTo>
                  <a:cubicBezTo>
                    <a:pt x="20822" y="-83"/>
                    <a:pt x="19914" y="-252"/>
                    <a:pt x="17736" y="423"/>
                  </a:cubicBezTo>
                  <a:cubicBezTo>
                    <a:pt x="15558" y="1098"/>
                    <a:pt x="12109" y="2617"/>
                    <a:pt x="9024" y="5148"/>
                  </a:cubicBezTo>
                  <a:cubicBezTo>
                    <a:pt x="5938" y="7679"/>
                    <a:pt x="3215" y="11223"/>
                    <a:pt x="1763" y="13501"/>
                  </a:cubicBezTo>
                  <a:cubicBezTo>
                    <a:pt x="311" y="15779"/>
                    <a:pt x="130" y="16792"/>
                    <a:pt x="39" y="17720"/>
                  </a:cubicBezTo>
                  <a:cubicBezTo>
                    <a:pt x="-52" y="18648"/>
                    <a:pt x="-52" y="19492"/>
                    <a:pt x="856" y="20167"/>
                  </a:cubicBezTo>
                  <a:cubicBezTo>
                    <a:pt x="1763" y="20842"/>
                    <a:pt x="3578" y="21348"/>
                    <a:pt x="6936" y="21348"/>
                  </a:cubicBezTo>
                  <a:cubicBezTo>
                    <a:pt x="10294" y="21348"/>
                    <a:pt x="15195" y="20842"/>
                    <a:pt x="20096" y="2033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0" name="Line"/>
            <p:cNvSpPr/>
            <p:nvPr/>
          </p:nvSpPr>
          <p:spPr>
            <a:xfrm>
              <a:off x="5804765" y="6173208"/>
              <a:ext cx="358273" cy="296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419" fill="norm" stroke="1" extrusionOk="0">
                  <a:moveTo>
                    <a:pt x="10446" y="5357"/>
                  </a:moveTo>
                  <a:cubicBezTo>
                    <a:pt x="10599" y="4434"/>
                    <a:pt x="10753" y="3511"/>
                    <a:pt x="10906" y="2588"/>
                  </a:cubicBezTo>
                  <a:cubicBezTo>
                    <a:pt x="11059" y="1665"/>
                    <a:pt x="11212" y="742"/>
                    <a:pt x="10906" y="281"/>
                  </a:cubicBezTo>
                  <a:cubicBezTo>
                    <a:pt x="10599" y="-181"/>
                    <a:pt x="9833" y="-181"/>
                    <a:pt x="8148" y="1111"/>
                  </a:cubicBezTo>
                  <a:cubicBezTo>
                    <a:pt x="6463" y="2404"/>
                    <a:pt x="3859" y="4988"/>
                    <a:pt x="2327" y="7204"/>
                  </a:cubicBezTo>
                  <a:cubicBezTo>
                    <a:pt x="795" y="9419"/>
                    <a:pt x="336" y="11265"/>
                    <a:pt x="106" y="12650"/>
                  </a:cubicBezTo>
                  <a:cubicBezTo>
                    <a:pt x="-124" y="14034"/>
                    <a:pt x="-124" y="14957"/>
                    <a:pt x="1638" y="15973"/>
                  </a:cubicBezTo>
                  <a:cubicBezTo>
                    <a:pt x="3399" y="16988"/>
                    <a:pt x="6923" y="18096"/>
                    <a:pt x="10523" y="19019"/>
                  </a:cubicBezTo>
                  <a:cubicBezTo>
                    <a:pt x="14123" y="19942"/>
                    <a:pt x="17799" y="20681"/>
                    <a:pt x="21476" y="21419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1" name="Line"/>
            <p:cNvSpPr/>
            <p:nvPr/>
          </p:nvSpPr>
          <p:spPr>
            <a:xfrm>
              <a:off x="4975576" y="7061959"/>
              <a:ext cx="321110" cy="327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7" h="21475" fill="norm" stroke="1" extrusionOk="0">
                  <a:moveTo>
                    <a:pt x="20877" y="4898"/>
                  </a:moveTo>
                  <a:cubicBezTo>
                    <a:pt x="20877" y="3726"/>
                    <a:pt x="20877" y="2554"/>
                    <a:pt x="20462" y="1717"/>
                  </a:cubicBezTo>
                  <a:cubicBezTo>
                    <a:pt x="20046" y="880"/>
                    <a:pt x="19215" y="377"/>
                    <a:pt x="17886" y="126"/>
                  </a:cubicBezTo>
                  <a:cubicBezTo>
                    <a:pt x="16557" y="-125"/>
                    <a:pt x="14729" y="-125"/>
                    <a:pt x="11822" y="1298"/>
                  </a:cubicBezTo>
                  <a:cubicBezTo>
                    <a:pt x="8914" y="2722"/>
                    <a:pt x="4926" y="5568"/>
                    <a:pt x="2517" y="8331"/>
                  </a:cubicBezTo>
                  <a:cubicBezTo>
                    <a:pt x="108" y="11094"/>
                    <a:pt x="-723" y="13773"/>
                    <a:pt x="689" y="15949"/>
                  </a:cubicBezTo>
                  <a:cubicBezTo>
                    <a:pt x="2102" y="18126"/>
                    <a:pt x="5757" y="19801"/>
                    <a:pt x="8748" y="20638"/>
                  </a:cubicBezTo>
                  <a:cubicBezTo>
                    <a:pt x="11739" y="21475"/>
                    <a:pt x="14065" y="21475"/>
                    <a:pt x="16391" y="21475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2" name="Line"/>
            <p:cNvSpPr/>
            <p:nvPr/>
          </p:nvSpPr>
          <p:spPr>
            <a:xfrm>
              <a:off x="5559726" y="7106059"/>
              <a:ext cx="357974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600" fill="norm" stroke="1" extrusionOk="0">
                  <a:moveTo>
                    <a:pt x="21158" y="0"/>
                  </a:moveTo>
                  <a:cubicBezTo>
                    <a:pt x="17080" y="0"/>
                    <a:pt x="13001" y="0"/>
                    <a:pt x="9376" y="1851"/>
                  </a:cubicBezTo>
                  <a:cubicBezTo>
                    <a:pt x="5751" y="3703"/>
                    <a:pt x="2579" y="7406"/>
                    <a:pt x="1068" y="10389"/>
                  </a:cubicBezTo>
                  <a:cubicBezTo>
                    <a:pt x="-442" y="13371"/>
                    <a:pt x="-291" y="15634"/>
                    <a:pt x="1144" y="17280"/>
                  </a:cubicBezTo>
                  <a:cubicBezTo>
                    <a:pt x="2579" y="18926"/>
                    <a:pt x="5298" y="19954"/>
                    <a:pt x="8394" y="20571"/>
                  </a:cubicBezTo>
                  <a:cubicBezTo>
                    <a:pt x="11491" y="21189"/>
                    <a:pt x="14965" y="21394"/>
                    <a:pt x="18439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3" name="Line"/>
            <p:cNvSpPr/>
            <p:nvPr/>
          </p:nvSpPr>
          <p:spPr>
            <a:xfrm>
              <a:off x="4806007" y="7527735"/>
              <a:ext cx="552014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00" y="14400"/>
                    <a:pt x="3800" y="7200"/>
                    <a:pt x="7100" y="3600"/>
                  </a:cubicBezTo>
                  <a:cubicBezTo>
                    <a:pt x="10400" y="0"/>
                    <a:pt x="15100" y="0"/>
                    <a:pt x="17750" y="0"/>
                  </a:cubicBezTo>
                  <a:cubicBezTo>
                    <a:pt x="20400" y="0"/>
                    <a:pt x="210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4" name="Line"/>
            <p:cNvSpPr/>
            <p:nvPr/>
          </p:nvSpPr>
          <p:spPr>
            <a:xfrm>
              <a:off x="5626359" y="7589070"/>
              <a:ext cx="452344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93" y="14400"/>
                    <a:pt x="8786" y="7200"/>
                    <a:pt x="12386" y="3600"/>
                  </a:cubicBezTo>
                  <a:cubicBezTo>
                    <a:pt x="15986" y="0"/>
                    <a:pt x="18793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5" name="Line"/>
            <p:cNvSpPr/>
            <p:nvPr/>
          </p:nvSpPr>
          <p:spPr>
            <a:xfrm>
              <a:off x="6608433" y="6238428"/>
              <a:ext cx="351957" cy="315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341" fill="norm" stroke="1" extrusionOk="0">
                  <a:moveTo>
                    <a:pt x="15921" y="2679"/>
                  </a:moveTo>
                  <a:cubicBezTo>
                    <a:pt x="15765" y="1815"/>
                    <a:pt x="15608" y="951"/>
                    <a:pt x="14982" y="432"/>
                  </a:cubicBezTo>
                  <a:cubicBezTo>
                    <a:pt x="14356" y="-86"/>
                    <a:pt x="13260" y="-259"/>
                    <a:pt x="11382" y="605"/>
                  </a:cubicBezTo>
                  <a:cubicBezTo>
                    <a:pt x="9504" y="1469"/>
                    <a:pt x="6843" y="3370"/>
                    <a:pt x="4808" y="5184"/>
                  </a:cubicBezTo>
                  <a:cubicBezTo>
                    <a:pt x="2773" y="6999"/>
                    <a:pt x="1365" y="8727"/>
                    <a:pt x="660" y="10109"/>
                  </a:cubicBezTo>
                  <a:cubicBezTo>
                    <a:pt x="-44" y="11491"/>
                    <a:pt x="-44" y="12528"/>
                    <a:pt x="34" y="13479"/>
                  </a:cubicBezTo>
                  <a:cubicBezTo>
                    <a:pt x="113" y="14429"/>
                    <a:pt x="269" y="15293"/>
                    <a:pt x="3243" y="16503"/>
                  </a:cubicBezTo>
                  <a:cubicBezTo>
                    <a:pt x="6217" y="17712"/>
                    <a:pt x="12008" y="19267"/>
                    <a:pt x="15530" y="20131"/>
                  </a:cubicBezTo>
                  <a:cubicBezTo>
                    <a:pt x="19052" y="20995"/>
                    <a:pt x="20304" y="21168"/>
                    <a:pt x="21556" y="21341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6" name="Line"/>
            <p:cNvSpPr/>
            <p:nvPr/>
          </p:nvSpPr>
          <p:spPr>
            <a:xfrm>
              <a:off x="6577047" y="6676716"/>
              <a:ext cx="529013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74" y="0"/>
                    <a:pt x="8348" y="0"/>
                    <a:pt x="11948" y="3600"/>
                  </a:cubicBezTo>
                  <a:cubicBezTo>
                    <a:pt x="15548" y="7200"/>
                    <a:pt x="18574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7" name="Line"/>
            <p:cNvSpPr/>
            <p:nvPr/>
          </p:nvSpPr>
          <p:spPr>
            <a:xfrm>
              <a:off x="6523379" y="7242104"/>
              <a:ext cx="222339" cy="323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392" fill="norm" stroke="1" extrusionOk="0">
                  <a:moveTo>
                    <a:pt x="21355" y="4686"/>
                  </a:moveTo>
                  <a:cubicBezTo>
                    <a:pt x="19637" y="2998"/>
                    <a:pt x="17919" y="1311"/>
                    <a:pt x="14850" y="551"/>
                  </a:cubicBezTo>
                  <a:cubicBezTo>
                    <a:pt x="11782" y="-208"/>
                    <a:pt x="7364" y="-39"/>
                    <a:pt x="4541" y="214"/>
                  </a:cubicBezTo>
                  <a:cubicBezTo>
                    <a:pt x="1719" y="467"/>
                    <a:pt x="491" y="805"/>
                    <a:pt x="123" y="1901"/>
                  </a:cubicBezTo>
                  <a:cubicBezTo>
                    <a:pt x="-245" y="2998"/>
                    <a:pt x="246" y="4855"/>
                    <a:pt x="3437" y="7048"/>
                  </a:cubicBezTo>
                  <a:cubicBezTo>
                    <a:pt x="6628" y="9242"/>
                    <a:pt x="12519" y="11773"/>
                    <a:pt x="15955" y="13376"/>
                  </a:cubicBezTo>
                  <a:cubicBezTo>
                    <a:pt x="19391" y="14979"/>
                    <a:pt x="20373" y="15655"/>
                    <a:pt x="20741" y="16414"/>
                  </a:cubicBezTo>
                  <a:cubicBezTo>
                    <a:pt x="21110" y="17173"/>
                    <a:pt x="20864" y="18017"/>
                    <a:pt x="17305" y="18861"/>
                  </a:cubicBezTo>
                  <a:cubicBezTo>
                    <a:pt x="13746" y="19705"/>
                    <a:pt x="6873" y="20548"/>
                    <a:pt x="0" y="21392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8" name="Line"/>
            <p:cNvSpPr/>
            <p:nvPr/>
          </p:nvSpPr>
          <p:spPr>
            <a:xfrm>
              <a:off x="6385376" y="7750074"/>
              <a:ext cx="567347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89" y="0"/>
                    <a:pt x="7978" y="0"/>
                    <a:pt x="11578" y="3600"/>
                  </a:cubicBezTo>
                  <a:cubicBezTo>
                    <a:pt x="15178" y="7200"/>
                    <a:pt x="18389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9" name="Line"/>
            <p:cNvSpPr/>
            <p:nvPr/>
          </p:nvSpPr>
          <p:spPr>
            <a:xfrm>
              <a:off x="4910404" y="8064394"/>
              <a:ext cx="370948" cy="322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264" fill="norm" stroke="1" extrusionOk="0">
                  <a:moveTo>
                    <a:pt x="20446" y="4051"/>
                  </a:moveTo>
                  <a:cubicBezTo>
                    <a:pt x="20887" y="2701"/>
                    <a:pt x="21328" y="1351"/>
                    <a:pt x="21108" y="592"/>
                  </a:cubicBezTo>
                  <a:cubicBezTo>
                    <a:pt x="20887" y="-167"/>
                    <a:pt x="20006" y="-336"/>
                    <a:pt x="17581" y="930"/>
                  </a:cubicBezTo>
                  <a:cubicBezTo>
                    <a:pt x="15157" y="2195"/>
                    <a:pt x="11189" y="4895"/>
                    <a:pt x="7957" y="7595"/>
                  </a:cubicBezTo>
                  <a:cubicBezTo>
                    <a:pt x="4724" y="10295"/>
                    <a:pt x="2226" y="12995"/>
                    <a:pt x="977" y="14767"/>
                  </a:cubicBezTo>
                  <a:cubicBezTo>
                    <a:pt x="-272" y="16539"/>
                    <a:pt x="-272" y="17383"/>
                    <a:pt x="683" y="18226"/>
                  </a:cubicBezTo>
                  <a:cubicBezTo>
                    <a:pt x="1638" y="19070"/>
                    <a:pt x="3548" y="19914"/>
                    <a:pt x="7148" y="20420"/>
                  </a:cubicBezTo>
                  <a:cubicBezTo>
                    <a:pt x="10748" y="20926"/>
                    <a:pt x="16038" y="21095"/>
                    <a:pt x="21328" y="2126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0" name="Line"/>
            <p:cNvSpPr/>
            <p:nvPr/>
          </p:nvSpPr>
          <p:spPr>
            <a:xfrm>
              <a:off x="5571124" y="8065617"/>
              <a:ext cx="331809" cy="34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428" fill="norm" stroke="1" extrusionOk="0">
                  <a:moveTo>
                    <a:pt x="15690" y="4725"/>
                  </a:moveTo>
                  <a:cubicBezTo>
                    <a:pt x="15690" y="3765"/>
                    <a:pt x="15690" y="2805"/>
                    <a:pt x="13985" y="1845"/>
                  </a:cubicBezTo>
                  <a:cubicBezTo>
                    <a:pt x="12280" y="885"/>
                    <a:pt x="8869" y="-75"/>
                    <a:pt x="6189" y="5"/>
                  </a:cubicBezTo>
                  <a:cubicBezTo>
                    <a:pt x="3510" y="85"/>
                    <a:pt x="1561" y="1205"/>
                    <a:pt x="586" y="2645"/>
                  </a:cubicBezTo>
                  <a:cubicBezTo>
                    <a:pt x="-388" y="4085"/>
                    <a:pt x="-388" y="5845"/>
                    <a:pt x="2454" y="7685"/>
                  </a:cubicBezTo>
                  <a:cubicBezTo>
                    <a:pt x="5296" y="9525"/>
                    <a:pt x="10980" y="11445"/>
                    <a:pt x="14310" y="12645"/>
                  </a:cubicBezTo>
                  <a:cubicBezTo>
                    <a:pt x="17639" y="13845"/>
                    <a:pt x="18614" y="14325"/>
                    <a:pt x="19426" y="14805"/>
                  </a:cubicBezTo>
                  <a:cubicBezTo>
                    <a:pt x="20238" y="15285"/>
                    <a:pt x="20887" y="15765"/>
                    <a:pt x="21050" y="16405"/>
                  </a:cubicBezTo>
                  <a:cubicBezTo>
                    <a:pt x="21212" y="17045"/>
                    <a:pt x="20887" y="17845"/>
                    <a:pt x="18776" y="18725"/>
                  </a:cubicBezTo>
                  <a:cubicBezTo>
                    <a:pt x="16665" y="19605"/>
                    <a:pt x="12767" y="20565"/>
                    <a:pt x="10250" y="21045"/>
                  </a:cubicBezTo>
                  <a:cubicBezTo>
                    <a:pt x="7732" y="21525"/>
                    <a:pt x="6595" y="21525"/>
                    <a:pt x="6433" y="21205"/>
                  </a:cubicBezTo>
                  <a:cubicBezTo>
                    <a:pt x="6271" y="20885"/>
                    <a:pt x="7083" y="20245"/>
                    <a:pt x="7895" y="19605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1" name="Line"/>
            <p:cNvSpPr/>
            <p:nvPr/>
          </p:nvSpPr>
          <p:spPr>
            <a:xfrm>
              <a:off x="6205001" y="8204477"/>
              <a:ext cx="410381" cy="212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393" fill="norm" stroke="1" extrusionOk="0">
                  <a:moveTo>
                    <a:pt x="18779" y="5193"/>
                  </a:moveTo>
                  <a:cubicBezTo>
                    <a:pt x="18516" y="3907"/>
                    <a:pt x="18252" y="2622"/>
                    <a:pt x="16606" y="1593"/>
                  </a:cubicBezTo>
                  <a:cubicBezTo>
                    <a:pt x="14960" y="564"/>
                    <a:pt x="11930" y="-207"/>
                    <a:pt x="9033" y="50"/>
                  </a:cubicBezTo>
                  <a:cubicBezTo>
                    <a:pt x="6135" y="307"/>
                    <a:pt x="3370" y="1593"/>
                    <a:pt x="1723" y="2622"/>
                  </a:cubicBezTo>
                  <a:cubicBezTo>
                    <a:pt x="77" y="3650"/>
                    <a:pt x="-450" y="4422"/>
                    <a:pt x="406" y="6736"/>
                  </a:cubicBezTo>
                  <a:cubicBezTo>
                    <a:pt x="1262" y="9050"/>
                    <a:pt x="3501" y="12907"/>
                    <a:pt x="7189" y="15607"/>
                  </a:cubicBezTo>
                  <a:cubicBezTo>
                    <a:pt x="10877" y="18307"/>
                    <a:pt x="16013" y="19850"/>
                    <a:pt x="21150" y="21393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2" name="Line"/>
            <p:cNvSpPr/>
            <p:nvPr/>
          </p:nvSpPr>
          <p:spPr>
            <a:xfrm>
              <a:off x="1806199" y="7775903"/>
              <a:ext cx="196608" cy="403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450" fill="norm" stroke="1" extrusionOk="0">
                  <a:moveTo>
                    <a:pt x="4323" y="21450"/>
                  </a:moveTo>
                  <a:cubicBezTo>
                    <a:pt x="2956" y="21042"/>
                    <a:pt x="1589" y="20635"/>
                    <a:pt x="769" y="19073"/>
                  </a:cubicBezTo>
                  <a:cubicBezTo>
                    <a:pt x="-52" y="17510"/>
                    <a:pt x="-325" y="14793"/>
                    <a:pt x="495" y="11873"/>
                  </a:cubicBezTo>
                  <a:cubicBezTo>
                    <a:pt x="1316" y="8952"/>
                    <a:pt x="3229" y="5827"/>
                    <a:pt x="4597" y="3925"/>
                  </a:cubicBezTo>
                  <a:cubicBezTo>
                    <a:pt x="5964" y="2024"/>
                    <a:pt x="6784" y="1344"/>
                    <a:pt x="7741" y="801"/>
                  </a:cubicBezTo>
                  <a:cubicBezTo>
                    <a:pt x="8698" y="258"/>
                    <a:pt x="9791" y="-150"/>
                    <a:pt x="10338" y="54"/>
                  </a:cubicBezTo>
                  <a:cubicBezTo>
                    <a:pt x="10885" y="258"/>
                    <a:pt x="10885" y="1073"/>
                    <a:pt x="10885" y="2159"/>
                  </a:cubicBezTo>
                  <a:cubicBezTo>
                    <a:pt x="10885" y="3246"/>
                    <a:pt x="10885" y="4605"/>
                    <a:pt x="10885" y="5624"/>
                  </a:cubicBezTo>
                  <a:cubicBezTo>
                    <a:pt x="10885" y="6642"/>
                    <a:pt x="10885" y="7322"/>
                    <a:pt x="11569" y="7593"/>
                  </a:cubicBezTo>
                  <a:cubicBezTo>
                    <a:pt x="12252" y="7865"/>
                    <a:pt x="13619" y="7729"/>
                    <a:pt x="14713" y="7254"/>
                  </a:cubicBezTo>
                  <a:cubicBezTo>
                    <a:pt x="15807" y="6778"/>
                    <a:pt x="16627" y="5963"/>
                    <a:pt x="17721" y="5012"/>
                  </a:cubicBezTo>
                  <a:cubicBezTo>
                    <a:pt x="18814" y="4061"/>
                    <a:pt x="20181" y="2975"/>
                    <a:pt x="20728" y="2975"/>
                  </a:cubicBezTo>
                  <a:cubicBezTo>
                    <a:pt x="21275" y="2975"/>
                    <a:pt x="21002" y="4061"/>
                    <a:pt x="20591" y="6303"/>
                  </a:cubicBezTo>
                  <a:cubicBezTo>
                    <a:pt x="20181" y="8544"/>
                    <a:pt x="19635" y="11941"/>
                    <a:pt x="19498" y="14046"/>
                  </a:cubicBezTo>
                  <a:cubicBezTo>
                    <a:pt x="19361" y="16152"/>
                    <a:pt x="19635" y="16967"/>
                    <a:pt x="19908" y="17782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3" name="Line"/>
            <p:cNvSpPr/>
            <p:nvPr/>
          </p:nvSpPr>
          <p:spPr>
            <a:xfrm>
              <a:off x="2020225" y="8014799"/>
              <a:ext cx="98664" cy="69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7" h="20861" fill="norm" stroke="1" extrusionOk="0">
                  <a:moveTo>
                    <a:pt x="15155" y="1091"/>
                  </a:moveTo>
                  <a:cubicBezTo>
                    <a:pt x="12455" y="319"/>
                    <a:pt x="9755" y="-452"/>
                    <a:pt x="7325" y="319"/>
                  </a:cubicBezTo>
                  <a:cubicBezTo>
                    <a:pt x="4895" y="1091"/>
                    <a:pt x="2735" y="3405"/>
                    <a:pt x="1385" y="6491"/>
                  </a:cubicBezTo>
                  <a:cubicBezTo>
                    <a:pt x="35" y="9576"/>
                    <a:pt x="-505" y="13434"/>
                    <a:pt x="575" y="16134"/>
                  </a:cubicBezTo>
                  <a:cubicBezTo>
                    <a:pt x="1655" y="18834"/>
                    <a:pt x="4355" y="20377"/>
                    <a:pt x="7325" y="20762"/>
                  </a:cubicBezTo>
                  <a:cubicBezTo>
                    <a:pt x="10295" y="21148"/>
                    <a:pt x="13535" y="20377"/>
                    <a:pt x="16235" y="18834"/>
                  </a:cubicBezTo>
                  <a:cubicBezTo>
                    <a:pt x="18935" y="17291"/>
                    <a:pt x="21095" y="14977"/>
                    <a:pt x="20825" y="12277"/>
                  </a:cubicBezTo>
                  <a:cubicBezTo>
                    <a:pt x="20555" y="9577"/>
                    <a:pt x="17855" y="6491"/>
                    <a:pt x="15155" y="3405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4" name="Line"/>
            <p:cNvSpPr/>
            <p:nvPr/>
          </p:nvSpPr>
          <p:spPr>
            <a:xfrm>
              <a:off x="2199282" y="7987745"/>
              <a:ext cx="122670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50" y="4000"/>
                    <a:pt x="2700" y="8000"/>
                    <a:pt x="2700" y="11400"/>
                  </a:cubicBezTo>
                  <a:cubicBezTo>
                    <a:pt x="2700" y="14800"/>
                    <a:pt x="1350" y="17600"/>
                    <a:pt x="1125" y="17800"/>
                  </a:cubicBezTo>
                  <a:cubicBezTo>
                    <a:pt x="900" y="18000"/>
                    <a:pt x="1800" y="15600"/>
                    <a:pt x="3825" y="12800"/>
                  </a:cubicBezTo>
                  <a:cubicBezTo>
                    <a:pt x="5850" y="10000"/>
                    <a:pt x="9000" y="6800"/>
                    <a:pt x="11925" y="4600"/>
                  </a:cubicBezTo>
                  <a:cubicBezTo>
                    <a:pt x="14850" y="2400"/>
                    <a:pt x="17550" y="1200"/>
                    <a:pt x="18900" y="2200"/>
                  </a:cubicBezTo>
                  <a:cubicBezTo>
                    <a:pt x="20250" y="3200"/>
                    <a:pt x="20250" y="6400"/>
                    <a:pt x="20475" y="10000"/>
                  </a:cubicBezTo>
                  <a:cubicBezTo>
                    <a:pt x="20700" y="13600"/>
                    <a:pt x="21150" y="17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5" name="Line"/>
            <p:cNvSpPr/>
            <p:nvPr/>
          </p:nvSpPr>
          <p:spPr>
            <a:xfrm>
              <a:off x="2597957" y="7816519"/>
              <a:ext cx="23002" cy="232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374"/>
                  </a:moveTo>
                  <a:cubicBezTo>
                    <a:pt x="2400" y="1187"/>
                    <a:pt x="4800" y="0"/>
                    <a:pt x="7200" y="0"/>
                  </a:cubicBezTo>
                  <a:cubicBezTo>
                    <a:pt x="9600" y="0"/>
                    <a:pt x="12000" y="1187"/>
                    <a:pt x="13200" y="4629"/>
                  </a:cubicBezTo>
                  <a:cubicBezTo>
                    <a:pt x="14400" y="8070"/>
                    <a:pt x="14400" y="13767"/>
                    <a:pt x="15600" y="16971"/>
                  </a:cubicBezTo>
                  <a:cubicBezTo>
                    <a:pt x="16800" y="20176"/>
                    <a:pt x="19200" y="2088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6" name="Line"/>
            <p:cNvSpPr/>
            <p:nvPr/>
          </p:nvSpPr>
          <p:spPr>
            <a:xfrm>
              <a:off x="2491759" y="7750074"/>
              <a:ext cx="290204" cy="10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1053" y="21600"/>
                  </a:moveTo>
                  <a:cubicBezTo>
                    <a:pt x="484" y="19029"/>
                    <a:pt x="-84" y="16457"/>
                    <a:pt x="11" y="14400"/>
                  </a:cubicBezTo>
                  <a:cubicBezTo>
                    <a:pt x="105" y="12343"/>
                    <a:pt x="863" y="10800"/>
                    <a:pt x="4558" y="8486"/>
                  </a:cubicBezTo>
                  <a:cubicBezTo>
                    <a:pt x="8253" y="6171"/>
                    <a:pt x="14884" y="3086"/>
                    <a:pt x="21516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7" name="Line"/>
            <p:cNvSpPr/>
            <p:nvPr/>
          </p:nvSpPr>
          <p:spPr>
            <a:xfrm>
              <a:off x="2712280" y="7893400"/>
              <a:ext cx="339657" cy="117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102" fill="norm" stroke="1" extrusionOk="0">
                  <a:moveTo>
                    <a:pt x="523" y="1800"/>
                  </a:moveTo>
                  <a:cubicBezTo>
                    <a:pt x="203" y="4098"/>
                    <a:pt x="-117" y="6396"/>
                    <a:pt x="43" y="9613"/>
                  </a:cubicBezTo>
                  <a:cubicBezTo>
                    <a:pt x="203" y="12830"/>
                    <a:pt x="843" y="16966"/>
                    <a:pt x="1643" y="18804"/>
                  </a:cubicBezTo>
                  <a:cubicBezTo>
                    <a:pt x="2443" y="20642"/>
                    <a:pt x="3403" y="20183"/>
                    <a:pt x="4123" y="19034"/>
                  </a:cubicBezTo>
                  <a:cubicBezTo>
                    <a:pt x="4843" y="17885"/>
                    <a:pt x="5323" y="16047"/>
                    <a:pt x="5723" y="13979"/>
                  </a:cubicBezTo>
                  <a:cubicBezTo>
                    <a:pt x="6123" y="11910"/>
                    <a:pt x="6443" y="9613"/>
                    <a:pt x="6843" y="9383"/>
                  </a:cubicBezTo>
                  <a:cubicBezTo>
                    <a:pt x="7243" y="9153"/>
                    <a:pt x="7723" y="10991"/>
                    <a:pt x="8203" y="12830"/>
                  </a:cubicBezTo>
                  <a:cubicBezTo>
                    <a:pt x="8683" y="14668"/>
                    <a:pt x="9163" y="16506"/>
                    <a:pt x="9803" y="16736"/>
                  </a:cubicBezTo>
                  <a:cubicBezTo>
                    <a:pt x="10443" y="16966"/>
                    <a:pt x="11243" y="15587"/>
                    <a:pt x="11803" y="13749"/>
                  </a:cubicBezTo>
                  <a:cubicBezTo>
                    <a:pt x="12363" y="11910"/>
                    <a:pt x="12683" y="9613"/>
                    <a:pt x="12843" y="7085"/>
                  </a:cubicBezTo>
                  <a:cubicBezTo>
                    <a:pt x="13003" y="4557"/>
                    <a:pt x="13003" y="1800"/>
                    <a:pt x="12603" y="651"/>
                  </a:cubicBezTo>
                  <a:cubicBezTo>
                    <a:pt x="12203" y="-498"/>
                    <a:pt x="11403" y="-38"/>
                    <a:pt x="10843" y="1340"/>
                  </a:cubicBezTo>
                  <a:cubicBezTo>
                    <a:pt x="10283" y="2719"/>
                    <a:pt x="9963" y="5017"/>
                    <a:pt x="9803" y="7315"/>
                  </a:cubicBezTo>
                  <a:cubicBezTo>
                    <a:pt x="9643" y="9613"/>
                    <a:pt x="9643" y="11910"/>
                    <a:pt x="10363" y="13979"/>
                  </a:cubicBezTo>
                  <a:cubicBezTo>
                    <a:pt x="11083" y="16047"/>
                    <a:pt x="12523" y="17885"/>
                    <a:pt x="13883" y="17655"/>
                  </a:cubicBezTo>
                  <a:cubicBezTo>
                    <a:pt x="15243" y="17425"/>
                    <a:pt x="16523" y="15128"/>
                    <a:pt x="17163" y="12830"/>
                  </a:cubicBezTo>
                  <a:cubicBezTo>
                    <a:pt x="17803" y="10532"/>
                    <a:pt x="17803" y="8234"/>
                    <a:pt x="17803" y="5936"/>
                  </a:cubicBezTo>
                  <a:cubicBezTo>
                    <a:pt x="17803" y="3638"/>
                    <a:pt x="17803" y="1340"/>
                    <a:pt x="18363" y="1800"/>
                  </a:cubicBezTo>
                  <a:cubicBezTo>
                    <a:pt x="18923" y="2259"/>
                    <a:pt x="20043" y="5476"/>
                    <a:pt x="20683" y="8234"/>
                  </a:cubicBezTo>
                  <a:cubicBezTo>
                    <a:pt x="21323" y="10991"/>
                    <a:pt x="21483" y="13289"/>
                    <a:pt x="20923" y="15357"/>
                  </a:cubicBezTo>
                  <a:cubicBezTo>
                    <a:pt x="20363" y="17425"/>
                    <a:pt x="19083" y="19264"/>
                    <a:pt x="17803" y="21102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8" name="Line"/>
            <p:cNvSpPr/>
            <p:nvPr/>
          </p:nvSpPr>
          <p:spPr>
            <a:xfrm>
              <a:off x="3298195" y="7727073"/>
              <a:ext cx="181450" cy="217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6" fill="norm" stroke="1" extrusionOk="0">
                  <a:moveTo>
                    <a:pt x="1521" y="8288"/>
                  </a:moveTo>
                  <a:cubicBezTo>
                    <a:pt x="1521" y="7033"/>
                    <a:pt x="1521" y="5777"/>
                    <a:pt x="1369" y="4521"/>
                  </a:cubicBezTo>
                  <a:cubicBezTo>
                    <a:pt x="1217" y="3265"/>
                    <a:pt x="913" y="2009"/>
                    <a:pt x="608" y="2135"/>
                  </a:cubicBezTo>
                  <a:cubicBezTo>
                    <a:pt x="304" y="2260"/>
                    <a:pt x="0" y="3767"/>
                    <a:pt x="0" y="6530"/>
                  </a:cubicBezTo>
                  <a:cubicBezTo>
                    <a:pt x="0" y="9293"/>
                    <a:pt x="304" y="13312"/>
                    <a:pt x="761" y="15949"/>
                  </a:cubicBezTo>
                  <a:cubicBezTo>
                    <a:pt x="1217" y="18586"/>
                    <a:pt x="1825" y="19842"/>
                    <a:pt x="2890" y="20595"/>
                  </a:cubicBezTo>
                  <a:cubicBezTo>
                    <a:pt x="3955" y="21349"/>
                    <a:pt x="5476" y="21600"/>
                    <a:pt x="6693" y="21223"/>
                  </a:cubicBezTo>
                  <a:cubicBezTo>
                    <a:pt x="7910" y="20847"/>
                    <a:pt x="8823" y="19842"/>
                    <a:pt x="9887" y="19842"/>
                  </a:cubicBezTo>
                  <a:cubicBezTo>
                    <a:pt x="10952" y="19842"/>
                    <a:pt x="12169" y="20847"/>
                    <a:pt x="13386" y="20972"/>
                  </a:cubicBezTo>
                  <a:cubicBezTo>
                    <a:pt x="14603" y="21098"/>
                    <a:pt x="15820" y="20344"/>
                    <a:pt x="16885" y="17330"/>
                  </a:cubicBezTo>
                  <a:cubicBezTo>
                    <a:pt x="17949" y="14316"/>
                    <a:pt x="18862" y="9042"/>
                    <a:pt x="19623" y="5777"/>
                  </a:cubicBezTo>
                  <a:cubicBezTo>
                    <a:pt x="20383" y="2512"/>
                    <a:pt x="20992" y="125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9" name="Line"/>
            <p:cNvSpPr/>
            <p:nvPr/>
          </p:nvSpPr>
          <p:spPr>
            <a:xfrm>
              <a:off x="3487311" y="7516765"/>
              <a:ext cx="352675" cy="397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3" fill="norm" stroke="1" extrusionOk="0">
                  <a:moveTo>
                    <a:pt x="0" y="19453"/>
                  </a:moveTo>
                  <a:cubicBezTo>
                    <a:pt x="626" y="19863"/>
                    <a:pt x="1252" y="20273"/>
                    <a:pt x="1957" y="20342"/>
                  </a:cubicBezTo>
                  <a:cubicBezTo>
                    <a:pt x="2661" y="20410"/>
                    <a:pt x="3443" y="20137"/>
                    <a:pt x="4539" y="19521"/>
                  </a:cubicBezTo>
                  <a:cubicBezTo>
                    <a:pt x="5635" y="18906"/>
                    <a:pt x="7043" y="17949"/>
                    <a:pt x="7904" y="17129"/>
                  </a:cubicBezTo>
                  <a:cubicBezTo>
                    <a:pt x="8765" y="16309"/>
                    <a:pt x="9078" y="15625"/>
                    <a:pt x="8765" y="15352"/>
                  </a:cubicBezTo>
                  <a:cubicBezTo>
                    <a:pt x="8452" y="15078"/>
                    <a:pt x="7513" y="15215"/>
                    <a:pt x="6417" y="15762"/>
                  </a:cubicBezTo>
                  <a:cubicBezTo>
                    <a:pt x="5322" y="16309"/>
                    <a:pt x="4070" y="17266"/>
                    <a:pt x="3365" y="18086"/>
                  </a:cubicBezTo>
                  <a:cubicBezTo>
                    <a:pt x="2661" y="18906"/>
                    <a:pt x="2504" y="19590"/>
                    <a:pt x="2817" y="20137"/>
                  </a:cubicBezTo>
                  <a:cubicBezTo>
                    <a:pt x="3130" y="20683"/>
                    <a:pt x="3913" y="21094"/>
                    <a:pt x="5557" y="21230"/>
                  </a:cubicBezTo>
                  <a:cubicBezTo>
                    <a:pt x="7200" y="21367"/>
                    <a:pt x="9704" y="21230"/>
                    <a:pt x="11270" y="20957"/>
                  </a:cubicBezTo>
                  <a:cubicBezTo>
                    <a:pt x="12835" y="20683"/>
                    <a:pt x="13461" y="20273"/>
                    <a:pt x="13539" y="19795"/>
                  </a:cubicBezTo>
                  <a:cubicBezTo>
                    <a:pt x="13617" y="19316"/>
                    <a:pt x="13148" y="18770"/>
                    <a:pt x="12678" y="18906"/>
                  </a:cubicBezTo>
                  <a:cubicBezTo>
                    <a:pt x="12209" y="19043"/>
                    <a:pt x="11739" y="19863"/>
                    <a:pt x="11896" y="20137"/>
                  </a:cubicBezTo>
                  <a:cubicBezTo>
                    <a:pt x="12052" y="20410"/>
                    <a:pt x="12835" y="20137"/>
                    <a:pt x="13930" y="18838"/>
                  </a:cubicBezTo>
                  <a:cubicBezTo>
                    <a:pt x="15026" y="17539"/>
                    <a:pt x="16435" y="15215"/>
                    <a:pt x="17530" y="12344"/>
                  </a:cubicBezTo>
                  <a:cubicBezTo>
                    <a:pt x="18626" y="9473"/>
                    <a:pt x="19409" y="6056"/>
                    <a:pt x="19800" y="3800"/>
                  </a:cubicBezTo>
                  <a:cubicBezTo>
                    <a:pt x="20191" y="1544"/>
                    <a:pt x="20191" y="451"/>
                    <a:pt x="19878" y="109"/>
                  </a:cubicBezTo>
                  <a:cubicBezTo>
                    <a:pt x="19565" y="-233"/>
                    <a:pt x="18939" y="177"/>
                    <a:pt x="18470" y="2159"/>
                  </a:cubicBezTo>
                  <a:cubicBezTo>
                    <a:pt x="18000" y="4142"/>
                    <a:pt x="17687" y="7696"/>
                    <a:pt x="18235" y="10909"/>
                  </a:cubicBezTo>
                  <a:cubicBezTo>
                    <a:pt x="18783" y="14121"/>
                    <a:pt x="20191" y="16992"/>
                    <a:pt x="21600" y="19863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0" name="Line"/>
            <p:cNvSpPr/>
            <p:nvPr/>
          </p:nvSpPr>
          <p:spPr>
            <a:xfrm>
              <a:off x="4765182" y="8618423"/>
              <a:ext cx="385834" cy="322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299" fill="norm" stroke="1" extrusionOk="0">
                  <a:moveTo>
                    <a:pt x="9091" y="3918"/>
                  </a:moveTo>
                  <a:cubicBezTo>
                    <a:pt x="9091" y="9149"/>
                    <a:pt x="9091" y="14380"/>
                    <a:pt x="9162" y="17418"/>
                  </a:cubicBezTo>
                  <a:cubicBezTo>
                    <a:pt x="9233" y="20455"/>
                    <a:pt x="9375" y="21299"/>
                    <a:pt x="9304" y="21299"/>
                  </a:cubicBezTo>
                  <a:cubicBezTo>
                    <a:pt x="9233" y="21299"/>
                    <a:pt x="8949" y="20455"/>
                    <a:pt x="7599" y="18346"/>
                  </a:cubicBezTo>
                  <a:cubicBezTo>
                    <a:pt x="6249" y="16237"/>
                    <a:pt x="3833" y="12862"/>
                    <a:pt x="2341" y="10837"/>
                  </a:cubicBezTo>
                  <a:cubicBezTo>
                    <a:pt x="849" y="8812"/>
                    <a:pt x="280" y="8136"/>
                    <a:pt x="67" y="7377"/>
                  </a:cubicBezTo>
                  <a:cubicBezTo>
                    <a:pt x="-146" y="6618"/>
                    <a:pt x="-4" y="5774"/>
                    <a:pt x="2767" y="4424"/>
                  </a:cubicBezTo>
                  <a:cubicBezTo>
                    <a:pt x="5538" y="3074"/>
                    <a:pt x="10938" y="1218"/>
                    <a:pt x="14491" y="458"/>
                  </a:cubicBezTo>
                  <a:cubicBezTo>
                    <a:pt x="18043" y="-301"/>
                    <a:pt x="19749" y="37"/>
                    <a:pt x="21454" y="37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1" name="Line"/>
            <p:cNvSpPr/>
            <p:nvPr/>
          </p:nvSpPr>
          <p:spPr>
            <a:xfrm>
              <a:off x="5051346" y="8739095"/>
              <a:ext cx="361940" cy="191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600" fill="norm" stroke="1" extrusionOk="0">
                  <a:moveTo>
                    <a:pt x="0" y="0"/>
                  </a:moveTo>
                  <a:cubicBezTo>
                    <a:pt x="151" y="3168"/>
                    <a:pt x="302" y="6336"/>
                    <a:pt x="529" y="8640"/>
                  </a:cubicBezTo>
                  <a:cubicBezTo>
                    <a:pt x="755" y="10944"/>
                    <a:pt x="1057" y="12384"/>
                    <a:pt x="1586" y="13536"/>
                  </a:cubicBezTo>
                  <a:cubicBezTo>
                    <a:pt x="2115" y="14688"/>
                    <a:pt x="2870" y="15552"/>
                    <a:pt x="3474" y="15408"/>
                  </a:cubicBezTo>
                  <a:cubicBezTo>
                    <a:pt x="4078" y="15264"/>
                    <a:pt x="4531" y="14112"/>
                    <a:pt x="4909" y="12816"/>
                  </a:cubicBezTo>
                  <a:cubicBezTo>
                    <a:pt x="5287" y="11520"/>
                    <a:pt x="5589" y="10080"/>
                    <a:pt x="5740" y="10080"/>
                  </a:cubicBezTo>
                  <a:cubicBezTo>
                    <a:pt x="5891" y="10080"/>
                    <a:pt x="5891" y="11520"/>
                    <a:pt x="6117" y="12960"/>
                  </a:cubicBezTo>
                  <a:cubicBezTo>
                    <a:pt x="6344" y="14400"/>
                    <a:pt x="6797" y="15840"/>
                    <a:pt x="7779" y="16416"/>
                  </a:cubicBezTo>
                  <a:cubicBezTo>
                    <a:pt x="8761" y="16992"/>
                    <a:pt x="10271" y="16704"/>
                    <a:pt x="11178" y="15840"/>
                  </a:cubicBezTo>
                  <a:cubicBezTo>
                    <a:pt x="12084" y="14976"/>
                    <a:pt x="12386" y="13536"/>
                    <a:pt x="12613" y="12096"/>
                  </a:cubicBezTo>
                  <a:cubicBezTo>
                    <a:pt x="12839" y="10656"/>
                    <a:pt x="12990" y="9216"/>
                    <a:pt x="12688" y="8496"/>
                  </a:cubicBezTo>
                  <a:cubicBezTo>
                    <a:pt x="12386" y="7776"/>
                    <a:pt x="11631" y="7776"/>
                    <a:pt x="11027" y="8496"/>
                  </a:cubicBezTo>
                  <a:cubicBezTo>
                    <a:pt x="10422" y="9216"/>
                    <a:pt x="9969" y="10656"/>
                    <a:pt x="10045" y="11808"/>
                  </a:cubicBezTo>
                  <a:cubicBezTo>
                    <a:pt x="10120" y="12960"/>
                    <a:pt x="10724" y="13824"/>
                    <a:pt x="11782" y="13968"/>
                  </a:cubicBezTo>
                  <a:cubicBezTo>
                    <a:pt x="12839" y="14112"/>
                    <a:pt x="14350" y="13536"/>
                    <a:pt x="15709" y="12096"/>
                  </a:cubicBezTo>
                  <a:cubicBezTo>
                    <a:pt x="17069" y="10656"/>
                    <a:pt x="18277" y="8352"/>
                    <a:pt x="18881" y="6480"/>
                  </a:cubicBezTo>
                  <a:cubicBezTo>
                    <a:pt x="19485" y="4608"/>
                    <a:pt x="19485" y="3168"/>
                    <a:pt x="19787" y="4320"/>
                  </a:cubicBezTo>
                  <a:cubicBezTo>
                    <a:pt x="20090" y="5472"/>
                    <a:pt x="20694" y="9216"/>
                    <a:pt x="21071" y="12096"/>
                  </a:cubicBezTo>
                  <a:cubicBezTo>
                    <a:pt x="21449" y="14976"/>
                    <a:pt x="21600" y="16992"/>
                    <a:pt x="20920" y="18432"/>
                  </a:cubicBezTo>
                  <a:cubicBezTo>
                    <a:pt x="20241" y="19872"/>
                    <a:pt x="18730" y="20736"/>
                    <a:pt x="1722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2" name="Line"/>
            <p:cNvSpPr/>
            <p:nvPr/>
          </p:nvSpPr>
          <p:spPr>
            <a:xfrm>
              <a:off x="5787801" y="8739095"/>
              <a:ext cx="198900" cy="168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279" fill="norm" stroke="1" extrusionOk="0">
                  <a:moveTo>
                    <a:pt x="4937" y="0"/>
                  </a:moveTo>
                  <a:cubicBezTo>
                    <a:pt x="3552" y="0"/>
                    <a:pt x="2167" y="0"/>
                    <a:pt x="1337" y="806"/>
                  </a:cubicBezTo>
                  <a:cubicBezTo>
                    <a:pt x="506" y="1612"/>
                    <a:pt x="229" y="3224"/>
                    <a:pt x="90" y="5803"/>
                  </a:cubicBezTo>
                  <a:cubicBezTo>
                    <a:pt x="-48" y="8382"/>
                    <a:pt x="-48" y="11928"/>
                    <a:pt x="229" y="14508"/>
                  </a:cubicBezTo>
                  <a:cubicBezTo>
                    <a:pt x="506" y="17087"/>
                    <a:pt x="1060" y="18699"/>
                    <a:pt x="2029" y="19827"/>
                  </a:cubicBezTo>
                  <a:cubicBezTo>
                    <a:pt x="2998" y="20955"/>
                    <a:pt x="4383" y="21600"/>
                    <a:pt x="5352" y="21116"/>
                  </a:cubicBezTo>
                  <a:cubicBezTo>
                    <a:pt x="6321" y="20633"/>
                    <a:pt x="6875" y="19021"/>
                    <a:pt x="7429" y="17409"/>
                  </a:cubicBezTo>
                  <a:cubicBezTo>
                    <a:pt x="7983" y="15797"/>
                    <a:pt x="8537" y="14185"/>
                    <a:pt x="9229" y="14024"/>
                  </a:cubicBezTo>
                  <a:cubicBezTo>
                    <a:pt x="9921" y="13863"/>
                    <a:pt x="10752" y="15152"/>
                    <a:pt x="11998" y="14830"/>
                  </a:cubicBezTo>
                  <a:cubicBezTo>
                    <a:pt x="13244" y="14507"/>
                    <a:pt x="14906" y="12573"/>
                    <a:pt x="16567" y="9994"/>
                  </a:cubicBezTo>
                  <a:cubicBezTo>
                    <a:pt x="18229" y="7415"/>
                    <a:pt x="19890" y="4191"/>
                    <a:pt x="21552" y="967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3" name="Line"/>
            <p:cNvSpPr/>
            <p:nvPr/>
          </p:nvSpPr>
          <p:spPr>
            <a:xfrm>
              <a:off x="6017368" y="8655379"/>
              <a:ext cx="276007" cy="257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3" fill="norm" stroke="1" extrusionOk="0">
                  <a:moveTo>
                    <a:pt x="0" y="16307"/>
                  </a:moveTo>
                  <a:cubicBezTo>
                    <a:pt x="600" y="15468"/>
                    <a:pt x="1200" y="14629"/>
                    <a:pt x="1700" y="13686"/>
                  </a:cubicBezTo>
                  <a:cubicBezTo>
                    <a:pt x="2200" y="12742"/>
                    <a:pt x="2600" y="11693"/>
                    <a:pt x="2700" y="11798"/>
                  </a:cubicBezTo>
                  <a:cubicBezTo>
                    <a:pt x="2800" y="11903"/>
                    <a:pt x="2600" y="13161"/>
                    <a:pt x="2900" y="14210"/>
                  </a:cubicBezTo>
                  <a:cubicBezTo>
                    <a:pt x="3200" y="15258"/>
                    <a:pt x="4000" y="16097"/>
                    <a:pt x="4900" y="16622"/>
                  </a:cubicBezTo>
                  <a:cubicBezTo>
                    <a:pt x="5800" y="17146"/>
                    <a:pt x="6800" y="17356"/>
                    <a:pt x="7800" y="17460"/>
                  </a:cubicBezTo>
                  <a:cubicBezTo>
                    <a:pt x="8800" y="17565"/>
                    <a:pt x="9800" y="17565"/>
                    <a:pt x="9800" y="17670"/>
                  </a:cubicBezTo>
                  <a:cubicBezTo>
                    <a:pt x="9800" y="17775"/>
                    <a:pt x="8800" y="17985"/>
                    <a:pt x="8100" y="18614"/>
                  </a:cubicBezTo>
                  <a:cubicBezTo>
                    <a:pt x="7400" y="19243"/>
                    <a:pt x="7000" y="20291"/>
                    <a:pt x="7300" y="20816"/>
                  </a:cubicBezTo>
                  <a:cubicBezTo>
                    <a:pt x="7600" y="21340"/>
                    <a:pt x="8600" y="21340"/>
                    <a:pt x="9900" y="20187"/>
                  </a:cubicBezTo>
                  <a:cubicBezTo>
                    <a:pt x="11200" y="19033"/>
                    <a:pt x="12800" y="16726"/>
                    <a:pt x="14100" y="13790"/>
                  </a:cubicBezTo>
                  <a:cubicBezTo>
                    <a:pt x="15400" y="10855"/>
                    <a:pt x="16400" y="7289"/>
                    <a:pt x="17100" y="4668"/>
                  </a:cubicBezTo>
                  <a:cubicBezTo>
                    <a:pt x="17800" y="2047"/>
                    <a:pt x="18200" y="369"/>
                    <a:pt x="18100" y="55"/>
                  </a:cubicBezTo>
                  <a:cubicBezTo>
                    <a:pt x="18000" y="-260"/>
                    <a:pt x="17400" y="789"/>
                    <a:pt x="16800" y="3410"/>
                  </a:cubicBezTo>
                  <a:cubicBezTo>
                    <a:pt x="16200" y="6031"/>
                    <a:pt x="15600" y="10225"/>
                    <a:pt x="16400" y="13266"/>
                  </a:cubicBezTo>
                  <a:cubicBezTo>
                    <a:pt x="17200" y="16307"/>
                    <a:pt x="19400" y="18194"/>
                    <a:pt x="21600" y="20082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4" name="Line"/>
            <p:cNvSpPr/>
            <p:nvPr/>
          </p:nvSpPr>
          <p:spPr>
            <a:xfrm>
              <a:off x="6555801" y="8700761"/>
              <a:ext cx="113249" cy="245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600" fill="norm" stroke="1" extrusionOk="0">
                  <a:moveTo>
                    <a:pt x="21271" y="0"/>
                  </a:moveTo>
                  <a:cubicBezTo>
                    <a:pt x="17911" y="0"/>
                    <a:pt x="14551" y="0"/>
                    <a:pt x="10951" y="2137"/>
                  </a:cubicBezTo>
                  <a:cubicBezTo>
                    <a:pt x="7351" y="4275"/>
                    <a:pt x="3511" y="8550"/>
                    <a:pt x="1591" y="11925"/>
                  </a:cubicBezTo>
                  <a:cubicBezTo>
                    <a:pt x="-329" y="15300"/>
                    <a:pt x="-329" y="17775"/>
                    <a:pt x="631" y="19237"/>
                  </a:cubicBezTo>
                  <a:cubicBezTo>
                    <a:pt x="1591" y="20700"/>
                    <a:pt x="3511" y="21150"/>
                    <a:pt x="5431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5" name="Line"/>
            <p:cNvSpPr/>
            <p:nvPr/>
          </p:nvSpPr>
          <p:spPr>
            <a:xfrm>
              <a:off x="6463182" y="8635706"/>
              <a:ext cx="297870" cy="272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291" fill="norm" stroke="1" extrusionOk="0">
                  <a:moveTo>
                    <a:pt x="1026" y="11091"/>
                  </a:moveTo>
                  <a:cubicBezTo>
                    <a:pt x="472" y="9891"/>
                    <a:pt x="-82" y="8691"/>
                    <a:pt x="10" y="7691"/>
                  </a:cubicBezTo>
                  <a:cubicBezTo>
                    <a:pt x="103" y="6691"/>
                    <a:pt x="841" y="5891"/>
                    <a:pt x="2964" y="4591"/>
                  </a:cubicBezTo>
                  <a:cubicBezTo>
                    <a:pt x="5087" y="3291"/>
                    <a:pt x="8595" y="1491"/>
                    <a:pt x="10810" y="591"/>
                  </a:cubicBezTo>
                  <a:cubicBezTo>
                    <a:pt x="13026" y="-309"/>
                    <a:pt x="13949" y="-309"/>
                    <a:pt x="14687" y="1491"/>
                  </a:cubicBezTo>
                  <a:cubicBezTo>
                    <a:pt x="15426" y="3291"/>
                    <a:pt x="15980" y="6891"/>
                    <a:pt x="15703" y="10191"/>
                  </a:cubicBezTo>
                  <a:cubicBezTo>
                    <a:pt x="15426" y="13491"/>
                    <a:pt x="14318" y="16491"/>
                    <a:pt x="13395" y="18291"/>
                  </a:cubicBezTo>
                  <a:cubicBezTo>
                    <a:pt x="12472" y="20091"/>
                    <a:pt x="11733" y="20691"/>
                    <a:pt x="11364" y="20391"/>
                  </a:cubicBezTo>
                  <a:cubicBezTo>
                    <a:pt x="10995" y="20091"/>
                    <a:pt x="10995" y="18891"/>
                    <a:pt x="11549" y="17391"/>
                  </a:cubicBezTo>
                  <a:cubicBezTo>
                    <a:pt x="12103" y="15891"/>
                    <a:pt x="13210" y="14091"/>
                    <a:pt x="14318" y="12991"/>
                  </a:cubicBezTo>
                  <a:cubicBezTo>
                    <a:pt x="15426" y="11891"/>
                    <a:pt x="16533" y="11491"/>
                    <a:pt x="17549" y="12391"/>
                  </a:cubicBezTo>
                  <a:cubicBezTo>
                    <a:pt x="18564" y="13291"/>
                    <a:pt x="19487" y="15491"/>
                    <a:pt x="20133" y="17191"/>
                  </a:cubicBezTo>
                  <a:cubicBezTo>
                    <a:pt x="20780" y="18891"/>
                    <a:pt x="21149" y="20091"/>
                    <a:pt x="21518" y="21291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6" name="Line"/>
            <p:cNvSpPr/>
            <p:nvPr/>
          </p:nvSpPr>
          <p:spPr>
            <a:xfrm>
              <a:off x="6784051" y="8854099"/>
              <a:ext cx="176339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52" y="2618"/>
                    <a:pt x="2504" y="5236"/>
                    <a:pt x="3913" y="5564"/>
                  </a:cubicBezTo>
                  <a:cubicBezTo>
                    <a:pt x="5322" y="5891"/>
                    <a:pt x="6887" y="3927"/>
                    <a:pt x="9548" y="2945"/>
                  </a:cubicBezTo>
                  <a:cubicBezTo>
                    <a:pt x="12209" y="1964"/>
                    <a:pt x="15965" y="1964"/>
                    <a:pt x="18157" y="5236"/>
                  </a:cubicBezTo>
                  <a:cubicBezTo>
                    <a:pt x="20348" y="8509"/>
                    <a:pt x="20974" y="1505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7" name="Line"/>
            <p:cNvSpPr/>
            <p:nvPr/>
          </p:nvSpPr>
          <p:spPr>
            <a:xfrm>
              <a:off x="5494784" y="7870502"/>
              <a:ext cx="795913" cy="109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346" fill="norm" stroke="1" extrusionOk="0">
                  <a:moveTo>
                    <a:pt x="14639" y="6179"/>
                  </a:moveTo>
                  <a:cubicBezTo>
                    <a:pt x="14845" y="5282"/>
                    <a:pt x="15050" y="4384"/>
                    <a:pt x="14982" y="3561"/>
                  </a:cubicBezTo>
                  <a:cubicBezTo>
                    <a:pt x="14913" y="2737"/>
                    <a:pt x="14570" y="1989"/>
                    <a:pt x="13782" y="1366"/>
                  </a:cubicBezTo>
                  <a:cubicBezTo>
                    <a:pt x="12993" y="742"/>
                    <a:pt x="11759" y="243"/>
                    <a:pt x="10250" y="69"/>
                  </a:cubicBezTo>
                  <a:cubicBezTo>
                    <a:pt x="8742" y="-106"/>
                    <a:pt x="6959" y="44"/>
                    <a:pt x="5279" y="617"/>
                  </a:cubicBezTo>
                  <a:cubicBezTo>
                    <a:pt x="3599" y="1191"/>
                    <a:pt x="2022" y="2189"/>
                    <a:pt x="1096" y="3486"/>
                  </a:cubicBezTo>
                  <a:cubicBezTo>
                    <a:pt x="170" y="4783"/>
                    <a:pt x="-104" y="6379"/>
                    <a:pt x="33" y="8075"/>
                  </a:cubicBezTo>
                  <a:cubicBezTo>
                    <a:pt x="170" y="9771"/>
                    <a:pt x="719" y="11567"/>
                    <a:pt x="1405" y="13138"/>
                  </a:cubicBezTo>
                  <a:cubicBezTo>
                    <a:pt x="2090" y="14710"/>
                    <a:pt x="2913" y="16057"/>
                    <a:pt x="4113" y="17279"/>
                  </a:cubicBezTo>
                  <a:cubicBezTo>
                    <a:pt x="5313" y="18501"/>
                    <a:pt x="6890" y="19598"/>
                    <a:pt x="8776" y="20347"/>
                  </a:cubicBezTo>
                  <a:cubicBezTo>
                    <a:pt x="10662" y="21095"/>
                    <a:pt x="12856" y="21494"/>
                    <a:pt x="14639" y="21294"/>
                  </a:cubicBezTo>
                  <a:cubicBezTo>
                    <a:pt x="16422" y="21095"/>
                    <a:pt x="17793" y="20297"/>
                    <a:pt x="18822" y="19075"/>
                  </a:cubicBezTo>
                  <a:cubicBezTo>
                    <a:pt x="19850" y="17852"/>
                    <a:pt x="20536" y="16206"/>
                    <a:pt x="20947" y="14410"/>
                  </a:cubicBezTo>
                  <a:cubicBezTo>
                    <a:pt x="21359" y="12615"/>
                    <a:pt x="21496" y="10669"/>
                    <a:pt x="21187" y="9148"/>
                  </a:cubicBezTo>
                  <a:cubicBezTo>
                    <a:pt x="20879" y="7626"/>
                    <a:pt x="20125" y="6529"/>
                    <a:pt x="18445" y="5656"/>
                  </a:cubicBezTo>
                  <a:cubicBezTo>
                    <a:pt x="16765" y="4783"/>
                    <a:pt x="14159" y="4134"/>
                    <a:pt x="11553" y="348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8" name="Line"/>
            <p:cNvSpPr/>
            <p:nvPr/>
          </p:nvSpPr>
          <p:spPr>
            <a:xfrm>
              <a:off x="2756161" y="6105653"/>
              <a:ext cx="1332001" cy="1871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521" fill="norm" stroke="1" extrusionOk="0">
                  <a:moveTo>
                    <a:pt x="8330" y="3746"/>
                  </a:moveTo>
                  <a:cubicBezTo>
                    <a:pt x="8454" y="3628"/>
                    <a:pt x="8577" y="3511"/>
                    <a:pt x="8763" y="3423"/>
                  </a:cubicBezTo>
                  <a:cubicBezTo>
                    <a:pt x="8948" y="3335"/>
                    <a:pt x="9196" y="3276"/>
                    <a:pt x="9237" y="3144"/>
                  </a:cubicBezTo>
                  <a:cubicBezTo>
                    <a:pt x="9278" y="3011"/>
                    <a:pt x="9113" y="2806"/>
                    <a:pt x="8825" y="2424"/>
                  </a:cubicBezTo>
                  <a:cubicBezTo>
                    <a:pt x="8536" y="2042"/>
                    <a:pt x="8124" y="1483"/>
                    <a:pt x="7671" y="1042"/>
                  </a:cubicBezTo>
                  <a:cubicBezTo>
                    <a:pt x="7217" y="602"/>
                    <a:pt x="6723" y="278"/>
                    <a:pt x="6207" y="117"/>
                  </a:cubicBezTo>
                  <a:cubicBezTo>
                    <a:pt x="5692" y="-45"/>
                    <a:pt x="5156" y="-45"/>
                    <a:pt x="4538" y="161"/>
                  </a:cubicBezTo>
                  <a:cubicBezTo>
                    <a:pt x="3919" y="366"/>
                    <a:pt x="3219" y="778"/>
                    <a:pt x="2477" y="1483"/>
                  </a:cubicBezTo>
                  <a:cubicBezTo>
                    <a:pt x="1735" y="2188"/>
                    <a:pt x="952" y="3188"/>
                    <a:pt x="498" y="4143"/>
                  </a:cubicBezTo>
                  <a:cubicBezTo>
                    <a:pt x="45" y="5098"/>
                    <a:pt x="-79" y="6009"/>
                    <a:pt x="45" y="6949"/>
                  </a:cubicBezTo>
                  <a:cubicBezTo>
                    <a:pt x="168" y="7890"/>
                    <a:pt x="539" y="8859"/>
                    <a:pt x="972" y="9844"/>
                  </a:cubicBezTo>
                  <a:cubicBezTo>
                    <a:pt x="1405" y="10828"/>
                    <a:pt x="1900" y="11828"/>
                    <a:pt x="2353" y="12900"/>
                  </a:cubicBezTo>
                  <a:cubicBezTo>
                    <a:pt x="2806" y="13973"/>
                    <a:pt x="3219" y="15119"/>
                    <a:pt x="3775" y="16192"/>
                  </a:cubicBezTo>
                  <a:cubicBezTo>
                    <a:pt x="4332" y="17264"/>
                    <a:pt x="5032" y="18264"/>
                    <a:pt x="5939" y="19072"/>
                  </a:cubicBezTo>
                  <a:cubicBezTo>
                    <a:pt x="6846" y="19880"/>
                    <a:pt x="7959" y="20497"/>
                    <a:pt x="9093" y="20894"/>
                  </a:cubicBezTo>
                  <a:cubicBezTo>
                    <a:pt x="10226" y="21291"/>
                    <a:pt x="11381" y="21467"/>
                    <a:pt x="12617" y="21511"/>
                  </a:cubicBezTo>
                  <a:cubicBezTo>
                    <a:pt x="13854" y="21555"/>
                    <a:pt x="15173" y="21467"/>
                    <a:pt x="16410" y="21188"/>
                  </a:cubicBezTo>
                  <a:cubicBezTo>
                    <a:pt x="17646" y="20908"/>
                    <a:pt x="18800" y="20438"/>
                    <a:pt x="19625" y="19689"/>
                  </a:cubicBezTo>
                  <a:cubicBezTo>
                    <a:pt x="20449" y="18939"/>
                    <a:pt x="20944" y="17911"/>
                    <a:pt x="21212" y="16824"/>
                  </a:cubicBezTo>
                  <a:cubicBezTo>
                    <a:pt x="21480" y="15736"/>
                    <a:pt x="21521" y="14590"/>
                    <a:pt x="21459" y="13400"/>
                  </a:cubicBezTo>
                  <a:cubicBezTo>
                    <a:pt x="21397" y="12210"/>
                    <a:pt x="21232" y="10975"/>
                    <a:pt x="20903" y="9829"/>
                  </a:cubicBezTo>
                  <a:cubicBezTo>
                    <a:pt x="20573" y="8683"/>
                    <a:pt x="20078" y="7625"/>
                    <a:pt x="19481" y="6655"/>
                  </a:cubicBezTo>
                  <a:cubicBezTo>
                    <a:pt x="18883" y="5686"/>
                    <a:pt x="18182" y="4804"/>
                    <a:pt x="17316" y="4025"/>
                  </a:cubicBezTo>
                  <a:cubicBezTo>
                    <a:pt x="16451" y="3246"/>
                    <a:pt x="15420" y="2571"/>
                    <a:pt x="13998" y="2027"/>
                  </a:cubicBezTo>
                  <a:cubicBezTo>
                    <a:pt x="12576" y="1483"/>
                    <a:pt x="10762" y="1072"/>
                    <a:pt x="9052" y="910"/>
                  </a:cubicBezTo>
                  <a:cubicBezTo>
                    <a:pt x="7341" y="748"/>
                    <a:pt x="5733" y="837"/>
                    <a:pt x="4517" y="998"/>
                  </a:cubicBezTo>
                  <a:cubicBezTo>
                    <a:pt x="3301" y="1160"/>
                    <a:pt x="2477" y="1395"/>
                    <a:pt x="1652" y="163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094" name="Drawing"/>
          <p:cNvGrpSpPr/>
          <p:nvPr/>
        </p:nvGrpSpPr>
        <p:grpSpPr>
          <a:xfrm>
            <a:off x="375675" y="278835"/>
            <a:ext cx="5180680" cy="1658001"/>
            <a:chOff x="0" y="0"/>
            <a:chExt cx="5180679" cy="1658000"/>
          </a:xfrm>
        </p:grpSpPr>
        <p:sp>
          <p:nvSpPr>
            <p:cNvPr id="1060" name="Line"/>
            <p:cNvSpPr/>
            <p:nvPr/>
          </p:nvSpPr>
          <p:spPr>
            <a:xfrm>
              <a:off x="0" y="130482"/>
              <a:ext cx="674682" cy="403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2" fill="norm" stroke="1" extrusionOk="0">
                  <a:moveTo>
                    <a:pt x="0" y="21442"/>
                  </a:moveTo>
                  <a:cubicBezTo>
                    <a:pt x="2127" y="21034"/>
                    <a:pt x="4255" y="20627"/>
                    <a:pt x="5564" y="20423"/>
                  </a:cubicBezTo>
                  <a:cubicBezTo>
                    <a:pt x="6873" y="20219"/>
                    <a:pt x="7364" y="20219"/>
                    <a:pt x="7814" y="20219"/>
                  </a:cubicBezTo>
                  <a:cubicBezTo>
                    <a:pt x="8264" y="20219"/>
                    <a:pt x="8673" y="20219"/>
                    <a:pt x="8714" y="20016"/>
                  </a:cubicBezTo>
                  <a:cubicBezTo>
                    <a:pt x="8755" y="19812"/>
                    <a:pt x="8427" y="19404"/>
                    <a:pt x="7568" y="17706"/>
                  </a:cubicBezTo>
                  <a:cubicBezTo>
                    <a:pt x="6709" y="16008"/>
                    <a:pt x="5318" y="13019"/>
                    <a:pt x="4459" y="10710"/>
                  </a:cubicBezTo>
                  <a:cubicBezTo>
                    <a:pt x="3600" y="8400"/>
                    <a:pt x="3273" y="6770"/>
                    <a:pt x="3150" y="5548"/>
                  </a:cubicBezTo>
                  <a:cubicBezTo>
                    <a:pt x="3027" y="4325"/>
                    <a:pt x="3109" y="3510"/>
                    <a:pt x="3845" y="2627"/>
                  </a:cubicBezTo>
                  <a:cubicBezTo>
                    <a:pt x="4582" y="1744"/>
                    <a:pt x="5973" y="793"/>
                    <a:pt x="7650" y="317"/>
                  </a:cubicBezTo>
                  <a:cubicBezTo>
                    <a:pt x="9327" y="-158"/>
                    <a:pt x="11291" y="-158"/>
                    <a:pt x="12723" y="725"/>
                  </a:cubicBezTo>
                  <a:cubicBezTo>
                    <a:pt x="14155" y="1608"/>
                    <a:pt x="15055" y="3374"/>
                    <a:pt x="15341" y="5616"/>
                  </a:cubicBezTo>
                  <a:cubicBezTo>
                    <a:pt x="15627" y="7857"/>
                    <a:pt x="15300" y="10574"/>
                    <a:pt x="14768" y="12816"/>
                  </a:cubicBezTo>
                  <a:cubicBezTo>
                    <a:pt x="14236" y="15057"/>
                    <a:pt x="13500" y="16823"/>
                    <a:pt x="13091" y="18046"/>
                  </a:cubicBezTo>
                  <a:cubicBezTo>
                    <a:pt x="12682" y="19268"/>
                    <a:pt x="12600" y="19948"/>
                    <a:pt x="12764" y="20287"/>
                  </a:cubicBezTo>
                  <a:cubicBezTo>
                    <a:pt x="12927" y="20627"/>
                    <a:pt x="13336" y="20627"/>
                    <a:pt x="14605" y="20423"/>
                  </a:cubicBezTo>
                  <a:cubicBezTo>
                    <a:pt x="15873" y="20219"/>
                    <a:pt x="18000" y="19812"/>
                    <a:pt x="19309" y="19472"/>
                  </a:cubicBezTo>
                  <a:cubicBezTo>
                    <a:pt x="20618" y="19133"/>
                    <a:pt x="21109" y="18861"/>
                    <a:pt x="21600" y="185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1" name="Line"/>
            <p:cNvSpPr/>
            <p:nvPr/>
          </p:nvSpPr>
          <p:spPr>
            <a:xfrm>
              <a:off x="835685" y="311511"/>
              <a:ext cx="18400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2" name="Line"/>
            <p:cNvSpPr/>
            <p:nvPr/>
          </p:nvSpPr>
          <p:spPr>
            <a:xfrm>
              <a:off x="881686" y="434180"/>
              <a:ext cx="122671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3" name="Line"/>
            <p:cNvSpPr/>
            <p:nvPr/>
          </p:nvSpPr>
          <p:spPr>
            <a:xfrm>
              <a:off x="1251010" y="0"/>
              <a:ext cx="221024" cy="662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452" fill="norm" stroke="1" extrusionOk="0">
                  <a:moveTo>
                    <a:pt x="21472" y="1646"/>
                  </a:moveTo>
                  <a:cubicBezTo>
                    <a:pt x="21472" y="1232"/>
                    <a:pt x="21472" y="818"/>
                    <a:pt x="20975" y="487"/>
                  </a:cubicBezTo>
                  <a:cubicBezTo>
                    <a:pt x="20479" y="156"/>
                    <a:pt x="19486" y="-92"/>
                    <a:pt x="16631" y="32"/>
                  </a:cubicBezTo>
                  <a:cubicBezTo>
                    <a:pt x="13775" y="156"/>
                    <a:pt x="9058" y="653"/>
                    <a:pt x="6327" y="1108"/>
                  </a:cubicBezTo>
                  <a:cubicBezTo>
                    <a:pt x="3596" y="1563"/>
                    <a:pt x="2851" y="1977"/>
                    <a:pt x="3100" y="2556"/>
                  </a:cubicBezTo>
                  <a:cubicBezTo>
                    <a:pt x="3348" y="3136"/>
                    <a:pt x="4589" y="3880"/>
                    <a:pt x="6575" y="4625"/>
                  </a:cubicBezTo>
                  <a:cubicBezTo>
                    <a:pt x="8562" y="5370"/>
                    <a:pt x="11293" y="6115"/>
                    <a:pt x="12658" y="6860"/>
                  </a:cubicBezTo>
                  <a:cubicBezTo>
                    <a:pt x="14024" y="7605"/>
                    <a:pt x="14024" y="8349"/>
                    <a:pt x="13527" y="8929"/>
                  </a:cubicBezTo>
                  <a:cubicBezTo>
                    <a:pt x="13031" y="9508"/>
                    <a:pt x="12038" y="9922"/>
                    <a:pt x="10920" y="10253"/>
                  </a:cubicBezTo>
                  <a:cubicBezTo>
                    <a:pt x="9803" y="10584"/>
                    <a:pt x="8562" y="10832"/>
                    <a:pt x="7320" y="11039"/>
                  </a:cubicBezTo>
                  <a:cubicBezTo>
                    <a:pt x="6079" y="11246"/>
                    <a:pt x="4838" y="11411"/>
                    <a:pt x="4465" y="11287"/>
                  </a:cubicBezTo>
                  <a:cubicBezTo>
                    <a:pt x="4093" y="11163"/>
                    <a:pt x="4589" y="10749"/>
                    <a:pt x="5831" y="10501"/>
                  </a:cubicBezTo>
                  <a:cubicBezTo>
                    <a:pt x="7072" y="10253"/>
                    <a:pt x="9058" y="10170"/>
                    <a:pt x="10424" y="10294"/>
                  </a:cubicBezTo>
                  <a:cubicBezTo>
                    <a:pt x="11789" y="10418"/>
                    <a:pt x="12534" y="10749"/>
                    <a:pt x="12658" y="11411"/>
                  </a:cubicBezTo>
                  <a:cubicBezTo>
                    <a:pt x="12782" y="12074"/>
                    <a:pt x="12286" y="13067"/>
                    <a:pt x="10424" y="14391"/>
                  </a:cubicBezTo>
                  <a:cubicBezTo>
                    <a:pt x="8562" y="15715"/>
                    <a:pt x="5334" y="17370"/>
                    <a:pt x="3348" y="18405"/>
                  </a:cubicBezTo>
                  <a:cubicBezTo>
                    <a:pt x="1362" y="19439"/>
                    <a:pt x="617" y="19853"/>
                    <a:pt x="244" y="20267"/>
                  </a:cubicBezTo>
                  <a:cubicBezTo>
                    <a:pt x="-128" y="20680"/>
                    <a:pt x="-128" y="21094"/>
                    <a:pt x="617" y="21301"/>
                  </a:cubicBezTo>
                  <a:cubicBezTo>
                    <a:pt x="1362" y="21508"/>
                    <a:pt x="2851" y="21508"/>
                    <a:pt x="5582" y="21260"/>
                  </a:cubicBezTo>
                  <a:cubicBezTo>
                    <a:pt x="8313" y="21011"/>
                    <a:pt x="12286" y="20515"/>
                    <a:pt x="16258" y="200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4" name="Line"/>
            <p:cNvSpPr/>
            <p:nvPr/>
          </p:nvSpPr>
          <p:spPr>
            <a:xfrm>
              <a:off x="1544554" y="140767"/>
              <a:ext cx="234153" cy="341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239" fill="norm" stroke="1" extrusionOk="0">
                  <a:moveTo>
                    <a:pt x="21511" y="2511"/>
                  </a:moveTo>
                  <a:cubicBezTo>
                    <a:pt x="21511" y="1717"/>
                    <a:pt x="21511" y="923"/>
                    <a:pt x="20689" y="446"/>
                  </a:cubicBezTo>
                  <a:cubicBezTo>
                    <a:pt x="19868" y="-30"/>
                    <a:pt x="18224" y="-189"/>
                    <a:pt x="16228" y="287"/>
                  </a:cubicBezTo>
                  <a:cubicBezTo>
                    <a:pt x="14233" y="764"/>
                    <a:pt x="11885" y="1876"/>
                    <a:pt x="9302" y="4099"/>
                  </a:cubicBezTo>
                  <a:cubicBezTo>
                    <a:pt x="6720" y="6323"/>
                    <a:pt x="3902" y="9658"/>
                    <a:pt x="2259" y="12279"/>
                  </a:cubicBezTo>
                  <a:cubicBezTo>
                    <a:pt x="615" y="14899"/>
                    <a:pt x="146" y="16805"/>
                    <a:pt x="28" y="18155"/>
                  </a:cubicBezTo>
                  <a:cubicBezTo>
                    <a:pt x="-89" y="19505"/>
                    <a:pt x="146" y="20299"/>
                    <a:pt x="850" y="20776"/>
                  </a:cubicBezTo>
                  <a:cubicBezTo>
                    <a:pt x="1554" y="21252"/>
                    <a:pt x="2728" y="21411"/>
                    <a:pt x="5428" y="21014"/>
                  </a:cubicBezTo>
                  <a:cubicBezTo>
                    <a:pt x="8128" y="20617"/>
                    <a:pt x="12354" y="19664"/>
                    <a:pt x="15054" y="19267"/>
                  </a:cubicBezTo>
                  <a:cubicBezTo>
                    <a:pt x="17754" y="18870"/>
                    <a:pt x="18928" y="19029"/>
                    <a:pt x="20102" y="191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5" name="Line"/>
            <p:cNvSpPr/>
            <p:nvPr/>
          </p:nvSpPr>
          <p:spPr>
            <a:xfrm>
              <a:off x="2009853" y="125433"/>
              <a:ext cx="191153" cy="324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399" fill="norm" stroke="1" extrusionOk="0">
                  <a:moveTo>
                    <a:pt x="16926" y="2668"/>
                  </a:moveTo>
                  <a:cubicBezTo>
                    <a:pt x="16926" y="1824"/>
                    <a:pt x="16926" y="980"/>
                    <a:pt x="16073" y="474"/>
                  </a:cubicBezTo>
                  <a:cubicBezTo>
                    <a:pt x="15220" y="-32"/>
                    <a:pt x="13515" y="-201"/>
                    <a:pt x="10957" y="305"/>
                  </a:cubicBezTo>
                  <a:cubicBezTo>
                    <a:pt x="8399" y="811"/>
                    <a:pt x="4989" y="1993"/>
                    <a:pt x="2857" y="3005"/>
                  </a:cubicBezTo>
                  <a:cubicBezTo>
                    <a:pt x="726" y="4018"/>
                    <a:pt x="-127" y="4862"/>
                    <a:pt x="15" y="5958"/>
                  </a:cubicBezTo>
                  <a:cubicBezTo>
                    <a:pt x="157" y="7055"/>
                    <a:pt x="1294" y="8405"/>
                    <a:pt x="4562" y="9586"/>
                  </a:cubicBezTo>
                  <a:cubicBezTo>
                    <a:pt x="7831" y="10768"/>
                    <a:pt x="13231" y="11780"/>
                    <a:pt x="16499" y="12708"/>
                  </a:cubicBezTo>
                  <a:cubicBezTo>
                    <a:pt x="19768" y="13637"/>
                    <a:pt x="20905" y="14480"/>
                    <a:pt x="21189" y="15324"/>
                  </a:cubicBezTo>
                  <a:cubicBezTo>
                    <a:pt x="21473" y="16168"/>
                    <a:pt x="20905" y="17011"/>
                    <a:pt x="19057" y="18024"/>
                  </a:cubicBezTo>
                  <a:cubicBezTo>
                    <a:pt x="17210" y="19036"/>
                    <a:pt x="14084" y="20218"/>
                    <a:pt x="11668" y="20808"/>
                  </a:cubicBezTo>
                  <a:cubicBezTo>
                    <a:pt x="9252" y="21399"/>
                    <a:pt x="7547" y="21399"/>
                    <a:pt x="5984" y="21399"/>
                  </a:cubicBezTo>
                  <a:cubicBezTo>
                    <a:pt x="4420" y="21399"/>
                    <a:pt x="2999" y="21399"/>
                    <a:pt x="2857" y="21062"/>
                  </a:cubicBezTo>
                  <a:cubicBezTo>
                    <a:pt x="2715" y="20724"/>
                    <a:pt x="3852" y="20049"/>
                    <a:pt x="4989" y="193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6" name="Line"/>
            <p:cNvSpPr/>
            <p:nvPr/>
          </p:nvSpPr>
          <p:spPr>
            <a:xfrm>
              <a:off x="1633036" y="625851"/>
              <a:ext cx="18949" cy="21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16200" y="0"/>
                  </a:moveTo>
                  <a:cubicBezTo>
                    <a:pt x="18900" y="4629"/>
                    <a:pt x="21600" y="9257"/>
                    <a:pt x="18900" y="12857"/>
                  </a:cubicBezTo>
                  <a:cubicBezTo>
                    <a:pt x="16200" y="16457"/>
                    <a:pt x="8100" y="1902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7" name="Line"/>
            <p:cNvSpPr/>
            <p:nvPr/>
          </p:nvSpPr>
          <p:spPr>
            <a:xfrm>
              <a:off x="1558208" y="544224"/>
              <a:ext cx="189832" cy="157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0504" fill="norm" stroke="1" extrusionOk="0">
                  <a:moveTo>
                    <a:pt x="9297" y="10614"/>
                  </a:moveTo>
                  <a:cubicBezTo>
                    <a:pt x="7857" y="9950"/>
                    <a:pt x="6417" y="9285"/>
                    <a:pt x="5409" y="9950"/>
                  </a:cubicBezTo>
                  <a:cubicBezTo>
                    <a:pt x="4401" y="10614"/>
                    <a:pt x="3825" y="12608"/>
                    <a:pt x="2961" y="14934"/>
                  </a:cubicBezTo>
                  <a:cubicBezTo>
                    <a:pt x="2097" y="17261"/>
                    <a:pt x="945" y="19919"/>
                    <a:pt x="369" y="20418"/>
                  </a:cubicBezTo>
                  <a:cubicBezTo>
                    <a:pt x="-207" y="20916"/>
                    <a:pt x="-207" y="19254"/>
                    <a:pt x="1089" y="16098"/>
                  </a:cubicBezTo>
                  <a:cubicBezTo>
                    <a:pt x="2385" y="12941"/>
                    <a:pt x="4977" y="8288"/>
                    <a:pt x="6849" y="5464"/>
                  </a:cubicBezTo>
                  <a:cubicBezTo>
                    <a:pt x="8721" y="2639"/>
                    <a:pt x="9873" y="1642"/>
                    <a:pt x="11457" y="811"/>
                  </a:cubicBezTo>
                  <a:cubicBezTo>
                    <a:pt x="13041" y="-19"/>
                    <a:pt x="15057" y="-684"/>
                    <a:pt x="16353" y="1310"/>
                  </a:cubicBezTo>
                  <a:cubicBezTo>
                    <a:pt x="17649" y="3304"/>
                    <a:pt x="18225" y="7956"/>
                    <a:pt x="18945" y="11445"/>
                  </a:cubicBezTo>
                  <a:cubicBezTo>
                    <a:pt x="19665" y="14934"/>
                    <a:pt x="20529" y="17261"/>
                    <a:pt x="21393" y="195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8" name="Line"/>
            <p:cNvSpPr/>
            <p:nvPr/>
          </p:nvSpPr>
          <p:spPr>
            <a:xfrm>
              <a:off x="1272695" y="1093529"/>
              <a:ext cx="174864" cy="323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379" fill="norm" stroke="1" extrusionOk="0">
                  <a:moveTo>
                    <a:pt x="0" y="0"/>
                  </a:moveTo>
                  <a:cubicBezTo>
                    <a:pt x="0" y="1013"/>
                    <a:pt x="0" y="2025"/>
                    <a:pt x="0" y="2953"/>
                  </a:cubicBezTo>
                  <a:cubicBezTo>
                    <a:pt x="0" y="3881"/>
                    <a:pt x="0" y="4725"/>
                    <a:pt x="626" y="5400"/>
                  </a:cubicBezTo>
                  <a:cubicBezTo>
                    <a:pt x="1252" y="6075"/>
                    <a:pt x="2504" y="6581"/>
                    <a:pt x="3757" y="6497"/>
                  </a:cubicBezTo>
                  <a:cubicBezTo>
                    <a:pt x="5009" y="6413"/>
                    <a:pt x="6261" y="5738"/>
                    <a:pt x="7513" y="4641"/>
                  </a:cubicBezTo>
                  <a:cubicBezTo>
                    <a:pt x="8765" y="3544"/>
                    <a:pt x="10017" y="2025"/>
                    <a:pt x="11113" y="1688"/>
                  </a:cubicBezTo>
                  <a:cubicBezTo>
                    <a:pt x="12209" y="1350"/>
                    <a:pt x="13148" y="2194"/>
                    <a:pt x="14870" y="4556"/>
                  </a:cubicBezTo>
                  <a:cubicBezTo>
                    <a:pt x="16591" y="6919"/>
                    <a:pt x="19096" y="10800"/>
                    <a:pt x="20348" y="13500"/>
                  </a:cubicBezTo>
                  <a:cubicBezTo>
                    <a:pt x="21600" y="16200"/>
                    <a:pt x="21600" y="17719"/>
                    <a:pt x="21130" y="18816"/>
                  </a:cubicBezTo>
                  <a:cubicBezTo>
                    <a:pt x="20661" y="19913"/>
                    <a:pt x="19722" y="20588"/>
                    <a:pt x="18470" y="21009"/>
                  </a:cubicBezTo>
                  <a:cubicBezTo>
                    <a:pt x="17217" y="21431"/>
                    <a:pt x="15652" y="21600"/>
                    <a:pt x="14087" y="20925"/>
                  </a:cubicBezTo>
                  <a:cubicBezTo>
                    <a:pt x="12522" y="20250"/>
                    <a:pt x="10957" y="18731"/>
                    <a:pt x="10643" y="17044"/>
                  </a:cubicBezTo>
                  <a:cubicBezTo>
                    <a:pt x="10330" y="15356"/>
                    <a:pt x="11270" y="13500"/>
                    <a:pt x="12209" y="116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9" name="Line"/>
            <p:cNvSpPr/>
            <p:nvPr/>
          </p:nvSpPr>
          <p:spPr>
            <a:xfrm>
              <a:off x="1472033" y="1076050"/>
              <a:ext cx="130337" cy="120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31" fill="norm" stroke="1" extrusionOk="0">
                  <a:moveTo>
                    <a:pt x="0" y="14917"/>
                  </a:moveTo>
                  <a:cubicBezTo>
                    <a:pt x="2118" y="14917"/>
                    <a:pt x="4235" y="14917"/>
                    <a:pt x="6141" y="14255"/>
                  </a:cubicBezTo>
                  <a:cubicBezTo>
                    <a:pt x="8047" y="13594"/>
                    <a:pt x="9741" y="12272"/>
                    <a:pt x="10800" y="9847"/>
                  </a:cubicBezTo>
                  <a:cubicBezTo>
                    <a:pt x="11859" y="7423"/>
                    <a:pt x="12282" y="3896"/>
                    <a:pt x="11435" y="1912"/>
                  </a:cubicBezTo>
                  <a:cubicBezTo>
                    <a:pt x="10588" y="-71"/>
                    <a:pt x="8471" y="-512"/>
                    <a:pt x="6776" y="590"/>
                  </a:cubicBezTo>
                  <a:cubicBezTo>
                    <a:pt x="5082" y="1692"/>
                    <a:pt x="3812" y="4337"/>
                    <a:pt x="2965" y="6761"/>
                  </a:cubicBezTo>
                  <a:cubicBezTo>
                    <a:pt x="2118" y="9186"/>
                    <a:pt x="1694" y="11390"/>
                    <a:pt x="1906" y="13594"/>
                  </a:cubicBezTo>
                  <a:cubicBezTo>
                    <a:pt x="2118" y="15798"/>
                    <a:pt x="2965" y="18002"/>
                    <a:pt x="5506" y="19325"/>
                  </a:cubicBezTo>
                  <a:cubicBezTo>
                    <a:pt x="8047" y="20647"/>
                    <a:pt x="12282" y="21088"/>
                    <a:pt x="15247" y="20427"/>
                  </a:cubicBezTo>
                  <a:cubicBezTo>
                    <a:pt x="18212" y="19766"/>
                    <a:pt x="19906" y="18002"/>
                    <a:pt x="21600" y="162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0" name="Line"/>
            <p:cNvSpPr/>
            <p:nvPr/>
          </p:nvSpPr>
          <p:spPr>
            <a:xfrm>
              <a:off x="1617045" y="1047467"/>
              <a:ext cx="75669" cy="175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1" h="21152" fill="norm" stroke="1" extrusionOk="0">
                  <a:moveTo>
                    <a:pt x="12722" y="933"/>
                  </a:moveTo>
                  <a:cubicBezTo>
                    <a:pt x="9238" y="316"/>
                    <a:pt x="5754" y="-301"/>
                    <a:pt x="3315" y="162"/>
                  </a:cubicBezTo>
                  <a:cubicBezTo>
                    <a:pt x="877" y="625"/>
                    <a:pt x="-517" y="2168"/>
                    <a:pt x="180" y="3556"/>
                  </a:cubicBezTo>
                  <a:cubicBezTo>
                    <a:pt x="877" y="4945"/>
                    <a:pt x="3664" y="6179"/>
                    <a:pt x="7496" y="7876"/>
                  </a:cubicBezTo>
                  <a:cubicBezTo>
                    <a:pt x="11328" y="9573"/>
                    <a:pt x="16206" y="11733"/>
                    <a:pt x="18644" y="13585"/>
                  </a:cubicBezTo>
                  <a:cubicBezTo>
                    <a:pt x="21083" y="15436"/>
                    <a:pt x="21083" y="16979"/>
                    <a:pt x="19689" y="18213"/>
                  </a:cubicBezTo>
                  <a:cubicBezTo>
                    <a:pt x="18296" y="19448"/>
                    <a:pt x="15509" y="20373"/>
                    <a:pt x="12373" y="20836"/>
                  </a:cubicBezTo>
                  <a:cubicBezTo>
                    <a:pt x="9238" y="21299"/>
                    <a:pt x="5754" y="21299"/>
                    <a:pt x="3664" y="20528"/>
                  </a:cubicBezTo>
                  <a:cubicBezTo>
                    <a:pt x="1573" y="19756"/>
                    <a:pt x="877" y="18213"/>
                    <a:pt x="528" y="16670"/>
                  </a:cubicBezTo>
                  <a:cubicBezTo>
                    <a:pt x="180" y="15128"/>
                    <a:pt x="180" y="13585"/>
                    <a:pt x="180" y="120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1" name="Line"/>
            <p:cNvSpPr/>
            <p:nvPr/>
          </p:nvSpPr>
          <p:spPr>
            <a:xfrm>
              <a:off x="1728552" y="886524"/>
              <a:ext cx="65489" cy="303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354" fill="norm" stroke="1" extrusionOk="0">
                  <a:moveTo>
                    <a:pt x="11319" y="0"/>
                  </a:moveTo>
                  <a:cubicBezTo>
                    <a:pt x="7996" y="4140"/>
                    <a:pt x="4673" y="8280"/>
                    <a:pt x="2596" y="11340"/>
                  </a:cubicBezTo>
                  <a:cubicBezTo>
                    <a:pt x="519" y="14400"/>
                    <a:pt x="-312" y="16380"/>
                    <a:pt x="103" y="18000"/>
                  </a:cubicBezTo>
                  <a:cubicBezTo>
                    <a:pt x="519" y="19620"/>
                    <a:pt x="2180" y="20880"/>
                    <a:pt x="4673" y="21240"/>
                  </a:cubicBezTo>
                  <a:cubicBezTo>
                    <a:pt x="7165" y="21600"/>
                    <a:pt x="10488" y="21060"/>
                    <a:pt x="13396" y="20250"/>
                  </a:cubicBezTo>
                  <a:cubicBezTo>
                    <a:pt x="16303" y="19440"/>
                    <a:pt x="18796" y="18360"/>
                    <a:pt x="21288" y="172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2" name="Line"/>
            <p:cNvSpPr/>
            <p:nvPr/>
          </p:nvSpPr>
          <p:spPr>
            <a:xfrm>
              <a:off x="1648370" y="1055194"/>
              <a:ext cx="145671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3" name="Line"/>
            <p:cNvSpPr/>
            <p:nvPr/>
          </p:nvSpPr>
          <p:spPr>
            <a:xfrm>
              <a:off x="1863042" y="1093529"/>
              <a:ext cx="7667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4" name="Line"/>
            <p:cNvSpPr/>
            <p:nvPr/>
          </p:nvSpPr>
          <p:spPr>
            <a:xfrm>
              <a:off x="2185049" y="541516"/>
              <a:ext cx="230006" cy="37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920" y="2204"/>
                    <a:pt x="3840" y="4408"/>
                    <a:pt x="7440" y="8008"/>
                  </a:cubicBezTo>
                  <a:cubicBezTo>
                    <a:pt x="11040" y="11608"/>
                    <a:pt x="16320" y="1660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5" name="Line"/>
            <p:cNvSpPr/>
            <p:nvPr/>
          </p:nvSpPr>
          <p:spPr>
            <a:xfrm>
              <a:off x="2139831" y="547817"/>
              <a:ext cx="190889" cy="149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107" fill="norm" stroke="1" extrusionOk="0">
                  <a:moveTo>
                    <a:pt x="2504" y="3432"/>
                  </a:moveTo>
                  <a:cubicBezTo>
                    <a:pt x="1928" y="7752"/>
                    <a:pt x="1352" y="12072"/>
                    <a:pt x="1064" y="15492"/>
                  </a:cubicBezTo>
                  <a:cubicBezTo>
                    <a:pt x="776" y="18912"/>
                    <a:pt x="776" y="21432"/>
                    <a:pt x="632" y="21072"/>
                  </a:cubicBezTo>
                  <a:cubicBezTo>
                    <a:pt x="488" y="20712"/>
                    <a:pt x="200" y="17472"/>
                    <a:pt x="56" y="14052"/>
                  </a:cubicBezTo>
                  <a:cubicBezTo>
                    <a:pt x="-88" y="10632"/>
                    <a:pt x="-88" y="7032"/>
                    <a:pt x="1784" y="4332"/>
                  </a:cubicBezTo>
                  <a:cubicBezTo>
                    <a:pt x="3656" y="1632"/>
                    <a:pt x="7400" y="-168"/>
                    <a:pt x="11000" y="12"/>
                  </a:cubicBezTo>
                  <a:cubicBezTo>
                    <a:pt x="14600" y="192"/>
                    <a:pt x="18056" y="2352"/>
                    <a:pt x="21512" y="45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6" name="Line"/>
            <p:cNvSpPr/>
            <p:nvPr/>
          </p:nvSpPr>
          <p:spPr>
            <a:xfrm>
              <a:off x="2353719" y="1093529"/>
              <a:ext cx="61336" cy="258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5" fill="norm" stroke="1" extrusionOk="0">
                  <a:moveTo>
                    <a:pt x="5400" y="0"/>
                  </a:moveTo>
                  <a:cubicBezTo>
                    <a:pt x="3600" y="4024"/>
                    <a:pt x="1800" y="8047"/>
                    <a:pt x="900" y="11118"/>
                  </a:cubicBezTo>
                  <a:cubicBezTo>
                    <a:pt x="0" y="14188"/>
                    <a:pt x="0" y="16306"/>
                    <a:pt x="0" y="17894"/>
                  </a:cubicBezTo>
                  <a:cubicBezTo>
                    <a:pt x="0" y="19482"/>
                    <a:pt x="0" y="20541"/>
                    <a:pt x="2250" y="21071"/>
                  </a:cubicBezTo>
                  <a:cubicBezTo>
                    <a:pt x="4500" y="21600"/>
                    <a:pt x="9000" y="21600"/>
                    <a:pt x="12600" y="20753"/>
                  </a:cubicBezTo>
                  <a:cubicBezTo>
                    <a:pt x="16200" y="19906"/>
                    <a:pt x="18900" y="18212"/>
                    <a:pt x="21600" y="165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7" name="Line"/>
            <p:cNvSpPr/>
            <p:nvPr/>
          </p:nvSpPr>
          <p:spPr>
            <a:xfrm>
              <a:off x="2295181" y="1177864"/>
              <a:ext cx="165875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1600" fill="norm" stroke="1" extrusionOk="0">
                  <a:moveTo>
                    <a:pt x="2549" y="21600"/>
                  </a:moveTo>
                  <a:cubicBezTo>
                    <a:pt x="937" y="21600"/>
                    <a:pt x="-675" y="21600"/>
                    <a:pt x="292" y="19800"/>
                  </a:cubicBezTo>
                  <a:cubicBezTo>
                    <a:pt x="1259" y="18000"/>
                    <a:pt x="4806" y="14400"/>
                    <a:pt x="8674" y="10800"/>
                  </a:cubicBezTo>
                  <a:cubicBezTo>
                    <a:pt x="12543" y="7200"/>
                    <a:pt x="16734" y="3600"/>
                    <a:pt x="2092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8" name="Line"/>
            <p:cNvSpPr/>
            <p:nvPr/>
          </p:nvSpPr>
          <p:spPr>
            <a:xfrm>
              <a:off x="2444248" y="1185531"/>
              <a:ext cx="66982" cy="94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21055" fill="norm" stroke="1" extrusionOk="0">
                  <a:moveTo>
                    <a:pt x="12461" y="0"/>
                  </a:moveTo>
                  <a:cubicBezTo>
                    <a:pt x="9261" y="1705"/>
                    <a:pt x="6061" y="3411"/>
                    <a:pt x="3661" y="5684"/>
                  </a:cubicBezTo>
                  <a:cubicBezTo>
                    <a:pt x="1261" y="7958"/>
                    <a:pt x="-339" y="10800"/>
                    <a:pt x="61" y="13642"/>
                  </a:cubicBezTo>
                  <a:cubicBezTo>
                    <a:pt x="461" y="16484"/>
                    <a:pt x="2861" y="19326"/>
                    <a:pt x="6061" y="20463"/>
                  </a:cubicBezTo>
                  <a:cubicBezTo>
                    <a:pt x="9261" y="21600"/>
                    <a:pt x="13261" y="21032"/>
                    <a:pt x="16061" y="19326"/>
                  </a:cubicBezTo>
                  <a:cubicBezTo>
                    <a:pt x="18861" y="17621"/>
                    <a:pt x="20461" y="14779"/>
                    <a:pt x="20861" y="11937"/>
                  </a:cubicBezTo>
                  <a:cubicBezTo>
                    <a:pt x="21261" y="9095"/>
                    <a:pt x="20461" y="6253"/>
                    <a:pt x="19661" y="5684"/>
                  </a:cubicBezTo>
                  <a:cubicBezTo>
                    <a:pt x="18861" y="5116"/>
                    <a:pt x="18061" y="6821"/>
                    <a:pt x="17261" y="85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9" name="Line"/>
            <p:cNvSpPr/>
            <p:nvPr/>
          </p:nvSpPr>
          <p:spPr>
            <a:xfrm>
              <a:off x="2548910" y="1052260"/>
              <a:ext cx="464810" cy="512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460" fill="norm" stroke="1" extrusionOk="0">
                  <a:moveTo>
                    <a:pt x="3024" y="8143"/>
                  </a:moveTo>
                  <a:cubicBezTo>
                    <a:pt x="2670" y="7715"/>
                    <a:pt x="2316" y="7287"/>
                    <a:pt x="1903" y="7234"/>
                  </a:cubicBezTo>
                  <a:cubicBezTo>
                    <a:pt x="1489" y="7180"/>
                    <a:pt x="1017" y="7501"/>
                    <a:pt x="663" y="7929"/>
                  </a:cubicBezTo>
                  <a:cubicBezTo>
                    <a:pt x="309" y="8357"/>
                    <a:pt x="73" y="8891"/>
                    <a:pt x="14" y="9479"/>
                  </a:cubicBezTo>
                  <a:cubicBezTo>
                    <a:pt x="-45" y="10067"/>
                    <a:pt x="73" y="10709"/>
                    <a:pt x="427" y="10923"/>
                  </a:cubicBezTo>
                  <a:cubicBezTo>
                    <a:pt x="781" y="11137"/>
                    <a:pt x="1371" y="10923"/>
                    <a:pt x="1962" y="9960"/>
                  </a:cubicBezTo>
                  <a:cubicBezTo>
                    <a:pt x="2552" y="8998"/>
                    <a:pt x="3142" y="7287"/>
                    <a:pt x="3614" y="5737"/>
                  </a:cubicBezTo>
                  <a:cubicBezTo>
                    <a:pt x="4086" y="4186"/>
                    <a:pt x="4440" y="2796"/>
                    <a:pt x="4558" y="1780"/>
                  </a:cubicBezTo>
                  <a:cubicBezTo>
                    <a:pt x="4676" y="764"/>
                    <a:pt x="4558" y="123"/>
                    <a:pt x="4263" y="16"/>
                  </a:cubicBezTo>
                  <a:cubicBezTo>
                    <a:pt x="3968" y="-91"/>
                    <a:pt x="3496" y="337"/>
                    <a:pt x="3083" y="1513"/>
                  </a:cubicBezTo>
                  <a:cubicBezTo>
                    <a:pt x="2670" y="2689"/>
                    <a:pt x="2316" y="4614"/>
                    <a:pt x="2552" y="6485"/>
                  </a:cubicBezTo>
                  <a:cubicBezTo>
                    <a:pt x="2788" y="8357"/>
                    <a:pt x="3614" y="10174"/>
                    <a:pt x="4322" y="11137"/>
                  </a:cubicBezTo>
                  <a:cubicBezTo>
                    <a:pt x="5030" y="12099"/>
                    <a:pt x="5621" y="12206"/>
                    <a:pt x="6329" y="11885"/>
                  </a:cubicBezTo>
                  <a:cubicBezTo>
                    <a:pt x="7037" y="11564"/>
                    <a:pt x="7863" y="10816"/>
                    <a:pt x="8335" y="10121"/>
                  </a:cubicBezTo>
                  <a:cubicBezTo>
                    <a:pt x="8807" y="9426"/>
                    <a:pt x="8925" y="8784"/>
                    <a:pt x="8748" y="8250"/>
                  </a:cubicBezTo>
                  <a:cubicBezTo>
                    <a:pt x="8571" y="7715"/>
                    <a:pt x="8099" y="7287"/>
                    <a:pt x="7568" y="7234"/>
                  </a:cubicBezTo>
                  <a:cubicBezTo>
                    <a:pt x="7037" y="7180"/>
                    <a:pt x="6447" y="7501"/>
                    <a:pt x="6152" y="7929"/>
                  </a:cubicBezTo>
                  <a:cubicBezTo>
                    <a:pt x="5857" y="8357"/>
                    <a:pt x="5857" y="8891"/>
                    <a:pt x="5857" y="9426"/>
                  </a:cubicBezTo>
                  <a:cubicBezTo>
                    <a:pt x="5857" y="9960"/>
                    <a:pt x="5857" y="10495"/>
                    <a:pt x="6152" y="10816"/>
                  </a:cubicBezTo>
                  <a:cubicBezTo>
                    <a:pt x="6447" y="11137"/>
                    <a:pt x="7037" y="11244"/>
                    <a:pt x="7568" y="11137"/>
                  </a:cubicBezTo>
                  <a:cubicBezTo>
                    <a:pt x="8099" y="11030"/>
                    <a:pt x="8571" y="10709"/>
                    <a:pt x="8985" y="10335"/>
                  </a:cubicBezTo>
                  <a:cubicBezTo>
                    <a:pt x="9398" y="9960"/>
                    <a:pt x="9752" y="9533"/>
                    <a:pt x="9870" y="9586"/>
                  </a:cubicBezTo>
                  <a:cubicBezTo>
                    <a:pt x="9988" y="9640"/>
                    <a:pt x="9870" y="10174"/>
                    <a:pt x="10106" y="10495"/>
                  </a:cubicBezTo>
                  <a:cubicBezTo>
                    <a:pt x="10342" y="10816"/>
                    <a:pt x="10932" y="10923"/>
                    <a:pt x="11404" y="10762"/>
                  </a:cubicBezTo>
                  <a:cubicBezTo>
                    <a:pt x="11876" y="10602"/>
                    <a:pt x="12230" y="10174"/>
                    <a:pt x="12525" y="9693"/>
                  </a:cubicBezTo>
                  <a:cubicBezTo>
                    <a:pt x="12821" y="9212"/>
                    <a:pt x="13057" y="8677"/>
                    <a:pt x="13293" y="8089"/>
                  </a:cubicBezTo>
                  <a:cubicBezTo>
                    <a:pt x="13529" y="7501"/>
                    <a:pt x="13765" y="6859"/>
                    <a:pt x="13942" y="6806"/>
                  </a:cubicBezTo>
                  <a:cubicBezTo>
                    <a:pt x="14119" y="6753"/>
                    <a:pt x="14237" y="7287"/>
                    <a:pt x="14355" y="7822"/>
                  </a:cubicBezTo>
                  <a:cubicBezTo>
                    <a:pt x="14473" y="8357"/>
                    <a:pt x="14591" y="8891"/>
                    <a:pt x="14945" y="9265"/>
                  </a:cubicBezTo>
                  <a:cubicBezTo>
                    <a:pt x="15299" y="9640"/>
                    <a:pt x="15889" y="9854"/>
                    <a:pt x="16421" y="9747"/>
                  </a:cubicBezTo>
                  <a:cubicBezTo>
                    <a:pt x="16952" y="9640"/>
                    <a:pt x="17424" y="9212"/>
                    <a:pt x="17837" y="8624"/>
                  </a:cubicBezTo>
                  <a:cubicBezTo>
                    <a:pt x="18250" y="8036"/>
                    <a:pt x="18604" y="7287"/>
                    <a:pt x="18781" y="7234"/>
                  </a:cubicBezTo>
                  <a:cubicBezTo>
                    <a:pt x="18958" y="7180"/>
                    <a:pt x="18958" y="7822"/>
                    <a:pt x="19312" y="9479"/>
                  </a:cubicBezTo>
                  <a:cubicBezTo>
                    <a:pt x="19666" y="11137"/>
                    <a:pt x="20375" y="13810"/>
                    <a:pt x="20847" y="15842"/>
                  </a:cubicBezTo>
                  <a:cubicBezTo>
                    <a:pt x="21319" y="17873"/>
                    <a:pt x="21555" y="19263"/>
                    <a:pt x="21437" y="20172"/>
                  </a:cubicBezTo>
                  <a:cubicBezTo>
                    <a:pt x="21319" y="21081"/>
                    <a:pt x="20847" y="21509"/>
                    <a:pt x="19962" y="21456"/>
                  </a:cubicBezTo>
                  <a:cubicBezTo>
                    <a:pt x="19076" y="21402"/>
                    <a:pt x="17778" y="20867"/>
                    <a:pt x="16893" y="19959"/>
                  </a:cubicBezTo>
                  <a:cubicBezTo>
                    <a:pt x="16007" y="19050"/>
                    <a:pt x="15535" y="17766"/>
                    <a:pt x="15063" y="164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0" name="Line"/>
            <p:cNvSpPr/>
            <p:nvPr/>
          </p:nvSpPr>
          <p:spPr>
            <a:xfrm>
              <a:off x="2453388" y="434180"/>
              <a:ext cx="109708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5" h="21600" fill="norm" stroke="1" extrusionOk="0">
                  <a:moveTo>
                    <a:pt x="18720" y="0"/>
                  </a:moveTo>
                  <a:cubicBezTo>
                    <a:pt x="20160" y="1895"/>
                    <a:pt x="21600" y="3789"/>
                    <a:pt x="19680" y="7200"/>
                  </a:cubicBezTo>
                  <a:cubicBezTo>
                    <a:pt x="17760" y="10611"/>
                    <a:pt x="12480" y="15537"/>
                    <a:pt x="8640" y="18189"/>
                  </a:cubicBezTo>
                  <a:cubicBezTo>
                    <a:pt x="4800" y="20842"/>
                    <a:pt x="2400" y="2122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1" name="Line"/>
            <p:cNvSpPr/>
            <p:nvPr/>
          </p:nvSpPr>
          <p:spPr>
            <a:xfrm>
              <a:off x="2727938" y="168527"/>
              <a:ext cx="188412" cy="28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401" fill="norm" stroke="1" extrusionOk="0">
                  <a:moveTo>
                    <a:pt x="20900" y="2643"/>
                  </a:moveTo>
                  <a:cubicBezTo>
                    <a:pt x="21188" y="1696"/>
                    <a:pt x="21476" y="748"/>
                    <a:pt x="20900" y="275"/>
                  </a:cubicBezTo>
                  <a:cubicBezTo>
                    <a:pt x="20324" y="-199"/>
                    <a:pt x="18884" y="-199"/>
                    <a:pt x="15428" y="1412"/>
                  </a:cubicBezTo>
                  <a:cubicBezTo>
                    <a:pt x="11972" y="3022"/>
                    <a:pt x="6500" y="6243"/>
                    <a:pt x="3476" y="8801"/>
                  </a:cubicBezTo>
                  <a:cubicBezTo>
                    <a:pt x="452" y="11359"/>
                    <a:pt x="-124" y="13254"/>
                    <a:pt x="20" y="15054"/>
                  </a:cubicBezTo>
                  <a:cubicBezTo>
                    <a:pt x="164" y="16854"/>
                    <a:pt x="1028" y="18559"/>
                    <a:pt x="3476" y="19601"/>
                  </a:cubicBezTo>
                  <a:cubicBezTo>
                    <a:pt x="5924" y="20643"/>
                    <a:pt x="9956" y="21022"/>
                    <a:pt x="13988" y="214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2" name="Line"/>
            <p:cNvSpPr/>
            <p:nvPr/>
          </p:nvSpPr>
          <p:spPr>
            <a:xfrm>
              <a:off x="3012306" y="152895"/>
              <a:ext cx="161766" cy="258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402" fill="norm" stroke="1" extrusionOk="0">
                  <a:moveTo>
                    <a:pt x="18043" y="4249"/>
                  </a:moveTo>
                  <a:cubicBezTo>
                    <a:pt x="18708" y="2767"/>
                    <a:pt x="19372" y="1284"/>
                    <a:pt x="18874" y="543"/>
                  </a:cubicBezTo>
                  <a:cubicBezTo>
                    <a:pt x="18376" y="-198"/>
                    <a:pt x="16714" y="-198"/>
                    <a:pt x="14554" y="649"/>
                  </a:cubicBezTo>
                  <a:cubicBezTo>
                    <a:pt x="12394" y="1496"/>
                    <a:pt x="9736" y="3190"/>
                    <a:pt x="7077" y="6155"/>
                  </a:cubicBezTo>
                  <a:cubicBezTo>
                    <a:pt x="4419" y="9120"/>
                    <a:pt x="1760" y="13355"/>
                    <a:pt x="597" y="16108"/>
                  </a:cubicBezTo>
                  <a:cubicBezTo>
                    <a:pt x="-566" y="18861"/>
                    <a:pt x="-234" y="20131"/>
                    <a:pt x="3422" y="20767"/>
                  </a:cubicBezTo>
                  <a:cubicBezTo>
                    <a:pt x="7077" y="21402"/>
                    <a:pt x="14056" y="21402"/>
                    <a:pt x="21034" y="214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3" name="Line"/>
            <p:cNvSpPr/>
            <p:nvPr/>
          </p:nvSpPr>
          <p:spPr>
            <a:xfrm>
              <a:off x="3227739" y="411180"/>
              <a:ext cx="76669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60" y="4235"/>
                    <a:pt x="18720" y="8471"/>
                    <a:pt x="15120" y="12071"/>
                  </a:cubicBezTo>
                  <a:cubicBezTo>
                    <a:pt x="11520" y="15671"/>
                    <a:pt x="5760" y="1863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4" name="Line"/>
            <p:cNvSpPr/>
            <p:nvPr/>
          </p:nvSpPr>
          <p:spPr>
            <a:xfrm>
              <a:off x="3528147" y="154660"/>
              <a:ext cx="159603" cy="306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7" h="21377" fill="norm" stroke="1" extrusionOk="0">
                  <a:moveTo>
                    <a:pt x="21077" y="2923"/>
                  </a:moveTo>
                  <a:cubicBezTo>
                    <a:pt x="20402" y="2030"/>
                    <a:pt x="19727" y="1138"/>
                    <a:pt x="18546" y="602"/>
                  </a:cubicBezTo>
                  <a:cubicBezTo>
                    <a:pt x="17365" y="67"/>
                    <a:pt x="15677" y="-112"/>
                    <a:pt x="13146" y="67"/>
                  </a:cubicBezTo>
                  <a:cubicBezTo>
                    <a:pt x="10615" y="245"/>
                    <a:pt x="7240" y="781"/>
                    <a:pt x="4877" y="1852"/>
                  </a:cubicBezTo>
                  <a:cubicBezTo>
                    <a:pt x="2515" y="2923"/>
                    <a:pt x="1165" y="4529"/>
                    <a:pt x="2683" y="6225"/>
                  </a:cubicBezTo>
                  <a:cubicBezTo>
                    <a:pt x="4202" y="7921"/>
                    <a:pt x="8590" y="9706"/>
                    <a:pt x="11796" y="11134"/>
                  </a:cubicBezTo>
                  <a:cubicBezTo>
                    <a:pt x="15002" y="12562"/>
                    <a:pt x="17027" y="13633"/>
                    <a:pt x="18040" y="14705"/>
                  </a:cubicBezTo>
                  <a:cubicBezTo>
                    <a:pt x="19052" y="15776"/>
                    <a:pt x="19052" y="16847"/>
                    <a:pt x="18208" y="17739"/>
                  </a:cubicBezTo>
                  <a:cubicBezTo>
                    <a:pt x="17365" y="18632"/>
                    <a:pt x="15677" y="19346"/>
                    <a:pt x="13652" y="19971"/>
                  </a:cubicBezTo>
                  <a:cubicBezTo>
                    <a:pt x="11627" y="20595"/>
                    <a:pt x="9265" y="21131"/>
                    <a:pt x="6565" y="21309"/>
                  </a:cubicBezTo>
                  <a:cubicBezTo>
                    <a:pt x="3864" y="21488"/>
                    <a:pt x="827" y="21309"/>
                    <a:pt x="152" y="20774"/>
                  </a:cubicBezTo>
                  <a:cubicBezTo>
                    <a:pt x="-523" y="20238"/>
                    <a:pt x="1165" y="19346"/>
                    <a:pt x="2852" y="184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5" name="Line"/>
            <p:cNvSpPr/>
            <p:nvPr/>
          </p:nvSpPr>
          <p:spPr>
            <a:xfrm>
              <a:off x="3850741" y="179732"/>
              <a:ext cx="182017" cy="254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084" fill="norm" stroke="1" extrusionOk="0">
                  <a:moveTo>
                    <a:pt x="21074" y="755"/>
                  </a:moveTo>
                  <a:cubicBezTo>
                    <a:pt x="17227" y="119"/>
                    <a:pt x="13381" y="-516"/>
                    <a:pt x="9978" y="649"/>
                  </a:cubicBezTo>
                  <a:cubicBezTo>
                    <a:pt x="6575" y="1813"/>
                    <a:pt x="3616" y="4778"/>
                    <a:pt x="1841" y="7955"/>
                  </a:cubicBezTo>
                  <a:cubicBezTo>
                    <a:pt x="66" y="11131"/>
                    <a:pt x="-526" y="14519"/>
                    <a:pt x="510" y="16743"/>
                  </a:cubicBezTo>
                  <a:cubicBezTo>
                    <a:pt x="1545" y="18966"/>
                    <a:pt x="4208" y="20025"/>
                    <a:pt x="7759" y="20555"/>
                  </a:cubicBezTo>
                  <a:cubicBezTo>
                    <a:pt x="11310" y="21084"/>
                    <a:pt x="15748" y="21084"/>
                    <a:pt x="20186" y="210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6" name="Line"/>
            <p:cNvSpPr/>
            <p:nvPr/>
          </p:nvSpPr>
          <p:spPr>
            <a:xfrm>
              <a:off x="4063424" y="457181"/>
              <a:ext cx="92003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3789"/>
                    <a:pt x="16800" y="7579"/>
                    <a:pt x="13200" y="11179"/>
                  </a:cubicBezTo>
                  <a:cubicBezTo>
                    <a:pt x="9600" y="14779"/>
                    <a:pt x="4800" y="1818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7" name="Line"/>
            <p:cNvSpPr/>
            <p:nvPr/>
          </p:nvSpPr>
          <p:spPr>
            <a:xfrm>
              <a:off x="4416099" y="155938"/>
              <a:ext cx="138004" cy="293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391" fill="norm" stroke="1" extrusionOk="0">
                  <a:moveTo>
                    <a:pt x="21207" y="4074"/>
                  </a:moveTo>
                  <a:cubicBezTo>
                    <a:pt x="20815" y="3143"/>
                    <a:pt x="20422" y="2212"/>
                    <a:pt x="19244" y="1560"/>
                  </a:cubicBezTo>
                  <a:cubicBezTo>
                    <a:pt x="18065" y="908"/>
                    <a:pt x="16102" y="536"/>
                    <a:pt x="14138" y="257"/>
                  </a:cubicBezTo>
                  <a:cubicBezTo>
                    <a:pt x="12175" y="-23"/>
                    <a:pt x="10211" y="-209"/>
                    <a:pt x="8247" y="443"/>
                  </a:cubicBezTo>
                  <a:cubicBezTo>
                    <a:pt x="6284" y="1094"/>
                    <a:pt x="4320" y="2584"/>
                    <a:pt x="5695" y="5098"/>
                  </a:cubicBezTo>
                  <a:cubicBezTo>
                    <a:pt x="7069" y="7612"/>
                    <a:pt x="11782" y="11150"/>
                    <a:pt x="15120" y="13477"/>
                  </a:cubicBezTo>
                  <a:cubicBezTo>
                    <a:pt x="18458" y="15805"/>
                    <a:pt x="20422" y="16922"/>
                    <a:pt x="21011" y="17946"/>
                  </a:cubicBezTo>
                  <a:cubicBezTo>
                    <a:pt x="21600" y="18970"/>
                    <a:pt x="20815" y="19901"/>
                    <a:pt x="17084" y="20460"/>
                  </a:cubicBezTo>
                  <a:cubicBezTo>
                    <a:pt x="13353" y="21019"/>
                    <a:pt x="6676" y="21205"/>
                    <a:pt x="0" y="213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8" name="Line"/>
            <p:cNvSpPr/>
            <p:nvPr/>
          </p:nvSpPr>
          <p:spPr>
            <a:xfrm>
              <a:off x="4707439" y="160730"/>
              <a:ext cx="161005" cy="258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5" fill="norm" stroke="1" extrusionOk="0">
                  <a:moveTo>
                    <a:pt x="21600" y="1694"/>
                  </a:moveTo>
                  <a:cubicBezTo>
                    <a:pt x="20571" y="847"/>
                    <a:pt x="19543" y="0"/>
                    <a:pt x="16629" y="0"/>
                  </a:cubicBezTo>
                  <a:cubicBezTo>
                    <a:pt x="13714" y="0"/>
                    <a:pt x="8914" y="847"/>
                    <a:pt x="6000" y="2329"/>
                  </a:cubicBezTo>
                  <a:cubicBezTo>
                    <a:pt x="3086" y="3812"/>
                    <a:pt x="2057" y="5929"/>
                    <a:pt x="4114" y="8259"/>
                  </a:cubicBezTo>
                  <a:cubicBezTo>
                    <a:pt x="6171" y="10588"/>
                    <a:pt x="11314" y="13129"/>
                    <a:pt x="14400" y="15035"/>
                  </a:cubicBezTo>
                  <a:cubicBezTo>
                    <a:pt x="17486" y="16941"/>
                    <a:pt x="18514" y="18212"/>
                    <a:pt x="18343" y="19271"/>
                  </a:cubicBezTo>
                  <a:cubicBezTo>
                    <a:pt x="18171" y="20329"/>
                    <a:pt x="16800" y="21176"/>
                    <a:pt x="13543" y="21388"/>
                  </a:cubicBezTo>
                  <a:cubicBezTo>
                    <a:pt x="10286" y="21600"/>
                    <a:pt x="5143" y="21176"/>
                    <a:pt x="0" y="207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9" name="Line"/>
            <p:cNvSpPr/>
            <p:nvPr/>
          </p:nvSpPr>
          <p:spPr>
            <a:xfrm>
              <a:off x="5021779" y="12943"/>
              <a:ext cx="158901" cy="597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5" h="21492" fill="norm" stroke="1" extrusionOk="0">
                  <a:moveTo>
                    <a:pt x="12150" y="260"/>
                  </a:moveTo>
                  <a:cubicBezTo>
                    <a:pt x="13838" y="76"/>
                    <a:pt x="15525" y="-108"/>
                    <a:pt x="16875" y="76"/>
                  </a:cubicBezTo>
                  <a:cubicBezTo>
                    <a:pt x="18225" y="260"/>
                    <a:pt x="19238" y="811"/>
                    <a:pt x="20081" y="1592"/>
                  </a:cubicBezTo>
                  <a:cubicBezTo>
                    <a:pt x="20925" y="2374"/>
                    <a:pt x="21600" y="3385"/>
                    <a:pt x="20081" y="4672"/>
                  </a:cubicBezTo>
                  <a:cubicBezTo>
                    <a:pt x="18562" y="5958"/>
                    <a:pt x="14850" y="7521"/>
                    <a:pt x="13162" y="8762"/>
                  </a:cubicBezTo>
                  <a:cubicBezTo>
                    <a:pt x="11475" y="10003"/>
                    <a:pt x="11813" y="10922"/>
                    <a:pt x="13331" y="11979"/>
                  </a:cubicBezTo>
                  <a:cubicBezTo>
                    <a:pt x="14850" y="13036"/>
                    <a:pt x="17550" y="14231"/>
                    <a:pt x="19069" y="15380"/>
                  </a:cubicBezTo>
                  <a:cubicBezTo>
                    <a:pt x="20588" y="16529"/>
                    <a:pt x="20925" y="17632"/>
                    <a:pt x="18394" y="18643"/>
                  </a:cubicBezTo>
                  <a:cubicBezTo>
                    <a:pt x="15863" y="19654"/>
                    <a:pt x="10463" y="20573"/>
                    <a:pt x="6919" y="21032"/>
                  </a:cubicBezTo>
                  <a:cubicBezTo>
                    <a:pt x="3375" y="21492"/>
                    <a:pt x="1687" y="21492"/>
                    <a:pt x="0" y="214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0" name="Line"/>
            <p:cNvSpPr/>
            <p:nvPr/>
          </p:nvSpPr>
          <p:spPr>
            <a:xfrm>
              <a:off x="3973412" y="1405706"/>
              <a:ext cx="148914" cy="252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113" fill="norm" stroke="1" extrusionOk="0">
                  <a:moveTo>
                    <a:pt x="17000" y="5955"/>
                  </a:moveTo>
                  <a:cubicBezTo>
                    <a:pt x="17000" y="4886"/>
                    <a:pt x="17000" y="3816"/>
                    <a:pt x="17000" y="2747"/>
                  </a:cubicBezTo>
                  <a:cubicBezTo>
                    <a:pt x="17000" y="1678"/>
                    <a:pt x="17000" y="608"/>
                    <a:pt x="16100" y="181"/>
                  </a:cubicBezTo>
                  <a:cubicBezTo>
                    <a:pt x="15200" y="-247"/>
                    <a:pt x="13400" y="-33"/>
                    <a:pt x="10520" y="2105"/>
                  </a:cubicBezTo>
                  <a:cubicBezTo>
                    <a:pt x="7640" y="4244"/>
                    <a:pt x="3680" y="8307"/>
                    <a:pt x="1700" y="11622"/>
                  </a:cubicBezTo>
                  <a:cubicBezTo>
                    <a:pt x="-280" y="14937"/>
                    <a:pt x="-280" y="17503"/>
                    <a:pt x="440" y="19107"/>
                  </a:cubicBezTo>
                  <a:cubicBezTo>
                    <a:pt x="1160" y="20711"/>
                    <a:pt x="2600" y="21353"/>
                    <a:pt x="5120" y="21032"/>
                  </a:cubicBezTo>
                  <a:cubicBezTo>
                    <a:pt x="7640" y="20711"/>
                    <a:pt x="11240" y="19428"/>
                    <a:pt x="14120" y="16434"/>
                  </a:cubicBezTo>
                  <a:cubicBezTo>
                    <a:pt x="17000" y="13440"/>
                    <a:pt x="19160" y="8735"/>
                    <a:pt x="20240" y="5848"/>
                  </a:cubicBezTo>
                  <a:cubicBezTo>
                    <a:pt x="21320" y="2961"/>
                    <a:pt x="21320" y="1892"/>
                    <a:pt x="19520" y="1143"/>
                  </a:cubicBezTo>
                  <a:cubicBezTo>
                    <a:pt x="17720" y="395"/>
                    <a:pt x="14120" y="-33"/>
                    <a:pt x="11780" y="181"/>
                  </a:cubicBezTo>
                  <a:cubicBezTo>
                    <a:pt x="9440" y="395"/>
                    <a:pt x="8360" y="1250"/>
                    <a:pt x="8360" y="2105"/>
                  </a:cubicBezTo>
                  <a:cubicBezTo>
                    <a:pt x="8360" y="2961"/>
                    <a:pt x="9440" y="3816"/>
                    <a:pt x="10520" y="46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1" name="Line"/>
            <p:cNvSpPr/>
            <p:nvPr/>
          </p:nvSpPr>
          <p:spPr>
            <a:xfrm>
              <a:off x="4224428" y="1492204"/>
              <a:ext cx="53669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2" name="Line"/>
            <p:cNvSpPr/>
            <p:nvPr/>
          </p:nvSpPr>
          <p:spPr>
            <a:xfrm>
              <a:off x="4318659" y="1325131"/>
              <a:ext cx="177904" cy="272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8" h="21113" fill="norm" stroke="1" extrusionOk="0">
                  <a:moveTo>
                    <a:pt x="14832" y="2848"/>
                  </a:moveTo>
                  <a:cubicBezTo>
                    <a:pt x="13945" y="1858"/>
                    <a:pt x="13057" y="867"/>
                    <a:pt x="11873" y="371"/>
                  </a:cubicBezTo>
                  <a:cubicBezTo>
                    <a:pt x="10690" y="-124"/>
                    <a:pt x="9210" y="-124"/>
                    <a:pt x="7287" y="371"/>
                  </a:cubicBezTo>
                  <a:cubicBezTo>
                    <a:pt x="5364" y="867"/>
                    <a:pt x="2997" y="1858"/>
                    <a:pt x="1517" y="2848"/>
                  </a:cubicBezTo>
                  <a:cubicBezTo>
                    <a:pt x="38" y="3839"/>
                    <a:pt x="-554" y="4830"/>
                    <a:pt x="630" y="5920"/>
                  </a:cubicBezTo>
                  <a:cubicBezTo>
                    <a:pt x="1813" y="7010"/>
                    <a:pt x="4772" y="8199"/>
                    <a:pt x="8471" y="9982"/>
                  </a:cubicBezTo>
                  <a:cubicBezTo>
                    <a:pt x="12169" y="11766"/>
                    <a:pt x="16608" y="14144"/>
                    <a:pt x="18827" y="15828"/>
                  </a:cubicBezTo>
                  <a:cubicBezTo>
                    <a:pt x="21046" y="17513"/>
                    <a:pt x="21046" y="18504"/>
                    <a:pt x="19567" y="19494"/>
                  </a:cubicBezTo>
                  <a:cubicBezTo>
                    <a:pt x="18087" y="20485"/>
                    <a:pt x="15128" y="21476"/>
                    <a:pt x="12021" y="20981"/>
                  </a:cubicBezTo>
                  <a:cubicBezTo>
                    <a:pt x="8914" y="20485"/>
                    <a:pt x="5660" y="18504"/>
                    <a:pt x="2405" y="165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3" name="Line"/>
            <p:cNvSpPr/>
            <p:nvPr/>
          </p:nvSpPr>
          <p:spPr>
            <a:xfrm>
              <a:off x="4331764" y="1246865"/>
              <a:ext cx="322008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71" y="18514"/>
                    <a:pt x="2743" y="15429"/>
                    <a:pt x="6343" y="11829"/>
                  </a:cubicBezTo>
                  <a:cubicBezTo>
                    <a:pt x="9943" y="8229"/>
                    <a:pt x="15771" y="411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166" name="Drawing"/>
          <p:cNvGrpSpPr/>
          <p:nvPr/>
        </p:nvGrpSpPr>
        <p:grpSpPr>
          <a:xfrm>
            <a:off x="173384" y="1893709"/>
            <a:ext cx="4670025" cy="2584594"/>
            <a:chOff x="0" y="0"/>
            <a:chExt cx="4670024" cy="2584592"/>
          </a:xfrm>
        </p:grpSpPr>
        <p:sp>
          <p:nvSpPr>
            <p:cNvPr id="1095" name="Line"/>
            <p:cNvSpPr/>
            <p:nvPr/>
          </p:nvSpPr>
          <p:spPr>
            <a:xfrm>
              <a:off x="732056" y="1967718"/>
              <a:ext cx="275253" cy="341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379" fill="norm" stroke="1" extrusionOk="0">
                  <a:moveTo>
                    <a:pt x="15541" y="2566"/>
                  </a:moveTo>
                  <a:cubicBezTo>
                    <a:pt x="15741" y="1766"/>
                    <a:pt x="15941" y="966"/>
                    <a:pt x="15541" y="486"/>
                  </a:cubicBezTo>
                  <a:cubicBezTo>
                    <a:pt x="15141" y="6"/>
                    <a:pt x="14141" y="-154"/>
                    <a:pt x="12541" y="166"/>
                  </a:cubicBezTo>
                  <a:cubicBezTo>
                    <a:pt x="10941" y="486"/>
                    <a:pt x="8741" y="1286"/>
                    <a:pt x="6541" y="3446"/>
                  </a:cubicBezTo>
                  <a:cubicBezTo>
                    <a:pt x="4341" y="5606"/>
                    <a:pt x="2141" y="9126"/>
                    <a:pt x="1041" y="11606"/>
                  </a:cubicBezTo>
                  <a:cubicBezTo>
                    <a:pt x="-59" y="14086"/>
                    <a:pt x="-59" y="15526"/>
                    <a:pt x="41" y="16646"/>
                  </a:cubicBezTo>
                  <a:cubicBezTo>
                    <a:pt x="141" y="17766"/>
                    <a:pt x="341" y="18566"/>
                    <a:pt x="941" y="19206"/>
                  </a:cubicBezTo>
                  <a:cubicBezTo>
                    <a:pt x="1541" y="19846"/>
                    <a:pt x="2541" y="20326"/>
                    <a:pt x="4741" y="20726"/>
                  </a:cubicBezTo>
                  <a:cubicBezTo>
                    <a:pt x="6941" y="21126"/>
                    <a:pt x="10341" y="21446"/>
                    <a:pt x="13341" y="21366"/>
                  </a:cubicBezTo>
                  <a:cubicBezTo>
                    <a:pt x="16341" y="21286"/>
                    <a:pt x="18941" y="20806"/>
                    <a:pt x="21541" y="203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6" name="Line"/>
            <p:cNvSpPr/>
            <p:nvPr/>
          </p:nvSpPr>
          <p:spPr>
            <a:xfrm>
              <a:off x="1161785" y="1971515"/>
              <a:ext cx="159297" cy="316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414" fill="norm" stroke="1" extrusionOk="0">
                  <a:moveTo>
                    <a:pt x="15276" y="960"/>
                  </a:moveTo>
                  <a:cubicBezTo>
                    <a:pt x="13904" y="441"/>
                    <a:pt x="12533" y="-77"/>
                    <a:pt x="10304" y="9"/>
                  </a:cubicBezTo>
                  <a:cubicBezTo>
                    <a:pt x="8076" y="96"/>
                    <a:pt x="4990" y="787"/>
                    <a:pt x="2933" y="1565"/>
                  </a:cubicBezTo>
                  <a:cubicBezTo>
                    <a:pt x="876" y="2342"/>
                    <a:pt x="-153" y="3206"/>
                    <a:pt x="18" y="4416"/>
                  </a:cubicBezTo>
                  <a:cubicBezTo>
                    <a:pt x="190" y="5625"/>
                    <a:pt x="1561" y="7181"/>
                    <a:pt x="5161" y="8649"/>
                  </a:cubicBezTo>
                  <a:cubicBezTo>
                    <a:pt x="8761" y="10118"/>
                    <a:pt x="14590" y="11501"/>
                    <a:pt x="17676" y="12624"/>
                  </a:cubicBezTo>
                  <a:cubicBezTo>
                    <a:pt x="20761" y="13747"/>
                    <a:pt x="21104" y="14611"/>
                    <a:pt x="21276" y="15561"/>
                  </a:cubicBezTo>
                  <a:cubicBezTo>
                    <a:pt x="21447" y="16512"/>
                    <a:pt x="21447" y="17549"/>
                    <a:pt x="20761" y="18326"/>
                  </a:cubicBezTo>
                  <a:cubicBezTo>
                    <a:pt x="20076" y="19104"/>
                    <a:pt x="18704" y="19622"/>
                    <a:pt x="16133" y="20141"/>
                  </a:cubicBezTo>
                  <a:cubicBezTo>
                    <a:pt x="13561" y="20659"/>
                    <a:pt x="9790" y="21177"/>
                    <a:pt x="7047" y="21350"/>
                  </a:cubicBezTo>
                  <a:cubicBezTo>
                    <a:pt x="4304" y="21523"/>
                    <a:pt x="2590" y="21350"/>
                    <a:pt x="2076" y="20745"/>
                  </a:cubicBezTo>
                  <a:cubicBezTo>
                    <a:pt x="1561" y="20141"/>
                    <a:pt x="2247" y="19104"/>
                    <a:pt x="2933" y="180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7" name="Line"/>
            <p:cNvSpPr/>
            <p:nvPr/>
          </p:nvSpPr>
          <p:spPr>
            <a:xfrm>
              <a:off x="541051" y="1696535"/>
              <a:ext cx="919223" cy="827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393" fill="norm" stroke="1" extrusionOk="0">
                  <a:moveTo>
                    <a:pt x="12429" y="3115"/>
                  </a:moveTo>
                  <a:cubicBezTo>
                    <a:pt x="12607" y="2850"/>
                    <a:pt x="12785" y="2586"/>
                    <a:pt x="12904" y="2157"/>
                  </a:cubicBezTo>
                  <a:cubicBezTo>
                    <a:pt x="13022" y="1728"/>
                    <a:pt x="13082" y="1133"/>
                    <a:pt x="12459" y="671"/>
                  </a:cubicBezTo>
                  <a:cubicBezTo>
                    <a:pt x="11835" y="208"/>
                    <a:pt x="10530" y="-122"/>
                    <a:pt x="9165" y="43"/>
                  </a:cubicBezTo>
                  <a:cubicBezTo>
                    <a:pt x="7800" y="208"/>
                    <a:pt x="6376" y="869"/>
                    <a:pt x="5041" y="1893"/>
                  </a:cubicBezTo>
                  <a:cubicBezTo>
                    <a:pt x="3706" y="2917"/>
                    <a:pt x="2460" y="4304"/>
                    <a:pt x="1659" y="5790"/>
                  </a:cubicBezTo>
                  <a:cubicBezTo>
                    <a:pt x="857" y="7276"/>
                    <a:pt x="501" y="8861"/>
                    <a:pt x="264" y="10678"/>
                  </a:cubicBezTo>
                  <a:cubicBezTo>
                    <a:pt x="27" y="12495"/>
                    <a:pt x="-92" y="14542"/>
                    <a:pt x="86" y="16095"/>
                  </a:cubicBezTo>
                  <a:cubicBezTo>
                    <a:pt x="264" y="17647"/>
                    <a:pt x="739" y="18704"/>
                    <a:pt x="1718" y="19496"/>
                  </a:cubicBezTo>
                  <a:cubicBezTo>
                    <a:pt x="2697" y="20289"/>
                    <a:pt x="4181" y="20817"/>
                    <a:pt x="5901" y="21115"/>
                  </a:cubicBezTo>
                  <a:cubicBezTo>
                    <a:pt x="7622" y="21412"/>
                    <a:pt x="9581" y="21478"/>
                    <a:pt x="11301" y="21280"/>
                  </a:cubicBezTo>
                  <a:cubicBezTo>
                    <a:pt x="13022" y="21082"/>
                    <a:pt x="14506" y="20619"/>
                    <a:pt x="15811" y="19860"/>
                  </a:cubicBezTo>
                  <a:cubicBezTo>
                    <a:pt x="17117" y="19100"/>
                    <a:pt x="18244" y="18043"/>
                    <a:pt x="19105" y="16755"/>
                  </a:cubicBezTo>
                  <a:cubicBezTo>
                    <a:pt x="19965" y="15467"/>
                    <a:pt x="20559" y="13948"/>
                    <a:pt x="20944" y="12230"/>
                  </a:cubicBezTo>
                  <a:cubicBezTo>
                    <a:pt x="21330" y="10513"/>
                    <a:pt x="21508" y="8597"/>
                    <a:pt x="21152" y="6814"/>
                  </a:cubicBezTo>
                  <a:cubicBezTo>
                    <a:pt x="20796" y="5030"/>
                    <a:pt x="19906" y="3379"/>
                    <a:pt x="18660" y="2256"/>
                  </a:cubicBezTo>
                  <a:cubicBezTo>
                    <a:pt x="17413" y="1133"/>
                    <a:pt x="15811" y="539"/>
                    <a:pt x="14090" y="439"/>
                  </a:cubicBezTo>
                  <a:cubicBezTo>
                    <a:pt x="12370" y="340"/>
                    <a:pt x="10530" y="737"/>
                    <a:pt x="8690" y="11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8" name="Line"/>
            <p:cNvSpPr/>
            <p:nvPr/>
          </p:nvSpPr>
          <p:spPr>
            <a:xfrm>
              <a:off x="3223639" y="1899489"/>
              <a:ext cx="221725" cy="50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356" fill="norm" stroke="1" extrusionOk="0">
                  <a:moveTo>
                    <a:pt x="21296" y="2996"/>
                  </a:moveTo>
                  <a:cubicBezTo>
                    <a:pt x="18351" y="1808"/>
                    <a:pt x="15405" y="620"/>
                    <a:pt x="12582" y="188"/>
                  </a:cubicBezTo>
                  <a:cubicBezTo>
                    <a:pt x="9760" y="-244"/>
                    <a:pt x="7060" y="80"/>
                    <a:pt x="4728" y="1052"/>
                  </a:cubicBezTo>
                  <a:cubicBezTo>
                    <a:pt x="2396" y="2024"/>
                    <a:pt x="432" y="3644"/>
                    <a:pt x="64" y="4994"/>
                  </a:cubicBezTo>
                  <a:cubicBezTo>
                    <a:pt x="-304" y="6344"/>
                    <a:pt x="923" y="7424"/>
                    <a:pt x="3746" y="8666"/>
                  </a:cubicBezTo>
                  <a:cubicBezTo>
                    <a:pt x="6569" y="9908"/>
                    <a:pt x="10987" y="11312"/>
                    <a:pt x="13932" y="12500"/>
                  </a:cubicBezTo>
                  <a:cubicBezTo>
                    <a:pt x="16878" y="13688"/>
                    <a:pt x="18351" y="14660"/>
                    <a:pt x="19087" y="15686"/>
                  </a:cubicBezTo>
                  <a:cubicBezTo>
                    <a:pt x="19823" y="16712"/>
                    <a:pt x="19823" y="17792"/>
                    <a:pt x="18719" y="18710"/>
                  </a:cubicBezTo>
                  <a:cubicBezTo>
                    <a:pt x="17614" y="19628"/>
                    <a:pt x="15405" y="20384"/>
                    <a:pt x="13564" y="20816"/>
                  </a:cubicBezTo>
                  <a:cubicBezTo>
                    <a:pt x="11723" y="21248"/>
                    <a:pt x="10251" y="21356"/>
                    <a:pt x="8901" y="21356"/>
                  </a:cubicBezTo>
                  <a:cubicBezTo>
                    <a:pt x="7551" y="21356"/>
                    <a:pt x="6323" y="21248"/>
                    <a:pt x="5464" y="20870"/>
                  </a:cubicBezTo>
                  <a:cubicBezTo>
                    <a:pt x="4605" y="20492"/>
                    <a:pt x="4114" y="19844"/>
                    <a:pt x="4973" y="19304"/>
                  </a:cubicBezTo>
                  <a:cubicBezTo>
                    <a:pt x="5832" y="18764"/>
                    <a:pt x="8041" y="18332"/>
                    <a:pt x="10251" y="179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9" name="Line"/>
            <p:cNvSpPr/>
            <p:nvPr/>
          </p:nvSpPr>
          <p:spPr>
            <a:xfrm>
              <a:off x="3606367" y="1949364"/>
              <a:ext cx="237673" cy="409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7" fill="norm" stroke="1" extrusionOk="0">
                  <a:moveTo>
                    <a:pt x="21600" y="3077"/>
                  </a:moveTo>
                  <a:cubicBezTo>
                    <a:pt x="19974" y="1884"/>
                    <a:pt x="18348" y="692"/>
                    <a:pt x="15910" y="228"/>
                  </a:cubicBezTo>
                  <a:cubicBezTo>
                    <a:pt x="13471" y="-236"/>
                    <a:pt x="10219" y="29"/>
                    <a:pt x="7897" y="824"/>
                  </a:cubicBezTo>
                  <a:cubicBezTo>
                    <a:pt x="5574" y="1619"/>
                    <a:pt x="4181" y="2944"/>
                    <a:pt x="3600" y="4468"/>
                  </a:cubicBezTo>
                  <a:cubicBezTo>
                    <a:pt x="3019" y="5992"/>
                    <a:pt x="3252" y="7715"/>
                    <a:pt x="5226" y="9239"/>
                  </a:cubicBezTo>
                  <a:cubicBezTo>
                    <a:pt x="7200" y="10763"/>
                    <a:pt x="10916" y="12088"/>
                    <a:pt x="13587" y="13281"/>
                  </a:cubicBezTo>
                  <a:cubicBezTo>
                    <a:pt x="16258" y="14473"/>
                    <a:pt x="17884" y="15533"/>
                    <a:pt x="18697" y="16395"/>
                  </a:cubicBezTo>
                  <a:cubicBezTo>
                    <a:pt x="19510" y="17256"/>
                    <a:pt x="19510" y="17919"/>
                    <a:pt x="17768" y="18714"/>
                  </a:cubicBezTo>
                  <a:cubicBezTo>
                    <a:pt x="16026" y="19509"/>
                    <a:pt x="12542" y="20436"/>
                    <a:pt x="9755" y="20900"/>
                  </a:cubicBezTo>
                  <a:cubicBezTo>
                    <a:pt x="6968" y="21364"/>
                    <a:pt x="4877" y="21364"/>
                    <a:pt x="3368" y="20701"/>
                  </a:cubicBezTo>
                  <a:cubicBezTo>
                    <a:pt x="1858" y="20039"/>
                    <a:pt x="929" y="18714"/>
                    <a:pt x="0" y="173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0" name="Line"/>
            <p:cNvSpPr/>
            <p:nvPr/>
          </p:nvSpPr>
          <p:spPr>
            <a:xfrm>
              <a:off x="2990254" y="1631728"/>
              <a:ext cx="1152609" cy="952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419" fill="norm" stroke="1" extrusionOk="0">
                  <a:moveTo>
                    <a:pt x="17284" y="4338"/>
                  </a:moveTo>
                  <a:cubicBezTo>
                    <a:pt x="16809" y="3132"/>
                    <a:pt x="16334" y="1926"/>
                    <a:pt x="15717" y="1208"/>
                  </a:cubicBezTo>
                  <a:cubicBezTo>
                    <a:pt x="15100" y="489"/>
                    <a:pt x="14341" y="260"/>
                    <a:pt x="13201" y="116"/>
                  </a:cubicBezTo>
                  <a:cubicBezTo>
                    <a:pt x="12062" y="-28"/>
                    <a:pt x="10543" y="-85"/>
                    <a:pt x="9000" y="231"/>
                  </a:cubicBezTo>
                  <a:cubicBezTo>
                    <a:pt x="7457" y="547"/>
                    <a:pt x="5891" y="1236"/>
                    <a:pt x="4561" y="2213"/>
                  </a:cubicBezTo>
                  <a:cubicBezTo>
                    <a:pt x="3232" y="3189"/>
                    <a:pt x="2140" y="4453"/>
                    <a:pt x="1381" y="5861"/>
                  </a:cubicBezTo>
                  <a:cubicBezTo>
                    <a:pt x="621" y="7268"/>
                    <a:pt x="194" y="8819"/>
                    <a:pt x="51" y="10543"/>
                  </a:cubicBezTo>
                  <a:cubicBezTo>
                    <a:pt x="-91" y="12266"/>
                    <a:pt x="51" y="14162"/>
                    <a:pt x="621" y="15770"/>
                  </a:cubicBezTo>
                  <a:cubicBezTo>
                    <a:pt x="1191" y="17379"/>
                    <a:pt x="2188" y="18700"/>
                    <a:pt x="3351" y="19619"/>
                  </a:cubicBezTo>
                  <a:cubicBezTo>
                    <a:pt x="4514" y="20538"/>
                    <a:pt x="5843" y="21055"/>
                    <a:pt x="7338" y="21285"/>
                  </a:cubicBezTo>
                  <a:cubicBezTo>
                    <a:pt x="8834" y="21515"/>
                    <a:pt x="10495" y="21458"/>
                    <a:pt x="12133" y="21055"/>
                  </a:cubicBezTo>
                  <a:cubicBezTo>
                    <a:pt x="13771" y="20653"/>
                    <a:pt x="15385" y="19906"/>
                    <a:pt x="16738" y="18729"/>
                  </a:cubicBezTo>
                  <a:cubicBezTo>
                    <a:pt x="18091" y="17551"/>
                    <a:pt x="19183" y="15943"/>
                    <a:pt x="19966" y="14133"/>
                  </a:cubicBezTo>
                  <a:cubicBezTo>
                    <a:pt x="20749" y="12324"/>
                    <a:pt x="21224" y="10313"/>
                    <a:pt x="21367" y="8676"/>
                  </a:cubicBezTo>
                  <a:cubicBezTo>
                    <a:pt x="21509" y="7038"/>
                    <a:pt x="21319" y="5775"/>
                    <a:pt x="20607" y="4855"/>
                  </a:cubicBezTo>
                  <a:cubicBezTo>
                    <a:pt x="19895" y="3936"/>
                    <a:pt x="18661" y="3362"/>
                    <a:pt x="17498" y="3132"/>
                  </a:cubicBezTo>
                  <a:cubicBezTo>
                    <a:pt x="16334" y="2902"/>
                    <a:pt x="15243" y="3017"/>
                    <a:pt x="14151" y="31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1" name="Line"/>
            <p:cNvSpPr/>
            <p:nvPr/>
          </p:nvSpPr>
          <p:spPr>
            <a:xfrm>
              <a:off x="1352316" y="1308686"/>
              <a:ext cx="1771041" cy="569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0" y="21496"/>
                  </a:moveTo>
                  <a:cubicBezTo>
                    <a:pt x="312" y="19857"/>
                    <a:pt x="623" y="18217"/>
                    <a:pt x="997" y="16578"/>
                  </a:cubicBezTo>
                  <a:cubicBezTo>
                    <a:pt x="1371" y="14939"/>
                    <a:pt x="1808" y="13300"/>
                    <a:pt x="2275" y="11805"/>
                  </a:cubicBezTo>
                  <a:cubicBezTo>
                    <a:pt x="2743" y="10310"/>
                    <a:pt x="3242" y="8960"/>
                    <a:pt x="3771" y="7707"/>
                  </a:cubicBezTo>
                  <a:cubicBezTo>
                    <a:pt x="4301" y="6453"/>
                    <a:pt x="4862" y="5296"/>
                    <a:pt x="5517" y="4283"/>
                  </a:cubicBezTo>
                  <a:cubicBezTo>
                    <a:pt x="6171" y="3271"/>
                    <a:pt x="6919" y="2403"/>
                    <a:pt x="7823" y="1680"/>
                  </a:cubicBezTo>
                  <a:cubicBezTo>
                    <a:pt x="8727" y="957"/>
                    <a:pt x="9787" y="378"/>
                    <a:pt x="10769" y="137"/>
                  </a:cubicBezTo>
                  <a:cubicBezTo>
                    <a:pt x="11751" y="-104"/>
                    <a:pt x="12655" y="-8"/>
                    <a:pt x="13434" y="282"/>
                  </a:cubicBezTo>
                  <a:cubicBezTo>
                    <a:pt x="14213" y="571"/>
                    <a:pt x="14868" y="1053"/>
                    <a:pt x="15553" y="1825"/>
                  </a:cubicBezTo>
                  <a:cubicBezTo>
                    <a:pt x="16239" y="2596"/>
                    <a:pt x="16956" y="3657"/>
                    <a:pt x="17501" y="4766"/>
                  </a:cubicBezTo>
                  <a:cubicBezTo>
                    <a:pt x="18047" y="5875"/>
                    <a:pt x="18421" y="7032"/>
                    <a:pt x="18826" y="8382"/>
                  </a:cubicBezTo>
                  <a:cubicBezTo>
                    <a:pt x="19231" y="9732"/>
                    <a:pt x="19668" y="11275"/>
                    <a:pt x="20073" y="12576"/>
                  </a:cubicBezTo>
                  <a:cubicBezTo>
                    <a:pt x="20478" y="13878"/>
                    <a:pt x="20852" y="14939"/>
                    <a:pt x="21101" y="15710"/>
                  </a:cubicBezTo>
                  <a:cubicBezTo>
                    <a:pt x="21351" y="16482"/>
                    <a:pt x="21475" y="16964"/>
                    <a:pt x="21538" y="16964"/>
                  </a:cubicBezTo>
                  <a:cubicBezTo>
                    <a:pt x="21600" y="16964"/>
                    <a:pt x="21600" y="16482"/>
                    <a:pt x="21600" y="160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2" name="Line"/>
            <p:cNvSpPr/>
            <p:nvPr/>
          </p:nvSpPr>
          <p:spPr>
            <a:xfrm>
              <a:off x="2854800" y="1464366"/>
              <a:ext cx="272171" cy="393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600" fill="norm" stroke="1" extrusionOk="0">
                  <a:moveTo>
                    <a:pt x="18617" y="0"/>
                  </a:moveTo>
                  <a:cubicBezTo>
                    <a:pt x="18017" y="561"/>
                    <a:pt x="17417" y="1122"/>
                    <a:pt x="17717" y="3156"/>
                  </a:cubicBezTo>
                  <a:cubicBezTo>
                    <a:pt x="18017" y="5190"/>
                    <a:pt x="19217" y="8696"/>
                    <a:pt x="19917" y="10800"/>
                  </a:cubicBezTo>
                  <a:cubicBezTo>
                    <a:pt x="20617" y="12904"/>
                    <a:pt x="20817" y="13605"/>
                    <a:pt x="21017" y="14306"/>
                  </a:cubicBezTo>
                  <a:cubicBezTo>
                    <a:pt x="21217" y="15008"/>
                    <a:pt x="21417" y="15709"/>
                    <a:pt x="21217" y="16340"/>
                  </a:cubicBezTo>
                  <a:cubicBezTo>
                    <a:pt x="21017" y="16971"/>
                    <a:pt x="20417" y="17532"/>
                    <a:pt x="18317" y="18234"/>
                  </a:cubicBezTo>
                  <a:cubicBezTo>
                    <a:pt x="16217" y="18935"/>
                    <a:pt x="12617" y="19777"/>
                    <a:pt x="9817" y="20268"/>
                  </a:cubicBezTo>
                  <a:cubicBezTo>
                    <a:pt x="7017" y="20758"/>
                    <a:pt x="5017" y="20899"/>
                    <a:pt x="3217" y="21109"/>
                  </a:cubicBezTo>
                  <a:cubicBezTo>
                    <a:pt x="1417" y="21319"/>
                    <a:pt x="-183" y="21600"/>
                    <a:pt x="17" y="21600"/>
                  </a:cubicBezTo>
                  <a:cubicBezTo>
                    <a:pt x="217" y="21600"/>
                    <a:pt x="2217" y="21319"/>
                    <a:pt x="4217" y="210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103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25030" y="2337225"/>
              <a:ext cx="586366" cy="104547"/>
            </a:xfrm>
            <a:prstGeom prst="rect">
              <a:avLst/>
            </a:prstGeom>
            <a:effectLst/>
          </p:spPr>
        </p:pic>
        <p:pic>
          <p:nvPicPr>
            <p:cNvPr id="1105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203975" y="2419614"/>
              <a:ext cx="638670" cy="121313"/>
            </a:xfrm>
            <a:prstGeom prst="rect">
              <a:avLst/>
            </a:prstGeom>
            <a:effectLst/>
          </p:spPr>
        </p:pic>
        <p:sp>
          <p:nvSpPr>
            <p:cNvPr id="1107" name="Line"/>
            <p:cNvSpPr/>
            <p:nvPr/>
          </p:nvSpPr>
          <p:spPr>
            <a:xfrm>
              <a:off x="1992271" y="917084"/>
              <a:ext cx="168008" cy="250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2" h="20992" fill="norm" stroke="1" extrusionOk="0">
                  <a:moveTo>
                    <a:pt x="16705" y="6020"/>
                  </a:moveTo>
                  <a:cubicBezTo>
                    <a:pt x="16705" y="4951"/>
                    <a:pt x="16705" y="3881"/>
                    <a:pt x="16546" y="2705"/>
                  </a:cubicBezTo>
                  <a:cubicBezTo>
                    <a:pt x="16387" y="1529"/>
                    <a:pt x="16070" y="246"/>
                    <a:pt x="14164" y="32"/>
                  </a:cubicBezTo>
                  <a:cubicBezTo>
                    <a:pt x="12258" y="-182"/>
                    <a:pt x="8764" y="673"/>
                    <a:pt x="5905" y="2812"/>
                  </a:cubicBezTo>
                  <a:cubicBezTo>
                    <a:pt x="3046" y="4951"/>
                    <a:pt x="823" y="8372"/>
                    <a:pt x="187" y="11687"/>
                  </a:cubicBezTo>
                  <a:cubicBezTo>
                    <a:pt x="-448" y="15002"/>
                    <a:pt x="505" y="18210"/>
                    <a:pt x="3523" y="19814"/>
                  </a:cubicBezTo>
                  <a:cubicBezTo>
                    <a:pt x="6540" y="21418"/>
                    <a:pt x="11623" y="21418"/>
                    <a:pt x="15117" y="19600"/>
                  </a:cubicBezTo>
                  <a:cubicBezTo>
                    <a:pt x="18611" y="17782"/>
                    <a:pt x="20517" y="14147"/>
                    <a:pt x="20834" y="10725"/>
                  </a:cubicBezTo>
                  <a:cubicBezTo>
                    <a:pt x="21152" y="7303"/>
                    <a:pt x="19881" y="4095"/>
                    <a:pt x="17658" y="2277"/>
                  </a:cubicBezTo>
                  <a:cubicBezTo>
                    <a:pt x="15434" y="460"/>
                    <a:pt x="12258" y="32"/>
                    <a:pt x="9876" y="32"/>
                  </a:cubicBezTo>
                  <a:cubicBezTo>
                    <a:pt x="7493" y="32"/>
                    <a:pt x="5905" y="460"/>
                    <a:pt x="5111" y="1208"/>
                  </a:cubicBezTo>
                  <a:cubicBezTo>
                    <a:pt x="4317" y="1957"/>
                    <a:pt x="4317" y="3026"/>
                    <a:pt x="4952" y="3881"/>
                  </a:cubicBezTo>
                  <a:cubicBezTo>
                    <a:pt x="5587" y="4737"/>
                    <a:pt x="6858" y="5378"/>
                    <a:pt x="8128" y="60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8" name="Line"/>
            <p:cNvSpPr/>
            <p:nvPr/>
          </p:nvSpPr>
          <p:spPr>
            <a:xfrm>
              <a:off x="2326005" y="1027356"/>
              <a:ext cx="23001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9" name="Line"/>
            <p:cNvSpPr/>
            <p:nvPr/>
          </p:nvSpPr>
          <p:spPr>
            <a:xfrm>
              <a:off x="2383195" y="844453"/>
              <a:ext cx="188638" cy="280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6" h="21359" fill="norm" stroke="1" extrusionOk="0">
                  <a:moveTo>
                    <a:pt x="17286" y="1667"/>
                  </a:moveTo>
                  <a:cubicBezTo>
                    <a:pt x="14200" y="1084"/>
                    <a:pt x="11114" y="500"/>
                    <a:pt x="8449" y="208"/>
                  </a:cubicBezTo>
                  <a:cubicBezTo>
                    <a:pt x="5784" y="-84"/>
                    <a:pt x="3540" y="-84"/>
                    <a:pt x="1997" y="305"/>
                  </a:cubicBezTo>
                  <a:cubicBezTo>
                    <a:pt x="455" y="694"/>
                    <a:pt x="-387" y="1473"/>
                    <a:pt x="174" y="2543"/>
                  </a:cubicBezTo>
                  <a:cubicBezTo>
                    <a:pt x="735" y="3613"/>
                    <a:pt x="2699" y="4975"/>
                    <a:pt x="6345" y="7213"/>
                  </a:cubicBezTo>
                  <a:cubicBezTo>
                    <a:pt x="9992" y="9451"/>
                    <a:pt x="15322" y="12565"/>
                    <a:pt x="18127" y="14705"/>
                  </a:cubicBezTo>
                  <a:cubicBezTo>
                    <a:pt x="20932" y="16846"/>
                    <a:pt x="21213" y="18013"/>
                    <a:pt x="20091" y="19084"/>
                  </a:cubicBezTo>
                  <a:cubicBezTo>
                    <a:pt x="18969" y="20154"/>
                    <a:pt x="16444" y="21127"/>
                    <a:pt x="13639" y="21321"/>
                  </a:cubicBezTo>
                  <a:cubicBezTo>
                    <a:pt x="10834" y="21516"/>
                    <a:pt x="7748" y="20932"/>
                    <a:pt x="6065" y="19959"/>
                  </a:cubicBezTo>
                  <a:cubicBezTo>
                    <a:pt x="4382" y="18986"/>
                    <a:pt x="4101" y="17624"/>
                    <a:pt x="3821" y="162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0" name="Line"/>
            <p:cNvSpPr/>
            <p:nvPr/>
          </p:nvSpPr>
          <p:spPr>
            <a:xfrm>
              <a:off x="2379673" y="828018"/>
              <a:ext cx="322008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86" y="16200"/>
                    <a:pt x="6171" y="10800"/>
                    <a:pt x="9771" y="7200"/>
                  </a:cubicBezTo>
                  <a:cubicBezTo>
                    <a:pt x="13371" y="3600"/>
                    <a:pt x="17486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1" name="Line"/>
            <p:cNvSpPr/>
            <p:nvPr/>
          </p:nvSpPr>
          <p:spPr>
            <a:xfrm>
              <a:off x="3502545" y="205537"/>
              <a:ext cx="1167480" cy="148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584" fill="norm" stroke="1" extrusionOk="0">
                  <a:moveTo>
                    <a:pt x="1911" y="21584"/>
                  </a:moveTo>
                  <a:cubicBezTo>
                    <a:pt x="1488" y="20398"/>
                    <a:pt x="1064" y="19213"/>
                    <a:pt x="758" y="18046"/>
                  </a:cubicBezTo>
                  <a:cubicBezTo>
                    <a:pt x="453" y="16879"/>
                    <a:pt x="264" y="15730"/>
                    <a:pt x="147" y="14600"/>
                  </a:cubicBezTo>
                  <a:cubicBezTo>
                    <a:pt x="29" y="13470"/>
                    <a:pt x="-18" y="12359"/>
                    <a:pt x="6" y="11377"/>
                  </a:cubicBezTo>
                  <a:cubicBezTo>
                    <a:pt x="29" y="10395"/>
                    <a:pt x="123" y="9543"/>
                    <a:pt x="311" y="8691"/>
                  </a:cubicBezTo>
                  <a:cubicBezTo>
                    <a:pt x="500" y="7839"/>
                    <a:pt x="782" y="6986"/>
                    <a:pt x="1229" y="6134"/>
                  </a:cubicBezTo>
                  <a:cubicBezTo>
                    <a:pt x="1676" y="5282"/>
                    <a:pt x="2288" y="4430"/>
                    <a:pt x="2876" y="3763"/>
                  </a:cubicBezTo>
                  <a:cubicBezTo>
                    <a:pt x="3464" y="3096"/>
                    <a:pt x="4029" y="2615"/>
                    <a:pt x="4688" y="2207"/>
                  </a:cubicBezTo>
                  <a:cubicBezTo>
                    <a:pt x="5347" y="1799"/>
                    <a:pt x="6100" y="1466"/>
                    <a:pt x="7064" y="1133"/>
                  </a:cubicBezTo>
                  <a:cubicBezTo>
                    <a:pt x="8029" y="799"/>
                    <a:pt x="9206" y="466"/>
                    <a:pt x="10382" y="262"/>
                  </a:cubicBezTo>
                  <a:cubicBezTo>
                    <a:pt x="11558" y="58"/>
                    <a:pt x="12735" y="-16"/>
                    <a:pt x="13958" y="3"/>
                  </a:cubicBezTo>
                  <a:cubicBezTo>
                    <a:pt x="15182" y="21"/>
                    <a:pt x="16453" y="132"/>
                    <a:pt x="17441" y="447"/>
                  </a:cubicBezTo>
                  <a:cubicBezTo>
                    <a:pt x="18429" y="762"/>
                    <a:pt x="19135" y="1281"/>
                    <a:pt x="19747" y="1948"/>
                  </a:cubicBezTo>
                  <a:cubicBezTo>
                    <a:pt x="20358" y="2615"/>
                    <a:pt x="20876" y="3430"/>
                    <a:pt x="21182" y="4430"/>
                  </a:cubicBezTo>
                  <a:cubicBezTo>
                    <a:pt x="21488" y="5430"/>
                    <a:pt x="21582" y="6616"/>
                    <a:pt x="21417" y="7764"/>
                  </a:cubicBezTo>
                  <a:cubicBezTo>
                    <a:pt x="21253" y="8913"/>
                    <a:pt x="20829" y="10024"/>
                    <a:pt x="20311" y="11099"/>
                  </a:cubicBezTo>
                  <a:cubicBezTo>
                    <a:pt x="19794" y="12173"/>
                    <a:pt x="19182" y="13211"/>
                    <a:pt x="18476" y="14156"/>
                  </a:cubicBezTo>
                  <a:cubicBezTo>
                    <a:pt x="17770" y="15100"/>
                    <a:pt x="16970" y="15952"/>
                    <a:pt x="16264" y="16693"/>
                  </a:cubicBezTo>
                  <a:cubicBezTo>
                    <a:pt x="15558" y="17434"/>
                    <a:pt x="14947" y="18064"/>
                    <a:pt x="14241" y="18639"/>
                  </a:cubicBezTo>
                  <a:cubicBezTo>
                    <a:pt x="13535" y="19213"/>
                    <a:pt x="12735" y="19732"/>
                    <a:pt x="12241" y="20046"/>
                  </a:cubicBezTo>
                  <a:cubicBezTo>
                    <a:pt x="11747" y="20361"/>
                    <a:pt x="11558" y="20473"/>
                    <a:pt x="11253" y="20695"/>
                  </a:cubicBezTo>
                  <a:cubicBezTo>
                    <a:pt x="10947" y="20917"/>
                    <a:pt x="10523" y="21251"/>
                    <a:pt x="10311" y="21325"/>
                  </a:cubicBezTo>
                  <a:cubicBezTo>
                    <a:pt x="10100" y="21399"/>
                    <a:pt x="10100" y="21214"/>
                    <a:pt x="10147" y="21028"/>
                  </a:cubicBezTo>
                  <a:cubicBezTo>
                    <a:pt x="10194" y="20843"/>
                    <a:pt x="10288" y="20658"/>
                    <a:pt x="10382" y="204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2" name="Line"/>
            <p:cNvSpPr/>
            <p:nvPr/>
          </p:nvSpPr>
          <p:spPr>
            <a:xfrm>
              <a:off x="4020986" y="1246893"/>
              <a:ext cx="398067" cy="431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437" fill="norm" stroke="1" extrusionOk="0">
                  <a:moveTo>
                    <a:pt x="5367" y="3570"/>
                  </a:moveTo>
                  <a:cubicBezTo>
                    <a:pt x="5367" y="2934"/>
                    <a:pt x="5367" y="2299"/>
                    <a:pt x="5436" y="1537"/>
                  </a:cubicBezTo>
                  <a:cubicBezTo>
                    <a:pt x="5505" y="774"/>
                    <a:pt x="5644" y="-115"/>
                    <a:pt x="5713" y="12"/>
                  </a:cubicBezTo>
                  <a:cubicBezTo>
                    <a:pt x="5782" y="139"/>
                    <a:pt x="5782" y="1283"/>
                    <a:pt x="5298" y="3061"/>
                  </a:cubicBezTo>
                  <a:cubicBezTo>
                    <a:pt x="4813" y="4840"/>
                    <a:pt x="3844" y="7254"/>
                    <a:pt x="2944" y="9796"/>
                  </a:cubicBezTo>
                  <a:cubicBezTo>
                    <a:pt x="2044" y="12337"/>
                    <a:pt x="1213" y="15005"/>
                    <a:pt x="729" y="16657"/>
                  </a:cubicBezTo>
                  <a:cubicBezTo>
                    <a:pt x="244" y="18309"/>
                    <a:pt x="105" y="18944"/>
                    <a:pt x="36" y="19579"/>
                  </a:cubicBezTo>
                  <a:cubicBezTo>
                    <a:pt x="-33" y="20214"/>
                    <a:pt x="-33" y="20850"/>
                    <a:pt x="313" y="21167"/>
                  </a:cubicBezTo>
                  <a:cubicBezTo>
                    <a:pt x="659" y="21485"/>
                    <a:pt x="1352" y="21485"/>
                    <a:pt x="3913" y="21358"/>
                  </a:cubicBezTo>
                  <a:cubicBezTo>
                    <a:pt x="6475" y="21231"/>
                    <a:pt x="10905" y="20977"/>
                    <a:pt x="14159" y="20723"/>
                  </a:cubicBezTo>
                  <a:cubicBezTo>
                    <a:pt x="17413" y="20469"/>
                    <a:pt x="19490" y="20214"/>
                    <a:pt x="21567" y="199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3" name="Line"/>
            <p:cNvSpPr/>
            <p:nvPr/>
          </p:nvSpPr>
          <p:spPr>
            <a:xfrm>
              <a:off x="1375317" y="2370555"/>
              <a:ext cx="214672" cy="144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9" fill="norm" stroke="1" extrusionOk="0">
                  <a:moveTo>
                    <a:pt x="0" y="899"/>
                  </a:moveTo>
                  <a:cubicBezTo>
                    <a:pt x="1286" y="154"/>
                    <a:pt x="2571" y="-591"/>
                    <a:pt x="4886" y="712"/>
                  </a:cubicBezTo>
                  <a:cubicBezTo>
                    <a:pt x="7200" y="2016"/>
                    <a:pt x="10543" y="5368"/>
                    <a:pt x="13500" y="9092"/>
                  </a:cubicBezTo>
                  <a:cubicBezTo>
                    <a:pt x="16457" y="12816"/>
                    <a:pt x="19029" y="16912"/>
                    <a:pt x="21600" y="210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4" name="Line"/>
            <p:cNvSpPr/>
            <p:nvPr/>
          </p:nvSpPr>
          <p:spPr>
            <a:xfrm>
              <a:off x="209957" y="506011"/>
              <a:ext cx="15335" cy="32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6028"/>
                    <a:pt x="14400" y="12056"/>
                    <a:pt x="18000" y="15656"/>
                  </a:cubicBezTo>
                  <a:cubicBezTo>
                    <a:pt x="21600" y="19256"/>
                    <a:pt x="21600" y="2042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5" name="Line"/>
            <p:cNvSpPr/>
            <p:nvPr/>
          </p:nvSpPr>
          <p:spPr>
            <a:xfrm>
              <a:off x="324960" y="513678"/>
              <a:ext cx="38335" cy="322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4286"/>
                    <a:pt x="8640" y="8571"/>
                    <a:pt x="12240" y="12171"/>
                  </a:cubicBezTo>
                  <a:cubicBezTo>
                    <a:pt x="15840" y="15771"/>
                    <a:pt x="18720" y="1868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6" name="Line"/>
            <p:cNvSpPr/>
            <p:nvPr/>
          </p:nvSpPr>
          <p:spPr>
            <a:xfrm>
              <a:off x="-1" y="483010"/>
              <a:ext cx="393963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997" y="21600"/>
                  </a:moveTo>
                  <a:cubicBezTo>
                    <a:pt x="439" y="20571"/>
                    <a:pt x="-118" y="19543"/>
                    <a:pt x="21" y="18171"/>
                  </a:cubicBezTo>
                  <a:cubicBezTo>
                    <a:pt x="161" y="16800"/>
                    <a:pt x="997" y="15086"/>
                    <a:pt x="3157" y="12686"/>
                  </a:cubicBezTo>
                  <a:cubicBezTo>
                    <a:pt x="5317" y="10286"/>
                    <a:pt x="8801" y="7200"/>
                    <a:pt x="12076" y="4971"/>
                  </a:cubicBezTo>
                  <a:cubicBezTo>
                    <a:pt x="15350" y="2743"/>
                    <a:pt x="18416" y="1371"/>
                    <a:pt x="21482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7" name="Line"/>
            <p:cNvSpPr/>
            <p:nvPr/>
          </p:nvSpPr>
          <p:spPr>
            <a:xfrm>
              <a:off x="442991" y="681627"/>
              <a:ext cx="150309" cy="212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0891" fill="norm" stroke="1" extrusionOk="0">
                  <a:moveTo>
                    <a:pt x="19013" y="2332"/>
                  </a:moveTo>
                  <a:cubicBezTo>
                    <a:pt x="17573" y="1578"/>
                    <a:pt x="16133" y="825"/>
                    <a:pt x="14513" y="322"/>
                  </a:cubicBezTo>
                  <a:cubicBezTo>
                    <a:pt x="12893" y="-180"/>
                    <a:pt x="11093" y="-431"/>
                    <a:pt x="8573" y="2206"/>
                  </a:cubicBezTo>
                  <a:cubicBezTo>
                    <a:pt x="6053" y="4843"/>
                    <a:pt x="2813" y="10369"/>
                    <a:pt x="1193" y="13760"/>
                  </a:cubicBezTo>
                  <a:cubicBezTo>
                    <a:pt x="-427" y="17150"/>
                    <a:pt x="-427" y="18406"/>
                    <a:pt x="1373" y="19411"/>
                  </a:cubicBezTo>
                  <a:cubicBezTo>
                    <a:pt x="3173" y="20416"/>
                    <a:pt x="6773" y="21169"/>
                    <a:pt x="10373" y="20792"/>
                  </a:cubicBezTo>
                  <a:cubicBezTo>
                    <a:pt x="13973" y="20416"/>
                    <a:pt x="17573" y="18909"/>
                    <a:pt x="21173" y="17402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8" name="Line"/>
            <p:cNvSpPr/>
            <p:nvPr/>
          </p:nvSpPr>
          <p:spPr>
            <a:xfrm>
              <a:off x="700635" y="544345"/>
              <a:ext cx="130337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9" name="Line"/>
            <p:cNvSpPr/>
            <p:nvPr/>
          </p:nvSpPr>
          <p:spPr>
            <a:xfrm>
              <a:off x="754303" y="613347"/>
              <a:ext cx="145671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0" name="Line"/>
            <p:cNvSpPr/>
            <p:nvPr/>
          </p:nvSpPr>
          <p:spPr>
            <a:xfrm>
              <a:off x="1244980" y="291339"/>
              <a:ext cx="1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1" name="Line"/>
            <p:cNvSpPr/>
            <p:nvPr/>
          </p:nvSpPr>
          <p:spPr>
            <a:xfrm>
              <a:off x="1329316" y="253005"/>
              <a:ext cx="46002" cy="26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6141"/>
                    <a:pt x="7200" y="12282"/>
                    <a:pt x="10200" y="15882"/>
                  </a:cubicBezTo>
                  <a:cubicBezTo>
                    <a:pt x="13200" y="19482"/>
                    <a:pt x="15600" y="20541"/>
                    <a:pt x="17400" y="21071"/>
                  </a:cubicBezTo>
                  <a:cubicBezTo>
                    <a:pt x="19200" y="21600"/>
                    <a:pt x="20400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2" name="Line"/>
            <p:cNvSpPr/>
            <p:nvPr/>
          </p:nvSpPr>
          <p:spPr>
            <a:xfrm>
              <a:off x="1119384" y="214671"/>
              <a:ext cx="278934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600" fill="norm" stroke="1" extrusionOk="0">
                  <a:moveTo>
                    <a:pt x="2581" y="21600"/>
                  </a:moveTo>
                  <a:cubicBezTo>
                    <a:pt x="1403" y="21600"/>
                    <a:pt x="225" y="21600"/>
                    <a:pt x="28" y="20520"/>
                  </a:cubicBezTo>
                  <a:cubicBezTo>
                    <a:pt x="-168" y="19440"/>
                    <a:pt x="617" y="17280"/>
                    <a:pt x="3367" y="14220"/>
                  </a:cubicBezTo>
                  <a:cubicBezTo>
                    <a:pt x="6116" y="11160"/>
                    <a:pt x="10828" y="7200"/>
                    <a:pt x="14167" y="4680"/>
                  </a:cubicBezTo>
                  <a:cubicBezTo>
                    <a:pt x="17505" y="2160"/>
                    <a:pt x="19468" y="1080"/>
                    <a:pt x="21432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3" name="Line"/>
            <p:cNvSpPr/>
            <p:nvPr/>
          </p:nvSpPr>
          <p:spPr>
            <a:xfrm>
              <a:off x="1487910" y="423747"/>
              <a:ext cx="102079" cy="249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319" fill="norm" stroke="1" extrusionOk="0">
                  <a:moveTo>
                    <a:pt x="21043" y="2441"/>
                  </a:moveTo>
                  <a:cubicBezTo>
                    <a:pt x="21043" y="1350"/>
                    <a:pt x="21043" y="259"/>
                    <a:pt x="19726" y="41"/>
                  </a:cubicBezTo>
                  <a:cubicBezTo>
                    <a:pt x="18409" y="-177"/>
                    <a:pt x="15775" y="478"/>
                    <a:pt x="12877" y="1787"/>
                  </a:cubicBezTo>
                  <a:cubicBezTo>
                    <a:pt x="9980" y="3096"/>
                    <a:pt x="6819" y="5059"/>
                    <a:pt x="5238" y="6587"/>
                  </a:cubicBezTo>
                  <a:cubicBezTo>
                    <a:pt x="3658" y="8114"/>
                    <a:pt x="3658" y="9205"/>
                    <a:pt x="5238" y="10078"/>
                  </a:cubicBezTo>
                  <a:cubicBezTo>
                    <a:pt x="6819" y="10950"/>
                    <a:pt x="9980" y="11605"/>
                    <a:pt x="12877" y="13132"/>
                  </a:cubicBezTo>
                  <a:cubicBezTo>
                    <a:pt x="15775" y="14659"/>
                    <a:pt x="18409" y="17059"/>
                    <a:pt x="18145" y="18587"/>
                  </a:cubicBezTo>
                  <a:cubicBezTo>
                    <a:pt x="17882" y="20114"/>
                    <a:pt x="14721" y="20768"/>
                    <a:pt x="11033" y="21096"/>
                  </a:cubicBezTo>
                  <a:cubicBezTo>
                    <a:pt x="7345" y="21423"/>
                    <a:pt x="3131" y="21423"/>
                    <a:pt x="1287" y="20878"/>
                  </a:cubicBezTo>
                  <a:cubicBezTo>
                    <a:pt x="-557" y="20332"/>
                    <a:pt x="-30" y="19241"/>
                    <a:pt x="497" y="1815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4" name="Line"/>
            <p:cNvSpPr/>
            <p:nvPr/>
          </p:nvSpPr>
          <p:spPr>
            <a:xfrm>
              <a:off x="1635338" y="452343"/>
              <a:ext cx="153989" cy="163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600" fill="norm" stroke="1" extrusionOk="0">
                  <a:moveTo>
                    <a:pt x="7526" y="0"/>
                  </a:moveTo>
                  <a:cubicBezTo>
                    <a:pt x="5402" y="1013"/>
                    <a:pt x="3277" y="2025"/>
                    <a:pt x="1861" y="4725"/>
                  </a:cubicBezTo>
                  <a:cubicBezTo>
                    <a:pt x="444" y="7425"/>
                    <a:pt x="-264" y="11813"/>
                    <a:pt x="90" y="15356"/>
                  </a:cubicBezTo>
                  <a:cubicBezTo>
                    <a:pt x="444" y="18900"/>
                    <a:pt x="1861" y="21600"/>
                    <a:pt x="5579" y="21600"/>
                  </a:cubicBezTo>
                  <a:cubicBezTo>
                    <a:pt x="9297" y="21600"/>
                    <a:pt x="15316" y="18900"/>
                    <a:pt x="21336" y="162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5" name="Line"/>
            <p:cNvSpPr/>
            <p:nvPr/>
          </p:nvSpPr>
          <p:spPr>
            <a:xfrm>
              <a:off x="1919662" y="291339"/>
              <a:ext cx="191672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6" name="Line"/>
            <p:cNvSpPr/>
            <p:nvPr/>
          </p:nvSpPr>
          <p:spPr>
            <a:xfrm>
              <a:off x="2011664" y="184004"/>
              <a:ext cx="53669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57" y="5143"/>
                    <a:pt x="4114" y="10286"/>
                    <a:pt x="7714" y="13886"/>
                  </a:cubicBezTo>
                  <a:cubicBezTo>
                    <a:pt x="11314" y="17486"/>
                    <a:pt x="16457" y="1954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7" name="Line"/>
            <p:cNvSpPr/>
            <p:nvPr/>
          </p:nvSpPr>
          <p:spPr>
            <a:xfrm>
              <a:off x="2234003" y="130336"/>
              <a:ext cx="46002" cy="26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5929"/>
                    <a:pt x="12000" y="11859"/>
                    <a:pt x="15600" y="15459"/>
                  </a:cubicBezTo>
                  <a:cubicBezTo>
                    <a:pt x="19200" y="19059"/>
                    <a:pt x="20400" y="2032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8" name="Line"/>
            <p:cNvSpPr/>
            <p:nvPr/>
          </p:nvSpPr>
          <p:spPr>
            <a:xfrm>
              <a:off x="2356672" y="99668"/>
              <a:ext cx="38335" cy="230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3840"/>
                    <a:pt x="5760" y="7680"/>
                    <a:pt x="9360" y="11280"/>
                  </a:cubicBezTo>
                  <a:cubicBezTo>
                    <a:pt x="12960" y="14880"/>
                    <a:pt x="17280" y="1824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9" name="Line"/>
            <p:cNvSpPr/>
            <p:nvPr/>
          </p:nvSpPr>
          <p:spPr>
            <a:xfrm>
              <a:off x="2094794" y="61334"/>
              <a:ext cx="376882" cy="13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600" fill="norm" stroke="1" extrusionOk="0">
                  <a:moveTo>
                    <a:pt x="2677" y="21600"/>
                  </a:moveTo>
                  <a:cubicBezTo>
                    <a:pt x="1518" y="21176"/>
                    <a:pt x="358" y="20753"/>
                    <a:pt x="68" y="19694"/>
                  </a:cubicBezTo>
                  <a:cubicBezTo>
                    <a:pt x="-222" y="18635"/>
                    <a:pt x="358" y="16941"/>
                    <a:pt x="2822" y="13976"/>
                  </a:cubicBezTo>
                  <a:cubicBezTo>
                    <a:pt x="5287" y="11012"/>
                    <a:pt x="9636" y="6776"/>
                    <a:pt x="13042" y="4235"/>
                  </a:cubicBezTo>
                  <a:cubicBezTo>
                    <a:pt x="16449" y="1694"/>
                    <a:pt x="18914" y="847"/>
                    <a:pt x="21378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0" name="Line"/>
            <p:cNvSpPr/>
            <p:nvPr/>
          </p:nvSpPr>
          <p:spPr>
            <a:xfrm>
              <a:off x="2476786" y="276006"/>
              <a:ext cx="86892" cy="147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7" fill="norm" stroke="1" extrusionOk="0">
                  <a:moveTo>
                    <a:pt x="21600" y="2197"/>
                  </a:moveTo>
                  <a:cubicBezTo>
                    <a:pt x="19059" y="1098"/>
                    <a:pt x="16518" y="0"/>
                    <a:pt x="13976" y="0"/>
                  </a:cubicBezTo>
                  <a:cubicBezTo>
                    <a:pt x="11435" y="0"/>
                    <a:pt x="8894" y="1098"/>
                    <a:pt x="6035" y="2929"/>
                  </a:cubicBezTo>
                  <a:cubicBezTo>
                    <a:pt x="3176" y="4759"/>
                    <a:pt x="0" y="7322"/>
                    <a:pt x="0" y="10617"/>
                  </a:cubicBezTo>
                  <a:cubicBezTo>
                    <a:pt x="0" y="13912"/>
                    <a:pt x="3176" y="17939"/>
                    <a:pt x="7306" y="19769"/>
                  </a:cubicBezTo>
                  <a:cubicBezTo>
                    <a:pt x="11435" y="21600"/>
                    <a:pt x="16518" y="21234"/>
                    <a:pt x="21600" y="20868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1" name="Line"/>
            <p:cNvSpPr/>
            <p:nvPr/>
          </p:nvSpPr>
          <p:spPr>
            <a:xfrm>
              <a:off x="2621477" y="264397"/>
              <a:ext cx="172206" cy="124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398" fill="norm" stroke="1" extrusionOk="0">
                  <a:moveTo>
                    <a:pt x="7110" y="3325"/>
                  </a:moveTo>
                  <a:cubicBezTo>
                    <a:pt x="6157" y="1561"/>
                    <a:pt x="5204" y="-202"/>
                    <a:pt x="4092" y="18"/>
                  </a:cubicBezTo>
                  <a:cubicBezTo>
                    <a:pt x="2980" y="239"/>
                    <a:pt x="1710" y="2443"/>
                    <a:pt x="916" y="5749"/>
                  </a:cubicBezTo>
                  <a:cubicBezTo>
                    <a:pt x="122" y="9055"/>
                    <a:pt x="-196" y="13463"/>
                    <a:pt x="122" y="16549"/>
                  </a:cubicBezTo>
                  <a:cubicBezTo>
                    <a:pt x="439" y="19635"/>
                    <a:pt x="1392" y="21398"/>
                    <a:pt x="3775" y="21398"/>
                  </a:cubicBezTo>
                  <a:cubicBezTo>
                    <a:pt x="6157" y="21398"/>
                    <a:pt x="9969" y="19635"/>
                    <a:pt x="13145" y="17651"/>
                  </a:cubicBezTo>
                  <a:cubicBezTo>
                    <a:pt x="16322" y="15667"/>
                    <a:pt x="18863" y="13463"/>
                    <a:pt x="21404" y="11259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2" name="Line"/>
            <p:cNvSpPr/>
            <p:nvPr/>
          </p:nvSpPr>
          <p:spPr>
            <a:xfrm>
              <a:off x="112844" y="1341696"/>
              <a:ext cx="34678" cy="217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5" h="21388" fill="norm" stroke="1" extrusionOk="0">
                  <a:moveTo>
                    <a:pt x="7714" y="3014"/>
                  </a:moveTo>
                  <a:cubicBezTo>
                    <a:pt x="12343" y="1507"/>
                    <a:pt x="16971" y="0"/>
                    <a:pt x="19286" y="0"/>
                  </a:cubicBezTo>
                  <a:cubicBezTo>
                    <a:pt x="21600" y="0"/>
                    <a:pt x="21600" y="1507"/>
                    <a:pt x="18514" y="4772"/>
                  </a:cubicBezTo>
                  <a:cubicBezTo>
                    <a:pt x="15429" y="8037"/>
                    <a:pt x="9257" y="13060"/>
                    <a:pt x="5400" y="16326"/>
                  </a:cubicBezTo>
                  <a:cubicBezTo>
                    <a:pt x="1543" y="19591"/>
                    <a:pt x="0" y="21098"/>
                    <a:pt x="0" y="21349"/>
                  </a:cubicBezTo>
                  <a:cubicBezTo>
                    <a:pt x="0" y="21600"/>
                    <a:pt x="1543" y="20595"/>
                    <a:pt x="3086" y="19591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3" name="Line"/>
            <p:cNvSpPr/>
            <p:nvPr/>
          </p:nvSpPr>
          <p:spPr>
            <a:xfrm>
              <a:off x="194623" y="1242028"/>
              <a:ext cx="23002" cy="360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4443"/>
                    <a:pt x="16800" y="8885"/>
                    <a:pt x="13200" y="12485"/>
                  </a:cubicBezTo>
                  <a:cubicBezTo>
                    <a:pt x="9600" y="16085"/>
                    <a:pt x="4800" y="1884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4" name="Line"/>
            <p:cNvSpPr/>
            <p:nvPr/>
          </p:nvSpPr>
          <p:spPr>
            <a:xfrm>
              <a:off x="5520" y="1280362"/>
              <a:ext cx="281106" cy="21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600" fill="norm" stroke="1" extrusionOk="0">
                  <a:moveTo>
                    <a:pt x="2723" y="21600"/>
                  </a:moveTo>
                  <a:cubicBezTo>
                    <a:pt x="1750" y="20829"/>
                    <a:pt x="777" y="20057"/>
                    <a:pt x="290" y="19029"/>
                  </a:cubicBezTo>
                  <a:cubicBezTo>
                    <a:pt x="-196" y="18000"/>
                    <a:pt x="-196" y="16714"/>
                    <a:pt x="1263" y="14529"/>
                  </a:cubicBezTo>
                  <a:cubicBezTo>
                    <a:pt x="2723" y="12343"/>
                    <a:pt x="5642" y="9257"/>
                    <a:pt x="9242" y="6686"/>
                  </a:cubicBezTo>
                  <a:cubicBezTo>
                    <a:pt x="12842" y="4114"/>
                    <a:pt x="17123" y="2057"/>
                    <a:pt x="21404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5" name="Line"/>
            <p:cNvSpPr/>
            <p:nvPr/>
          </p:nvSpPr>
          <p:spPr>
            <a:xfrm>
              <a:off x="250847" y="1445799"/>
              <a:ext cx="110608" cy="213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211" fill="norm" stroke="1" extrusionOk="0">
                  <a:moveTo>
                    <a:pt x="12764" y="321"/>
                  </a:moveTo>
                  <a:cubicBezTo>
                    <a:pt x="10309" y="67"/>
                    <a:pt x="7855" y="-187"/>
                    <a:pt x="5891" y="194"/>
                  </a:cubicBezTo>
                  <a:cubicBezTo>
                    <a:pt x="3927" y="575"/>
                    <a:pt x="2455" y="1592"/>
                    <a:pt x="1473" y="2862"/>
                  </a:cubicBezTo>
                  <a:cubicBezTo>
                    <a:pt x="491" y="4133"/>
                    <a:pt x="0" y="5658"/>
                    <a:pt x="0" y="7055"/>
                  </a:cubicBezTo>
                  <a:cubicBezTo>
                    <a:pt x="0" y="8453"/>
                    <a:pt x="491" y="9724"/>
                    <a:pt x="1964" y="10486"/>
                  </a:cubicBezTo>
                  <a:cubicBezTo>
                    <a:pt x="3436" y="11248"/>
                    <a:pt x="5891" y="11502"/>
                    <a:pt x="9327" y="12011"/>
                  </a:cubicBezTo>
                  <a:cubicBezTo>
                    <a:pt x="12764" y="12519"/>
                    <a:pt x="17182" y="13281"/>
                    <a:pt x="19391" y="14298"/>
                  </a:cubicBezTo>
                  <a:cubicBezTo>
                    <a:pt x="21600" y="15314"/>
                    <a:pt x="21600" y="16585"/>
                    <a:pt x="20618" y="17728"/>
                  </a:cubicBezTo>
                  <a:cubicBezTo>
                    <a:pt x="19636" y="18872"/>
                    <a:pt x="17673" y="19888"/>
                    <a:pt x="15464" y="20524"/>
                  </a:cubicBezTo>
                  <a:cubicBezTo>
                    <a:pt x="13255" y="21159"/>
                    <a:pt x="10800" y="21413"/>
                    <a:pt x="8836" y="21032"/>
                  </a:cubicBezTo>
                  <a:cubicBezTo>
                    <a:pt x="6873" y="20651"/>
                    <a:pt x="5400" y="19634"/>
                    <a:pt x="3927" y="18618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6" name="Line"/>
            <p:cNvSpPr/>
            <p:nvPr/>
          </p:nvSpPr>
          <p:spPr>
            <a:xfrm>
              <a:off x="416962" y="1364697"/>
              <a:ext cx="99670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7" name="Line"/>
            <p:cNvSpPr/>
            <p:nvPr/>
          </p:nvSpPr>
          <p:spPr>
            <a:xfrm>
              <a:off x="462963" y="1433699"/>
              <a:ext cx="122670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8" name="Line"/>
            <p:cNvSpPr/>
            <p:nvPr/>
          </p:nvSpPr>
          <p:spPr>
            <a:xfrm>
              <a:off x="800304" y="1150025"/>
              <a:ext cx="15334" cy="21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914"/>
                    <a:pt x="0" y="11829"/>
                    <a:pt x="0" y="15429"/>
                  </a:cubicBezTo>
                  <a:cubicBezTo>
                    <a:pt x="0" y="19029"/>
                    <a:pt x="10800" y="2031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9" name="Line"/>
            <p:cNvSpPr/>
            <p:nvPr/>
          </p:nvSpPr>
          <p:spPr>
            <a:xfrm>
              <a:off x="850739" y="1142359"/>
              <a:ext cx="26234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484" y="0"/>
                  </a:moveTo>
                  <a:cubicBezTo>
                    <a:pt x="521" y="5214"/>
                    <a:pt x="-1443" y="10428"/>
                    <a:pt x="1502" y="14028"/>
                  </a:cubicBezTo>
                  <a:cubicBezTo>
                    <a:pt x="4448" y="17628"/>
                    <a:pt x="12302" y="19614"/>
                    <a:pt x="20157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0" name="Line"/>
            <p:cNvSpPr/>
            <p:nvPr/>
          </p:nvSpPr>
          <p:spPr>
            <a:xfrm>
              <a:off x="723635" y="1127025"/>
              <a:ext cx="230006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600"/>
                    <a:pt x="0" y="17600"/>
                    <a:pt x="3600" y="14000"/>
                  </a:cubicBezTo>
                  <a:cubicBezTo>
                    <a:pt x="7200" y="10400"/>
                    <a:pt x="14400" y="5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1" name="Line"/>
            <p:cNvSpPr/>
            <p:nvPr/>
          </p:nvSpPr>
          <p:spPr>
            <a:xfrm>
              <a:off x="985335" y="1272695"/>
              <a:ext cx="113976" cy="150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264" fill="norm" stroke="1" extrusionOk="0">
                  <a:moveTo>
                    <a:pt x="9887" y="0"/>
                  </a:moveTo>
                  <a:cubicBezTo>
                    <a:pt x="7487" y="720"/>
                    <a:pt x="5087" y="1440"/>
                    <a:pt x="3407" y="3600"/>
                  </a:cubicBezTo>
                  <a:cubicBezTo>
                    <a:pt x="1727" y="5760"/>
                    <a:pt x="767" y="9360"/>
                    <a:pt x="287" y="12600"/>
                  </a:cubicBezTo>
                  <a:cubicBezTo>
                    <a:pt x="-193" y="15840"/>
                    <a:pt x="-193" y="18720"/>
                    <a:pt x="1247" y="20160"/>
                  </a:cubicBezTo>
                  <a:cubicBezTo>
                    <a:pt x="2687" y="21600"/>
                    <a:pt x="5567" y="21600"/>
                    <a:pt x="9167" y="20340"/>
                  </a:cubicBezTo>
                  <a:cubicBezTo>
                    <a:pt x="12767" y="19080"/>
                    <a:pt x="17087" y="16560"/>
                    <a:pt x="21407" y="1404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2" name="Line"/>
            <p:cNvSpPr/>
            <p:nvPr/>
          </p:nvSpPr>
          <p:spPr>
            <a:xfrm>
              <a:off x="1107502" y="1215550"/>
              <a:ext cx="112286" cy="159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1" h="21111" fill="norm" stroke="1" extrusionOk="0">
                  <a:moveTo>
                    <a:pt x="13991" y="2484"/>
                  </a:moveTo>
                  <a:cubicBezTo>
                    <a:pt x="12112" y="1471"/>
                    <a:pt x="10234" y="459"/>
                    <a:pt x="8121" y="121"/>
                  </a:cubicBezTo>
                  <a:cubicBezTo>
                    <a:pt x="6008" y="-216"/>
                    <a:pt x="3660" y="122"/>
                    <a:pt x="2017" y="1472"/>
                  </a:cubicBezTo>
                  <a:cubicBezTo>
                    <a:pt x="373" y="2822"/>
                    <a:pt x="-566" y="5184"/>
                    <a:pt x="373" y="6872"/>
                  </a:cubicBezTo>
                  <a:cubicBezTo>
                    <a:pt x="1312" y="8559"/>
                    <a:pt x="4130" y="9572"/>
                    <a:pt x="7886" y="10922"/>
                  </a:cubicBezTo>
                  <a:cubicBezTo>
                    <a:pt x="11643" y="12272"/>
                    <a:pt x="16338" y="13959"/>
                    <a:pt x="18686" y="15647"/>
                  </a:cubicBezTo>
                  <a:cubicBezTo>
                    <a:pt x="21034" y="17334"/>
                    <a:pt x="21034" y="19021"/>
                    <a:pt x="19860" y="20034"/>
                  </a:cubicBezTo>
                  <a:cubicBezTo>
                    <a:pt x="18686" y="21046"/>
                    <a:pt x="16338" y="21384"/>
                    <a:pt x="14460" y="20878"/>
                  </a:cubicBezTo>
                  <a:cubicBezTo>
                    <a:pt x="12582" y="20372"/>
                    <a:pt x="11173" y="19022"/>
                    <a:pt x="9764" y="17672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3" name="Line"/>
            <p:cNvSpPr/>
            <p:nvPr/>
          </p:nvSpPr>
          <p:spPr>
            <a:xfrm>
              <a:off x="1237313" y="1096358"/>
              <a:ext cx="122671" cy="5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4" name="Line"/>
            <p:cNvSpPr/>
            <p:nvPr/>
          </p:nvSpPr>
          <p:spPr>
            <a:xfrm>
              <a:off x="1244980" y="1073357"/>
              <a:ext cx="76670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4255"/>
                    <a:pt x="5760" y="8509"/>
                    <a:pt x="9360" y="12109"/>
                  </a:cubicBezTo>
                  <a:cubicBezTo>
                    <a:pt x="12960" y="15709"/>
                    <a:pt x="17280" y="1865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5" name="Line"/>
            <p:cNvSpPr/>
            <p:nvPr/>
          </p:nvSpPr>
          <p:spPr>
            <a:xfrm>
              <a:off x="1444318" y="981355"/>
              <a:ext cx="1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6" name="Line"/>
            <p:cNvSpPr/>
            <p:nvPr/>
          </p:nvSpPr>
          <p:spPr>
            <a:xfrm>
              <a:off x="1513320" y="950688"/>
              <a:ext cx="38335" cy="207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7" name="Line"/>
            <p:cNvSpPr/>
            <p:nvPr/>
          </p:nvSpPr>
          <p:spPr>
            <a:xfrm>
              <a:off x="1359983" y="943021"/>
              <a:ext cx="237673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19" y="16800"/>
                    <a:pt x="6039" y="12000"/>
                    <a:pt x="9639" y="8400"/>
                  </a:cubicBezTo>
                  <a:cubicBezTo>
                    <a:pt x="13239" y="4800"/>
                    <a:pt x="17419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8" name="Line"/>
            <p:cNvSpPr/>
            <p:nvPr/>
          </p:nvSpPr>
          <p:spPr>
            <a:xfrm>
              <a:off x="1584310" y="1058023"/>
              <a:ext cx="104748" cy="135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9" h="21600" fill="norm" stroke="1" extrusionOk="0">
                  <a:moveTo>
                    <a:pt x="13172" y="0"/>
                  </a:moveTo>
                  <a:cubicBezTo>
                    <a:pt x="10660" y="0"/>
                    <a:pt x="8149" y="0"/>
                    <a:pt x="5888" y="611"/>
                  </a:cubicBezTo>
                  <a:cubicBezTo>
                    <a:pt x="3628" y="1223"/>
                    <a:pt x="1618" y="2445"/>
                    <a:pt x="614" y="4075"/>
                  </a:cubicBezTo>
                  <a:cubicBezTo>
                    <a:pt x="-391" y="5706"/>
                    <a:pt x="-391" y="7743"/>
                    <a:pt x="2372" y="9374"/>
                  </a:cubicBezTo>
                  <a:cubicBezTo>
                    <a:pt x="5135" y="11004"/>
                    <a:pt x="10660" y="12226"/>
                    <a:pt x="14679" y="13653"/>
                  </a:cubicBezTo>
                  <a:cubicBezTo>
                    <a:pt x="18697" y="15079"/>
                    <a:pt x="21209" y="16709"/>
                    <a:pt x="20456" y="18340"/>
                  </a:cubicBezTo>
                  <a:cubicBezTo>
                    <a:pt x="19702" y="19970"/>
                    <a:pt x="15683" y="21600"/>
                    <a:pt x="12921" y="21600"/>
                  </a:cubicBezTo>
                  <a:cubicBezTo>
                    <a:pt x="10158" y="21600"/>
                    <a:pt x="8651" y="19970"/>
                    <a:pt x="7144" y="1834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9" name="Line"/>
            <p:cNvSpPr/>
            <p:nvPr/>
          </p:nvSpPr>
          <p:spPr>
            <a:xfrm>
              <a:off x="1691981" y="1023414"/>
              <a:ext cx="112690" cy="195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472" fill="norm" stroke="1" extrusionOk="0">
                  <a:moveTo>
                    <a:pt x="5208" y="2958"/>
                  </a:moveTo>
                  <a:cubicBezTo>
                    <a:pt x="6147" y="1555"/>
                    <a:pt x="7086" y="153"/>
                    <a:pt x="6147" y="12"/>
                  </a:cubicBezTo>
                  <a:cubicBezTo>
                    <a:pt x="5208" y="-128"/>
                    <a:pt x="2390" y="994"/>
                    <a:pt x="982" y="2397"/>
                  </a:cubicBezTo>
                  <a:cubicBezTo>
                    <a:pt x="-427" y="3799"/>
                    <a:pt x="-427" y="5482"/>
                    <a:pt x="1686" y="7165"/>
                  </a:cubicBezTo>
                  <a:cubicBezTo>
                    <a:pt x="3799" y="8849"/>
                    <a:pt x="8025" y="10532"/>
                    <a:pt x="11312" y="11654"/>
                  </a:cubicBezTo>
                  <a:cubicBezTo>
                    <a:pt x="14599" y="12776"/>
                    <a:pt x="16947" y="13337"/>
                    <a:pt x="18590" y="14319"/>
                  </a:cubicBezTo>
                  <a:cubicBezTo>
                    <a:pt x="20234" y="15301"/>
                    <a:pt x="21173" y="16703"/>
                    <a:pt x="20469" y="17965"/>
                  </a:cubicBezTo>
                  <a:cubicBezTo>
                    <a:pt x="19764" y="19228"/>
                    <a:pt x="17416" y="20350"/>
                    <a:pt x="15069" y="21472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0" name="Line"/>
            <p:cNvSpPr/>
            <p:nvPr/>
          </p:nvSpPr>
          <p:spPr>
            <a:xfrm>
              <a:off x="1367650" y="717713"/>
              <a:ext cx="329675" cy="110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9" fill="norm" stroke="1" extrusionOk="0">
                  <a:moveTo>
                    <a:pt x="0" y="21189"/>
                  </a:moveTo>
                  <a:cubicBezTo>
                    <a:pt x="3181" y="17753"/>
                    <a:pt x="6363" y="14316"/>
                    <a:pt x="9293" y="10880"/>
                  </a:cubicBezTo>
                  <a:cubicBezTo>
                    <a:pt x="12223" y="7444"/>
                    <a:pt x="14902" y="4007"/>
                    <a:pt x="16660" y="2044"/>
                  </a:cubicBezTo>
                  <a:cubicBezTo>
                    <a:pt x="18419" y="80"/>
                    <a:pt x="19256" y="-411"/>
                    <a:pt x="19926" y="325"/>
                  </a:cubicBezTo>
                  <a:cubicBezTo>
                    <a:pt x="20595" y="1062"/>
                    <a:pt x="21098" y="3025"/>
                    <a:pt x="21600" y="4989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1" name="Line"/>
            <p:cNvSpPr/>
            <p:nvPr/>
          </p:nvSpPr>
          <p:spPr>
            <a:xfrm>
              <a:off x="1451985" y="774350"/>
              <a:ext cx="260674" cy="81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353" y="14175"/>
                  </a:moveTo>
                  <a:cubicBezTo>
                    <a:pt x="5082" y="16200"/>
                    <a:pt x="3812" y="18225"/>
                    <a:pt x="2541" y="19575"/>
                  </a:cubicBezTo>
                  <a:cubicBezTo>
                    <a:pt x="1271" y="20925"/>
                    <a:pt x="0" y="21600"/>
                    <a:pt x="0" y="21600"/>
                  </a:cubicBezTo>
                  <a:cubicBezTo>
                    <a:pt x="0" y="21600"/>
                    <a:pt x="1271" y="20925"/>
                    <a:pt x="5082" y="17213"/>
                  </a:cubicBezTo>
                  <a:cubicBezTo>
                    <a:pt x="8894" y="13500"/>
                    <a:pt x="15247" y="675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2" name="Line"/>
            <p:cNvSpPr/>
            <p:nvPr/>
          </p:nvSpPr>
          <p:spPr>
            <a:xfrm>
              <a:off x="2272337" y="559679"/>
              <a:ext cx="299008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85" y="15709"/>
                    <a:pt x="9969" y="9818"/>
                    <a:pt x="13569" y="6218"/>
                  </a:cubicBezTo>
                  <a:cubicBezTo>
                    <a:pt x="17169" y="2618"/>
                    <a:pt x="19385" y="130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3" name="Line"/>
            <p:cNvSpPr/>
            <p:nvPr/>
          </p:nvSpPr>
          <p:spPr>
            <a:xfrm>
              <a:off x="2339972" y="582679"/>
              <a:ext cx="262040" cy="116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399" fill="norm" stroke="1" extrusionOk="0">
                  <a:moveTo>
                    <a:pt x="1999" y="18313"/>
                  </a:moveTo>
                  <a:cubicBezTo>
                    <a:pt x="951" y="19722"/>
                    <a:pt x="-98" y="21130"/>
                    <a:pt x="7" y="21365"/>
                  </a:cubicBezTo>
                  <a:cubicBezTo>
                    <a:pt x="112" y="21600"/>
                    <a:pt x="1370" y="20661"/>
                    <a:pt x="5145" y="16904"/>
                  </a:cubicBezTo>
                  <a:cubicBezTo>
                    <a:pt x="8919" y="13148"/>
                    <a:pt x="15211" y="6574"/>
                    <a:pt x="21502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4" name="Line"/>
            <p:cNvSpPr/>
            <p:nvPr/>
          </p:nvSpPr>
          <p:spPr>
            <a:xfrm>
              <a:off x="976641" y="1518034"/>
              <a:ext cx="199339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5" name="Line"/>
            <p:cNvSpPr/>
            <p:nvPr/>
          </p:nvSpPr>
          <p:spPr>
            <a:xfrm>
              <a:off x="1076310" y="1495033"/>
              <a:ext cx="191672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6" name="Line"/>
            <p:cNvSpPr/>
            <p:nvPr/>
          </p:nvSpPr>
          <p:spPr>
            <a:xfrm>
              <a:off x="1513320" y="1295695"/>
              <a:ext cx="191672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48" y="15840"/>
                    <a:pt x="12096" y="10080"/>
                    <a:pt x="15696" y="6480"/>
                  </a:cubicBezTo>
                  <a:cubicBezTo>
                    <a:pt x="19296" y="2880"/>
                    <a:pt x="20448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7" name="Line"/>
            <p:cNvSpPr/>
            <p:nvPr/>
          </p:nvSpPr>
          <p:spPr>
            <a:xfrm>
              <a:off x="1536320" y="1280362"/>
              <a:ext cx="283674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27" y="15339"/>
                    <a:pt x="12454" y="9078"/>
                    <a:pt x="16054" y="5478"/>
                  </a:cubicBezTo>
                  <a:cubicBezTo>
                    <a:pt x="19654" y="1878"/>
                    <a:pt x="20627" y="93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8" name="Line"/>
            <p:cNvSpPr/>
            <p:nvPr/>
          </p:nvSpPr>
          <p:spPr>
            <a:xfrm>
              <a:off x="2556010" y="1487366"/>
              <a:ext cx="145671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32" y="16615"/>
                    <a:pt x="6063" y="11631"/>
                    <a:pt x="9663" y="8031"/>
                  </a:cubicBezTo>
                  <a:cubicBezTo>
                    <a:pt x="13263" y="4431"/>
                    <a:pt x="17432" y="221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9" name="Line"/>
            <p:cNvSpPr/>
            <p:nvPr/>
          </p:nvSpPr>
          <p:spPr>
            <a:xfrm>
              <a:off x="2924018" y="1249694"/>
              <a:ext cx="30668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800"/>
                    <a:pt x="0" y="12000"/>
                    <a:pt x="3600" y="8400"/>
                  </a:cubicBezTo>
                  <a:cubicBezTo>
                    <a:pt x="7200" y="4800"/>
                    <a:pt x="14400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0" name="Line"/>
            <p:cNvSpPr/>
            <p:nvPr/>
          </p:nvSpPr>
          <p:spPr>
            <a:xfrm>
              <a:off x="3092689" y="973688"/>
              <a:ext cx="107337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71" y="16941"/>
                    <a:pt x="5143" y="12282"/>
                    <a:pt x="7200" y="8682"/>
                  </a:cubicBezTo>
                  <a:cubicBezTo>
                    <a:pt x="9257" y="5082"/>
                    <a:pt x="10800" y="2541"/>
                    <a:pt x="13114" y="1271"/>
                  </a:cubicBezTo>
                  <a:cubicBezTo>
                    <a:pt x="15429" y="0"/>
                    <a:pt x="18514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1" name="Line"/>
            <p:cNvSpPr/>
            <p:nvPr/>
          </p:nvSpPr>
          <p:spPr>
            <a:xfrm>
              <a:off x="3353361" y="705349"/>
              <a:ext cx="76670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5508"/>
                    <a:pt x="7200" y="9415"/>
                    <a:pt x="10800" y="5815"/>
                  </a:cubicBezTo>
                  <a:cubicBezTo>
                    <a:pt x="14400" y="2215"/>
                    <a:pt x="18000" y="110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2" name="Line"/>
            <p:cNvSpPr/>
            <p:nvPr/>
          </p:nvSpPr>
          <p:spPr>
            <a:xfrm>
              <a:off x="2763015" y="1303362"/>
              <a:ext cx="46002" cy="13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6094"/>
                    <a:pt x="4800" y="10588"/>
                    <a:pt x="8400" y="6988"/>
                  </a:cubicBezTo>
                  <a:cubicBezTo>
                    <a:pt x="12000" y="3388"/>
                    <a:pt x="16800" y="169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3" name="Line"/>
            <p:cNvSpPr/>
            <p:nvPr/>
          </p:nvSpPr>
          <p:spPr>
            <a:xfrm>
              <a:off x="2870350" y="789684"/>
              <a:ext cx="30669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4" name="Line"/>
            <p:cNvSpPr/>
            <p:nvPr/>
          </p:nvSpPr>
          <p:spPr>
            <a:xfrm>
              <a:off x="2947019" y="283672"/>
              <a:ext cx="7667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5" name="Line"/>
            <p:cNvSpPr/>
            <p:nvPr/>
          </p:nvSpPr>
          <p:spPr>
            <a:xfrm>
              <a:off x="3092689" y="0"/>
              <a:ext cx="38335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203" name="Drawing"/>
          <p:cNvGrpSpPr/>
          <p:nvPr/>
        </p:nvGrpSpPr>
        <p:grpSpPr>
          <a:xfrm>
            <a:off x="3322994" y="4063424"/>
            <a:ext cx="2633557" cy="4270431"/>
            <a:chOff x="0" y="0"/>
            <a:chExt cx="2633555" cy="4270430"/>
          </a:xfrm>
        </p:grpSpPr>
        <p:sp>
          <p:nvSpPr>
            <p:cNvPr id="1167" name="Line"/>
            <p:cNvSpPr/>
            <p:nvPr/>
          </p:nvSpPr>
          <p:spPr>
            <a:xfrm>
              <a:off x="347224" y="2378144"/>
              <a:ext cx="295377" cy="411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9" h="21476" fill="norm" stroke="1" extrusionOk="0">
                  <a:moveTo>
                    <a:pt x="17037" y="5526"/>
                  </a:moveTo>
                  <a:cubicBezTo>
                    <a:pt x="18489" y="4326"/>
                    <a:pt x="19941" y="3126"/>
                    <a:pt x="20577" y="2193"/>
                  </a:cubicBezTo>
                  <a:cubicBezTo>
                    <a:pt x="21212" y="1259"/>
                    <a:pt x="21030" y="593"/>
                    <a:pt x="20486" y="259"/>
                  </a:cubicBezTo>
                  <a:cubicBezTo>
                    <a:pt x="19941" y="-74"/>
                    <a:pt x="19034" y="-74"/>
                    <a:pt x="16311" y="193"/>
                  </a:cubicBezTo>
                  <a:cubicBezTo>
                    <a:pt x="13588" y="459"/>
                    <a:pt x="9051" y="993"/>
                    <a:pt x="5874" y="1859"/>
                  </a:cubicBezTo>
                  <a:cubicBezTo>
                    <a:pt x="2698" y="2726"/>
                    <a:pt x="883" y="3926"/>
                    <a:pt x="247" y="5126"/>
                  </a:cubicBezTo>
                  <a:cubicBezTo>
                    <a:pt x="-388" y="6326"/>
                    <a:pt x="157" y="7526"/>
                    <a:pt x="2425" y="8926"/>
                  </a:cubicBezTo>
                  <a:cubicBezTo>
                    <a:pt x="4694" y="10326"/>
                    <a:pt x="8688" y="11926"/>
                    <a:pt x="11320" y="13059"/>
                  </a:cubicBezTo>
                  <a:cubicBezTo>
                    <a:pt x="13951" y="14193"/>
                    <a:pt x="15222" y="14859"/>
                    <a:pt x="15948" y="15593"/>
                  </a:cubicBezTo>
                  <a:cubicBezTo>
                    <a:pt x="16674" y="16326"/>
                    <a:pt x="16856" y="17126"/>
                    <a:pt x="16765" y="17926"/>
                  </a:cubicBezTo>
                  <a:cubicBezTo>
                    <a:pt x="16674" y="18726"/>
                    <a:pt x="16311" y="19526"/>
                    <a:pt x="15222" y="20126"/>
                  </a:cubicBezTo>
                  <a:cubicBezTo>
                    <a:pt x="14133" y="20726"/>
                    <a:pt x="12318" y="21126"/>
                    <a:pt x="10775" y="21326"/>
                  </a:cubicBezTo>
                  <a:cubicBezTo>
                    <a:pt x="9232" y="21526"/>
                    <a:pt x="7962" y="21526"/>
                    <a:pt x="6963" y="21326"/>
                  </a:cubicBezTo>
                  <a:cubicBezTo>
                    <a:pt x="5965" y="21126"/>
                    <a:pt x="5239" y="20726"/>
                    <a:pt x="5874" y="20193"/>
                  </a:cubicBezTo>
                  <a:cubicBezTo>
                    <a:pt x="6509" y="19659"/>
                    <a:pt x="8506" y="18993"/>
                    <a:pt x="10503" y="183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8" name="Line"/>
            <p:cNvSpPr/>
            <p:nvPr/>
          </p:nvSpPr>
          <p:spPr>
            <a:xfrm>
              <a:off x="806170" y="2437350"/>
              <a:ext cx="294602" cy="310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137" fill="norm" stroke="1" extrusionOk="0">
                  <a:moveTo>
                    <a:pt x="21282" y="1094"/>
                  </a:moveTo>
                  <a:cubicBezTo>
                    <a:pt x="18882" y="397"/>
                    <a:pt x="16482" y="-300"/>
                    <a:pt x="13528" y="135"/>
                  </a:cubicBezTo>
                  <a:cubicBezTo>
                    <a:pt x="10574" y="571"/>
                    <a:pt x="7067" y="2139"/>
                    <a:pt x="4574" y="4229"/>
                  </a:cubicBezTo>
                  <a:cubicBezTo>
                    <a:pt x="2082" y="6319"/>
                    <a:pt x="605" y="8932"/>
                    <a:pt x="144" y="11371"/>
                  </a:cubicBezTo>
                  <a:cubicBezTo>
                    <a:pt x="-318" y="13810"/>
                    <a:pt x="236" y="16074"/>
                    <a:pt x="3282" y="17729"/>
                  </a:cubicBezTo>
                  <a:cubicBezTo>
                    <a:pt x="6328" y="19384"/>
                    <a:pt x="11867" y="20429"/>
                    <a:pt x="15190" y="20865"/>
                  </a:cubicBezTo>
                  <a:cubicBezTo>
                    <a:pt x="18513" y="21300"/>
                    <a:pt x="19620" y="21126"/>
                    <a:pt x="20728" y="209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9" name="Line"/>
            <p:cNvSpPr/>
            <p:nvPr/>
          </p:nvSpPr>
          <p:spPr>
            <a:xfrm>
              <a:off x="0" y="2037395"/>
              <a:ext cx="1509031" cy="959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503" fill="norm" stroke="1" extrusionOk="0">
                  <a:moveTo>
                    <a:pt x="18063" y="3998"/>
                  </a:moveTo>
                  <a:cubicBezTo>
                    <a:pt x="17263" y="3024"/>
                    <a:pt x="16463" y="2050"/>
                    <a:pt x="15518" y="1391"/>
                  </a:cubicBezTo>
                  <a:cubicBezTo>
                    <a:pt x="14572" y="732"/>
                    <a:pt x="13481" y="388"/>
                    <a:pt x="12209" y="188"/>
                  </a:cubicBezTo>
                  <a:cubicBezTo>
                    <a:pt x="10936" y="-13"/>
                    <a:pt x="9481" y="-70"/>
                    <a:pt x="8118" y="102"/>
                  </a:cubicBezTo>
                  <a:cubicBezTo>
                    <a:pt x="6754" y="274"/>
                    <a:pt x="5481" y="675"/>
                    <a:pt x="4263" y="1219"/>
                  </a:cubicBezTo>
                  <a:cubicBezTo>
                    <a:pt x="3045" y="1763"/>
                    <a:pt x="1881" y="2451"/>
                    <a:pt x="1136" y="3310"/>
                  </a:cubicBezTo>
                  <a:cubicBezTo>
                    <a:pt x="390" y="4170"/>
                    <a:pt x="63" y="5201"/>
                    <a:pt x="9" y="6777"/>
                  </a:cubicBezTo>
                  <a:cubicBezTo>
                    <a:pt x="-46" y="8352"/>
                    <a:pt x="172" y="10472"/>
                    <a:pt x="590" y="12392"/>
                  </a:cubicBezTo>
                  <a:cubicBezTo>
                    <a:pt x="1009" y="14311"/>
                    <a:pt x="1627" y="16030"/>
                    <a:pt x="2463" y="17376"/>
                  </a:cubicBezTo>
                  <a:cubicBezTo>
                    <a:pt x="3299" y="18723"/>
                    <a:pt x="4354" y="19697"/>
                    <a:pt x="5536" y="20384"/>
                  </a:cubicBezTo>
                  <a:cubicBezTo>
                    <a:pt x="6718" y="21072"/>
                    <a:pt x="8027" y="21473"/>
                    <a:pt x="9336" y="21501"/>
                  </a:cubicBezTo>
                  <a:cubicBezTo>
                    <a:pt x="10645" y="21530"/>
                    <a:pt x="11954" y="21186"/>
                    <a:pt x="13154" y="20757"/>
                  </a:cubicBezTo>
                  <a:cubicBezTo>
                    <a:pt x="14354" y="20327"/>
                    <a:pt x="15445" y="19811"/>
                    <a:pt x="16499" y="19095"/>
                  </a:cubicBezTo>
                  <a:cubicBezTo>
                    <a:pt x="17554" y="18379"/>
                    <a:pt x="18572" y="17462"/>
                    <a:pt x="19409" y="16116"/>
                  </a:cubicBezTo>
                  <a:cubicBezTo>
                    <a:pt x="20245" y="14769"/>
                    <a:pt x="20899" y="12993"/>
                    <a:pt x="21227" y="11332"/>
                  </a:cubicBezTo>
                  <a:cubicBezTo>
                    <a:pt x="21554" y="9670"/>
                    <a:pt x="21554" y="8123"/>
                    <a:pt x="21227" y="7063"/>
                  </a:cubicBezTo>
                  <a:cubicBezTo>
                    <a:pt x="20899" y="6003"/>
                    <a:pt x="20245" y="5430"/>
                    <a:pt x="19136" y="5230"/>
                  </a:cubicBezTo>
                  <a:cubicBezTo>
                    <a:pt x="18027" y="5029"/>
                    <a:pt x="16463" y="5201"/>
                    <a:pt x="14899" y="53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0" name="Line"/>
            <p:cNvSpPr/>
            <p:nvPr/>
          </p:nvSpPr>
          <p:spPr>
            <a:xfrm>
              <a:off x="840099" y="168670"/>
              <a:ext cx="705331" cy="2041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66" fill="norm" stroke="1" extrusionOk="0">
                  <a:moveTo>
                    <a:pt x="0" y="0"/>
                  </a:moveTo>
                  <a:cubicBezTo>
                    <a:pt x="1949" y="324"/>
                    <a:pt x="3899" y="648"/>
                    <a:pt x="5926" y="1134"/>
                  </a:cubicBezTo>
                  <a:cubicBezTo>
                    <a:pt x="7954" y="1620"/>
                    <a:pt x="10059" y="2268"/>
                    <a:pt x="11736" y="2929"/>
                  </a:cubicBezTo>
                  <a:cubicBezTo>
                    <a:pt x="13412" y="3591"/>
                    <a:pt x="14660" y="4266"/>
                    <a:pt x="15713" y="5022"/>
                  </a:cubicBezTo>
                  <a:cubicBezTo>
                    <a:pt x="16765" y="5778"/>
                    <a:pt x="17623" y="6615"/>
                    <a:pt x="18403" y="7438"/>
                  </a:cubicBezTo>
                  <a:cubicBezTo>
                    <a:pt x="19183" y="8262"/>
                    <a:pt x="19884" y="9072"/>
                    <a:pt x="20430" y="9895"/>
                  </a:cubicBezTo>
                  <a:cubicBezTo>
                    <a:pt x="20976" y="10719"/>
                    <a:pt x="21366" y="11556"/>
                    <a:pt x="21483" y="12379"/>
                  </a:cubicBezTo>
                  <a:cubicBezTo>
                    <a:pt x="21600" y="13203"/>
                    <a:pt x="21444" y="14013"/>
                    <a:pt x="21093" y="14755"/>
                  </a:cubicBezTo>
                  <a:cubicBezTo>
                    <a:pt x="20742" y="15498"/>
                    <a:pt x="20196" y="16173"/>
                    <a:pt x="19495" y="16794"/>
                  </a:cubicBezTo>
                  <a:cubicBezTo>
                    <a:pt x="18793" y="17415"/>
                    <a:pt x="17935" y="17982"/>
                    <a:pt x="16921" y="18589"/>
                  </a:cubicBezTo>
                  <a:cubicBezTo>
                    <a:pt x="15908" y="19197"/>
                    <a:pt x="14738" y="19845"/>
                    <a:pt x="13802" y="20358"/>
                  </a:cubicBezTo>
                  <a:cubicBezTo>
                    <a:pt x="12866" y="20871"/>
                    <a:pt x="12165" y="21249"/>
                    <a:pt x="11619" y="21424"/>
                  </a:cubicBezTo>
                  <a:cubicBezTo>
                    <a:pt x="11073" y="21600"/>
                    <a:pt x="10683" y="21573"/>
                    <a:pt x="10293" y="215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1" name="Line"/>
            <p:cNvSpPr/>
            <p:nvPr/>
          </p:nvSpPr>
          <p:spPr>
            <a:xfrm>
              <a:off x="1178050" y="1822152"/>
              <a:ext cx="421067" cy="335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495" fill="norm" stroke="1" extrusionOk="0">
                  <a:moveTo>
                    <a:pt x="1540" y="3600"/>
                  </a:moveTo>
                  <a:cubicBezTo>
                    <a:pt x="1147" y="2945"/>
                    <a:pt x="754" y="2291"/>
                    <a:pt x="493" y="1555"/>
                  </a:cubicBezTo>
                  <a:cubicBezTo>
                    <a:pt x="231" y="818"/>
                    <a:pt x="100" y="0"/>
                    <a:pt x="231" y="0"/>
                  </a:cubicBezTo>
                  <a:cubicBezTo>
                    <a:pt x="362" y="0"/>
                    <a:pt x="754" y="818"/>
                    <a:pt x="820" y="3109"/>
                  </a:cubicBezTo>
                  <a:cubicBezTo>
                    <a:pt x="885" y="5400"/>
                    <a:pt x="624" y="9164"/>
                    <a:pt x="427" y="11864"/>
                  </a:cubicBezTo>
                  <a:cubicBezTo>
                    <a:pt x="231" y="14564"/>
                    <a:pt x="100" y="16200"/>
                    <a:pt x="34" y="17591"/>
                  </a:cubicBezTo>
                  <a:cubicBezTo>
                    <a:pt x="-31" y="18982"/>
                    <a:pt x="-31" y="20127"/>
                    <a:pt x="296" y="20782"/>
                  </a:cubicBezTo>
                  <a:cubicBezTo>
                    <a:pt x="624" y="21436"/>
                    <a:pt x="1278" y="21600"/>
                    <a:pt x="2587" y="21436"/>
                  </a:cubicBezTo>
                  <a:cubicBezTo>
                    <a:pt x="3896" y="21273"/>
                    <a:pt x="5860" y="20782"/>
                    <a:pt x="8805" y="20127"/>
                  </a:cubicBezTo>
                  <a:cubicBezTo>
                    <a:pt x="11751" y="19473"/>
                    <a:pt x="15678" y="18655"/>
                    <a:pt x="17969" y="18327"/>
                  </a:cubicBezTo>
                  <a:cubicBezTo>
                    <a:pt x="20260" y="18000"/>
                    <a:pt x="20914" y="18164"/>
                    <a:pt x="21569" y="183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2" name="Line"/>
            <p:cNvSpPr/>
            <p:nvPr/>
          </p:nvSpPr>
          <p:spPr>
            <a:xfrm>
              <a:off x="1660450" y="649676"/>
              <a:ext cx="115004" cy="267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7" fill="norm" stroke="1" extrusionOk="0">
                  <a:moveTo>
                    <a:pt x="21600" y="159"/>
                  </a:moveTo>
                  <a:cubicBezTo>
                    <a:pt x="17280" y="-43"/>
                    <a:pt x="12960" y="-245"/>
                    <a:pt x="9840" y="865"/>
                  </a:cubicBezTo>
                  <a:cubicBezTo>
                    <a:pt x="6720" y="1976"/>
                    <a:pt x="4800" y="4398"/>
                    <a:pt x="3360" y="7426"/>
                  </a:cubicBezTo>
                  <a:cubicBezTo>
                    <a:pt x="1920" y="10454"/>
                    <a:pt x="960" y="14088"/>
                    <a:pt x="720" y="16510"/>
                  </a:cubicBezTo>
                  <a:cubicBezTo>
                    <a:pt x="480" y="18933"/>
                    <a:pt x="960" y="20144"/>
                    <a:pt x="2400" y="20749"/>
                  </a:cubicBezTo>
                  <a:cubicBezTo>
                    <a:pt x="3840" y="21355"/>
                    <a:pt x="6240" y="21355"/>
                    <a:pt x="8880" y="20144"/>
                  </a:cubicBezTo>
                  <a:cubicBezTo>
                    <a:pt x="11520" y="18933"/>
                    <a:pt x="14400" y="16510"/>
                    <a:pt x="15600" y="13987"/>
                  </a:cubicBezTo>
                  <a:cubicBezTo>
                    <a:pt x="16800" y="11463"/>
                    <a:pt x="16320" y="8839"/>
                    <a:pt x="13440" y="6921"/>
                  </a:cubicBezTo>
                  <a:cubicBezTo>
                    <a:pt x="10560" y="5004"/>
                    <a:pt x="5280" y="3792"/>
                    <a:pt x="0" y="25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3" name="Line"/>
            <p:cNvSpPr/>
            <p:nvPr/>
          </p:nvSpPr>
          <p:spPr>
            <a:xfrm>
              <a:off x="1882789" y="736016"/>
              <a:ext cx="7667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4" name="Line"/>
            <p:cNvSpPr/>
            <p:nvPr/>
          </p:nvSpPr>
          <p:spPr>
            <a:xfrm>
              <a:off x="1939182" y="590346"/>
              <a:ext cx="144319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6" h="21600" fill="norm" stroke="1" extrusionOk="0">
                  <a:moveTo>
                    <a:pt x="9183" y="0"/>
                  </a:moveTo>
                  <a:cubicBezTo>
                    <a:pt x="7412" y="0"/>
                    <a:pt x="5642" y="0"/>
                    <a:pt x="3517" y="1070"/>
                  </a:cubicBezTo>
                  <a:cubicBezTo>
                    <a:pt x="1393" y="2141"/>
                    <a:pt x="-1086" y="4281"/>
                    <a:pt x="507" y="6324"/>
                  </a:cubicBezTo>
                  <a:cubicBezTo>
                    <a:pt x="2101" y="8368"/>
                    <a:pt x="7766" y="10314"/>
                    <a:pt x="11839" y="12259"/>
                  </a:cubicBezTo>
                  <a:cubicBezTo>
                    <a:pt x="15911" y="14205"/>
                    <a:pt x="18389" y="16151"/>
                    <a:pt x="19452" y="17708"/>
                  </a:cubicBezTo>
                  <a:cubicBezTo>
                    <a:pt x="20514" y="19265"/>
                    <a:pt x="20160" y="20432"/>
                    <a:pt x="17150" y="21016"/>
                  </a:cubicBezTo>
                  <a:cubicBezTo>
                    <a:pt x="14140" y="21600"/>
                    <a:pt x="8475" y="21600"/>
                    <a:pt x="280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5" name="Line"/>
            <p:cNvSpPr/>
            <p:nvPr/>
          </p:nvSpPr>
          <p:spPr>
            <a:xfrm>
              <a:off x="1875122" y="475344"/>
              <a:ext cx="329675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86" y="17345"/>
                    <a:pt x="8372" y="13091"/>
                    <a:pt x="11972" y="9491"/>
                  </a:cubicBezTo>
                  <a:cubicBezTo>
                    <a:pt x="15572" y="5891"/>
                    <a:pt x="18586" y="294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6" name="Line"/>
            <p:cNvSpPr/>
            <p:nvPr/>
          </p:nvSpPr>
          <p:spPr>
            <a:xfrm>
              <a:off x="493727" y="2875703"/>
              <a:ext cx="619115" cy="68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00" fill="norm" stroke="1" extrusionOk="0">
                  <a:moveTo>
                    <a:pt x="7218" y="9400"/>
                  </a:moveTo>
                  <a:cubicBezTo>
                    <a:pt x="5093" y="11000"/>
                    <a:pt x="2969" y="12600"/>
                    <a:pt x="1685" y="13800"/>
                  </a:cubicBezTo>
                  <a:cubicBezTo>
                    <a:pt x="402" y="15000"/>
                    <a:pt x="-41" y="15800"/>
                    <a:pt x="3" y="16200"/>
                  </a:cubicBezTo>
                  <a:cubicBezTo>
                    <a:pt x="48" y="16600"/>
                    <a:pt x="579" y="16600"/>
                    <a:pt x="2526" y="16200"/>
                  </a:cubicBezTo>
                  <a:cubicBezTo>
                    <a:pt x="4474" y="15800"/>
                    <a:pt x="7838" y="15000"/>
                    <a:pt x="10936" y="13800"/>
                  </a:cubicBezTo>
                  <a:cubicBezTo>
                    <a:pt x="14034" y="12600"/>
                    <a:pt x="16867" y="11000"/>
                    <a:pt x="18682" y="9800"/>
                  </a:cubicBezTo>
                  <a:cubicBezTo>
                    <a:pt x="20497" y="8600"/>
                    <a:pt x="21293" y="7800"/>
                    <a:pt x="21426" y="7000"/>
                  </a:cubicBezTo>
                  <a:cubicBezTo>
                    <a:pt x="21559" y="6200"/>
                    <a:pt x="21028" y="5400"/>
                    <a:pt x="19656" y="4600"/>
                  </a:cubicBezTo>
                  <a:cubicBezTo>
                    <a:pt x="18284" y="3800"/>
                    <a:pt x="16070" y="3000"/>
                    <a:pt x="13503" y="3400"/>
                  </a:cubicBezTo>
                  <a:cubicBezTo>
                    <a:pt x="10936" y="3800"/>
                    <a:pt x="8015" y="5400"/>
                    <a:pt x="6067" y="7400"/>
                  </a:cubicBezTo>
                  <a:cubicBezTo>
                    <a:pt x="4120" y="9400"/>
                    <a:pt x="3146" y="11800"/>
                    <a:pt x="3013" y="13000"/>
                  </a:cubicBezTo>
                  <a:cubicBezTo>
                    <a:pt x="2880" y="14200"/>
                    <a:pt x="3589" y="14200"/>
                    <a:pt x="5226" y="12600"/>
                  </a:cubicBezTo>
                  <a:cubicBezTo>
                    <a:pt x="6864" y="11000"/>
                    <a:pt x="9431" y="7800"/>
                    <a:pt x="11423" y="5400"/>
                  </a:cubicBezTo>
                  <a:cubicBezTo>
                    <a:pt x="13415" y="3000"/>
                    <a:pt x="14831" y="1400"/>
                    <a:pt x="15849" y="600"/>
                  </a:cubicBezTo>
                  <a:cubicBezTo>
                    <a:pt x="16867" y="-200"/>
                    <a:pt x="17487" y="-200"/>
                    <a:pt x="17443" y="600"/>
                  </a:cubicBezTo>
                  <a:cubicBezTo>
                    <a:pt x="17398" y="1400"/>
                    <a:pt x="16690" y="3000"/>
                    <a:pt x="14875" y="6600"/>
                  </a:cubicBezTo>
                  <a:cubicBezTo>
                    <a:pt x="13061" y="10200"/>
                    <a:pt x="10139" y="15800"/>
                    <a:pt x="8457" y="18600"/>
                  </a:cubicBezTo>
                  <a:cubicBezTo>
                    <a:pt x="6775" y="21400"/>
                    <a:pt x="6333" y="21400"/>
                    <a:pt x="6421" y="21400"/>
                  </a:cubicBezTo>
                  <a:cubicBezTo>
                    <a:pt x="6510" y="21400"/>
                    <a:pt x="7129" y="21400"/>
                    <a:pt x="8944" y="19800"/>
                  </a:cubicBezTo>
                  <a:cubicBezTo>
                    <a:pt x="10759" y="18200"/>
                    <a:pt x="13769" y="15000"/>
                    <a:pt x="16779" y="118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7" name="Line"/>
            <p:cNvSpPr/>
            <p:nvPr/>
          </p:nvSpPr>
          <p:spPr>
            <a:xfrm>
              <a:off x="377296" y="2829063"/>
              <a:ext cx="715809" cy="91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497" fill="norm" stroke="1" extrusionOk="0">
                  <a:moveTo>
                    <a:pt x="1467" y="19800"/>
                  </a:moveTo>
                  <a:cubicBezTo>
                    <a:pt x="1006" y="20400"/>
                    <a:pt x="545" y="21000"/>
                    <a:pt x="660" y="21300"/>
                  </a:cubicBezTo>
                  <a:cubicBezTo>
                    <a:pt x="776" y="21600"/>
                    <a:pt x="1467" y="21600"/>
                    <a:pt x="3120" y="21000"/>
                  </a:cubicBezTo>
                  <a:cubicBezTo>
                    <a:pt x="4773" y="20400"/>
                    <a:pt x="7386" y="19200"/>
                    <a:pt x="9769" y="17400"/>
                  </a:cubicBezTo>
                  <a:cubicBezTo>
                    <a:pt x="12152" y="15600"/>
                    <a:pt x="14304" y="13200"/>
                    <a:pt x="15726" y="11400"/>
                  </a:cubicBezTo>
                  <a:cubicBezTo>
                    <a:pt x="17149" y="9600"/>
                    <a:pt x="17840" y="8400"/>
                    <a:pt x="17840" y="7800"/>
                  </a:cubicBezTo>
                  <a:cubicBezTo>
                    <a:pt x="17840" y="7200"/>
                    <a:pt x="17149" y="7200"/>
                    <a:pt x="15457" y="7800"/>
                  </a:cubicBezTo>
                  <a:cubicBezTo>
                    <a:pt x="13766" y="8400"/>
                    <a:pt x="11076" y="9600"/>
                    <a:pt x="8501" y="11400"/>
                  </a:cubicBezTo>
                  <a:cubicBezTo>
                    <a:pt x="5926" y="13200"/>
                    <a:pt x="3466" y="15600"/>
                    <a:pt x="1967" y="17400"/>
                  </a:cubicBezTo>
                  <a:cubicBezTo>
                    <a:pt x="468" y="19200"/>
                    <a:pt x="-70" y="20400"/>
                    <a:pt x="7" y="21000"/>
                  </a:cubicBezTo>
                  <a:cubicBezTo>
                    <a:pt x="84" y="21600"/>
                    <a:pt x="776" y="21600"/>
                    <a:pt x="2467" y="19800"/>
                  </a:cubicBezTo>
                  <a:cubicBezTo>
                    <a:pt x="4158" y="18000"/>
                    <a:pt x="6848" y="14400"/>
                    <a:pt x="9615" y="10800"/>
                  </a:cubicBezTo>
                  <a:cubicBezTo>
                    <a:pt x="12383" y="7200"/>
                    <a:pt x="15227" y="3600"/>
                    <a:pt x="17225" y="1800"/>
                  </a:cubicBezTo>
                  <a:cubicBezTo>
                    <a:pt x="19224" y="0"/>
                    <a:pt x="20377" y="0"/>
                    <a:pt x="2153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8" name="Line"/>
            <p:cNvSpPr/>
            <p:nvPr/>
          </p:nvSpPr>
          <p:spPr>
            <a:xfrm>
              <a:off x="479757" y="2936399"/>
              <a:ext cx="136787" cy="507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549" fill="norm" stroke="1" extrusionOk="0">
                  <a:moveTo>
                    <a:pt x="0" y="0"/>
                  </a:moveTo>
                  <a:cubicBezTo>
                    <a:pt x="5200" y="3690"/>
                    <a:pt x="10400" y="7381"/>
                    <a:pt x="14000" y="10746"/>
                  </a:cubicBezTo>
                  <a:cubicBezTo>
                    <a:pt x="17600" y="14111"/>
                    <a:pt x="19600" y="17150"/>
                    <a:pt x="20600" y="18995"/>
                  </a:cubicBezTo>
                  <a:cubicBezTo>
                    <a:pt x="21600" y="20840"/>
                    <a:pt x="21600" y="21491"/>
                    <a:pt x="21000" y="21546"/>
                  </a:cubicBezTo>
                  <a:cubicBezTo>
                    <a:pt x="20400" y="21600"/>
                    <a:pt x="19200" y="21057"/>
                    <a:pt x="18200" y="20515"/>
                  </a:cubicBezTo>
                  <a:cubicBezTo>
                    <a:pt x="17200" y="19972"/>
                    <a:pt x="16400" y="19429"/>
                    <a:pt x="15600" y="1888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9" name="Line"/>
            <p:cNvSpPr/>
            <p:nvPr/>
          </p:nvSpPr>
          <p:spPr>
            <a:xfrm>
              <a:off x="380088" y="2983016"/>
              <a:ext cx="230006" cy="187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0" fill="norm" stroke="1" extrusionOk="0">
                  <a:moveTo>
                    <a:pt x="2880" y="5979"/>
                  </a:moveTo>
                  <a:cubicBezTo>
                    <a:pt x="1920" y="8571"/>
                    <a:pt x="960" y="11163"/>
                    <a:pt x="480" y="13179"/>
                  </a:cubicBezTo>
                  <a:cubicBezTo>
                    <a:pt x="0" y="15195"/>
                    <a:pt x="0" y="16635"/>
                    <a:pt x="0" y="18075"/>
                  </a:cubicBezTo>
                  <a:cubicBezTo>
                    <a:pt x="0" y="19515"/>
                    <a:pt x="0" y="20955"/>
                    <a:pt x="360" y="21099"/>
                  </a:cubicBezTo>
                  <a:cubicBezTo>
                    <a:pt x="720" y="21243"/>
                    <a:pt x="1440" y="20091"/>
                    <a:pt x="3000" y="16779"/>
                  </a:cubicBezTo>
                  <a:cubicBezTo>
                    <a:pt x="4560" y="13467"/>
                    <a:pt x="6960" y="7995"/>
                    <a:pt x="8760" y="4539"/>
                  </a:cubicBezTo>
                  <a:cubicBezTo>
                    <a:pt x="10560" y="1083"/>
                    <a:pt x="11760" y="-357"/>
                    <a:pt x="13560" y="75"/>
                  </a:cubicBezTo>
                  <a:cubicBezTo>
                    <a:pt x="15360" y="507"/>
                    <a:pt x="17760" y="2811"/>
                    <a:pt x="19200" y="4971"/>
                  </a:cubicBezTo>
                  <a:cubicBezTo>
                    <a:pt x="20640" y="7131"/>
                    <a:pt x="21120" y="9147"/>
                    <a:pt x="21600" y="11163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0" name="Line"/>
            <p:cNvSpPr/>
            <p:nvPr/>
          </p:nvSpPr>
          <p:spPr>
            <a:xfrm>
              <a:off x="518091" y="3613364"/>
              <a:ext cx="145671" cy="240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8" fill="norm" stroke="1" extrusionOk="0">
                  <a:moveTo>
                    <a:pt x="0" y="474"/>
                  </a:moveTo>
                  <a:cubicBezTo>
                    <a:pt x="379" y="1599"/>
                    <a:pt x="758" y="2724"/>
                    <a:pt x="2084" y="3512"/>
                  </a:cubicBezTo>
                  <a:cubicBezTo>
                    <a:pt x="3411" y="4299"/>
                    <a:pt x="5684" y="4749"/>
                    <a:pt x="7958" y="4749"/>
                  </a:cubicBezTo>
                  <a:cubicBezTo>
                    <a:pt x="10232" y="4749"/>
                    <a:pt x="12505" y="4299"/>
                    <a:pt x="14779" y="3174"/>
                  </a:cubicBezTo>
                  <a:cubicBezTo>
                    <a:pt x="17053" y="2049"/>
                    <a:pt x="19326" y="249"/>
                    <a:pt x="20463" y="24"/>
                  </a:cubicBezTo>
                  <a:cubicBezTo>
                    <a:pt x="21600" y="-201"/>
                    <a:pt x="21600" y="1149"/>
                    <a:pt x="21600" y="4412"/>
                  </a:cubicBezTo>
                  <a:cubicBezTo>
                    <a:pt x="21600" y="7674"/>
                    <a:pt x="21600" y="12849"/>
                    <a:pt x="21032" y="15999"/>
                  </a:cubicBezTo>
                  <a:cubicBezTo>
                    <a:pt x="20463" y="19149"/>
                    <a:pt x="19326" y="20274"/>
                    <a:pt x="17811" y="20837"/>
                  </a:cubicBezTo>
                  <a:cubicBezTo>
                    <a:pt x="16295" y="21399"/>
                    <a:pt x="14400" y="21399"/>
                    <a:pt x="13074" y="20161"/>
                  </a:cubicBezTo>
                  <a:cubicBezTo>
                    <a:pt x="11747" y="18924"/>
                    <a:pt x="10989" y="16449"/>
                    <a:pt x="10232" y="1397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1" name="Line"/>
            <p:cNvSpPr/>
            <p:nvPr/>
          </p:nvSpPr>
          <p:spPr>
            <a:xfrm>
              <a:off x="694428" y="3576293"/>
              <a:ext cx="138005" cy="135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63" fill="norm" stroke="1" extrusionOk="0">
                  <a:moveTo>
                    <a:pt x="0" y="10059"/>
                  </a:moveTo>
                  <a:cubicBezTo>
                    <a:pt x="1600" y="8880"/>
                    <a:pt x="3200" y="7702"/>
                    <a:pt x="5000" y="5739"/>
                  </a:cubicBezTo>
                  <a:cubicBezTo>
                    <a:pt x="6800" y="3775"/>
                    <a:pt x="8800" y="1026"/>
                    <a:pt x="8800" y="240"/>
                  </a:cubicBezTo>
                  <a:cubicBezTo>
                    <a:pt x="8800" y="-545"/>
                    <a:pt x="6800" y="633"/>
                    <a:pt x="5200" y="3186"/>
                  </a:cubicBezTo>
                  <a:cubicBezTo>
                    <a:pt x="3600" y="5739"/>
                    <a:pt x="2400" y="9666"/>
                    <a:pt x="2200" y="12611"/>
                  </a:cubicBezTo>
                  <a:cubicBezTo>
                    <a:pt x="2000" y="15557"/>
                    <a:pt x="2800" y="17520"/>
                    <a:pt x="5400" y="18895"/>
                  </a:cubicBezTo>
                  <a:cubicBezTo>
                    <a:pt x="8000" y="20270"/>
                    <a:pt x="12400" y="21055"/>
                    <a:pt x="15400" y="20662"/>
                  </a:cubicBezTo>
                  <a:cubicBezTo>
                    <a:pt x="18400" y="20270"/>
                    <a:pt x="20000" y="18699"/>
                    <a:pt x="21600" y="17128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2" name="Line"/>
            <p:cNvSpPr/>
            <p:nvPr/>
          </p:nvSpPr>
          <p:spPr>
            <a:xfrm>
              <a:off x="794098" y="3569796"/>
              <a:ext cx="93473" cy="128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0898" fill="norm" stroke="1" extrusionOk="0">
                  <a:moveTo>
                    <a:pt x="17513" y="480"/>
                  </a:moveTo>
                  <a:cubicBezTo>
                    <a:pt x="14595" y="64"/>
                    <a:pt x="11676" y="-351"/>
                    <a:pt x="10216" y="480"/>
                  </a:cubicBezTo>
                  <a:cubicBezTo>
                    <a:pt x="8757" y="1311"/>
                    <a:pt x="8757" y="3387"/>
                    <a:pt x="10508" y="5464"/>
                  </a:cubicBezTo>
                  <a:cubicBezTo>
                    <a:pt x="12259" y="7541"/>
                    <a:pt x="15762" y="9618"/>
                    <a:pt x="18097" y="11695"/>
                  </a:cubicBezTo>
                  <a:cubicBezTo>
                    <a:pt x="20432" y="13772"/>
                    <a:pt x="21600" y="15849"/>
                    <a:pt x="21308" y="17718"/>
                  </a:cubicBezTo>
                  <a:cubicBezTo>
                    <a:pt x="21016" y="19587"/>
                    <a:pt x="19265" y="21249"/>
                    <a:pt x="15470" y="20834"/>
                  </a:cubicBezTo>
                  <a:cubicBezTo>
                    <a:pt x="11676" y="20418"/>
                    <a:pt x="5838" y="17926"/>
                    <a:pt x="0" y="1543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3" name="Line"/>
            <p:cNvSpPr/>
            <p:nvPr/>
          </p:nvSpPr>
          <p:spPr>
            <a:xfrm>
              <a:off x="898482" y="3427077"/>
              <a:ext cx="79621" cy="26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779" y="0"/>
                  </a:moveTo>
                  <a:cubicBezTo>
                    <a:pt x="104" y="4871"/>
                    <a:pt x="-571" y="9741"/>
                    <a:pt x="779" y="13235"/>
                  </a:cubicBezTo>
                  <a:cubicBezTo>
                    <a:pt x="2129" y="16729"/>
                    <a:pt x="5504" y="18847"/>
                    <a:pt x="9217" y="20012"/>
                  </a:cubicBezTo>
                  <a:cubicBezTo>
                    <a:pt x="12929" y="21176"/>
                    <a:pt x="16979" y="21388"/>
                    <a:pt x="21029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4" name="Line"/>
            <p:cNvSpPr/>
            <p:nvPr/>
          </p:nvSpPr>
          <p:spPr>
            <a:xfrm>
              <a:off x="816769" y="3534412"/>
              <a:ext cx="161334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3081" y="21600"/>
                  </a:moveTo>
                  <a:cubicBezTo>
                    <a:pt x="1393" y="20880"/>
                    <a:pt x="-294" y="20160"/>
                    <a:pt x="43" y="18360"/>
                  </a:cubicBezTo>
                  <a:cubicBezTo>
                    <a:pt x="381" y="16560"/>
                    <a:pt x="2743" y="13680"/>
                    <a:pt x="6625" y="10440"/>
                  </a:cubicBezTo>
                  <a:cubicBezTo>
                    <a:pt x="10506" y="7200"/>
                    <a:pt x="15906" y="3600"/>
                    <a:pt x="21306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5" name="Line"/>
            <p:cNvSpPr/>
            <p:nvPr/>
          </p:nvSpPr>
          <p:spPr>
            <a:xfrm>
              <a:off x="978102" y="2829063"/>
              <a:ext cx="460011" cy="43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40" y="1516"/>
                    <a:pt x="4080" y="3032"/>
                    <a:pt x="6600" y="5179"/>
                  </a:cubicBezTo>
                  <a:cubicBezTo>
                    <a:pt x="9120" y="7326"/>
                    <a:pt x="12120" y="10105"/>
                    <a:pt x="14520" y="12316"/>
                  </a:cubicBezTo>
                  <a:cubicBezTo>
                    <a:pt x="16920" y="14526"/>
                    <a:pt x="18720" y="16168"/>
                    <a:pt x="19800" y="17621"/>
                  </a:cubicBezTo>
                  <a:cubicBezTo>
                    <a:pt x="20880" y="19074"/>
                    <a:pt x="21240" y="2033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6" name="Line"/>
            <p:cNvSpPr/>
            <p:nvPr/>
          </p:nvSpPr>
          <p:spPr>
            <a:xfrm>
              <a:off x="1078209" y="2864598"/>
              <a:ext cx="198900" cy="186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052" fill="norm" stroke="1" extrusionOk="0">
                  <a:moveTo>
                    <a:pt x="3275" y="3772"/>
                  </a:moveTo>
                  <a:cubicBezTo>
                    <a:pt x="2444" y="8380"/>
                    <a:pt x="1614" y="12988"/>
                    <a:pt x="1060" y="16156"/>
                  </a:cubicBezTo>
                  <a:cubicBezTo>
                    <a:pt x="506" y="19324"/>
                    <a:pt x="229" y="21052"/>
                    <a:pt x="90" y="21052"/>
                  </a:cubicBezTo>
                  <a:cubicBezTo>
                    <a:pt x="-48" y="21052"/>
                    <a:pt x="-48" y="19324"/>
                    <a:pt x="229" y="15724"/>
                  </a:cubicBezTo>
                  <a:cubicBezTo>
                    <a:pt x="506" y="12124"/>
                    <a:pt x="1060" y="6652"/>
                    <a:pt x="2860" y="3484"/>
                  </a:cubicBezTo>
                  <a:cubicBezTo>
                    <a:pt x="4660" y="316"/>
                    <a:pt x="7706" y="-548"/>
                    <a:pt x="11029" y="316"/>
                  </a:cubicBezTo>
                  <a:cubicBezTo>
                    <a:pt x="14352" y="1180"/>
                    <a:pt x="17952" y="3772"/>
                    <a:pt x="21552" y="636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7" name="Line"/>
            <p:cNvSpPr/>
            <p:nvPr/>
          </p:nvSpPr>
          <p:spPr>
            <a:xfrm>
              <a:off x="1616107" y="3212406"/>
              <a:ext cx="67345" cy="354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1429" fill="norm" stroke="1" extrusionOk="0">
                  <a:moveTo>
                    <a:pt x="18681" y="0"/>
                  </a:moveTo>
                  <a:cubicBezTo>
                    <a:pt x="15481" y="1389"/>
                    <a:pt x="12281" y="2777"/>
                    <a:pt x="9081" y="5940"/>
                  </a:cubicBezTo>
                  <a:cubicBezTo>
                    <a:pt x="5881" y="9103"/>
                    <a:pt x="2681" y="14040"/>
                    <a:pt x="1081" y="16971"/>
                  </a:cubicBezTo>
                  <a:cubicBezTo>
                    <a:pt x="-519" y="19903"/>
                    <a:pt x="-519" y="20829"/>
                    <a:pt x="2281" y="21214"/>
                  </a:cubicBezTo>
                  <a:cubicBezTo>
                    <a:pt x="5081" y="21600"/>
                    <a:pt x="10681" y="21446"/>
                    <a:pt x="14281" y="20906"/>
                  </a:cubicBezTo>
                  <a:cubicBezTo>
                    <a:pt x="17881" y="20366"/>
                    <a:pt x="19481" y="19440"/>
                    <a:pt x="21081" y="1851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8" name="Line"/>
            <p:cNvSpPr/>
            <p:nvPr/>
          </p:nvSpPr>
          <p:spPr>
            <a:xfrm>
              <a:off x="1558226" y="3419410"/>
              <a:ext cx="224895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55" y="21600"/>
                  </a:moveTo>
                  <a:cubicBezTo>
                    <a:pt x="1227" y="19200"/>
                    <a:pt x="0" y="16800"/>
                    <a:pt x="0" y="14400"/>
                  </a:cubicBezTo>
                  <a:cubicBezTo>
                    <a:pt x="0" y="12000"/>
                    <a:pt x="1227" y="9600"/>
                    <a:pt x="5032" y="7200"/>
                  </a:cubicBezTo>
                  <a:cubicBezTo>
                    <a:pt x="8836" y="4800"/>
                    <a:pt x="15218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9" name="Line"/>
            <p:cNvSpPr/>
            <p:nvPr/>
          </p:nvSpPr>
          <p:spPr>
            <a:xfrm>
              <a:off x="1707852" y="3396409"/>
              <a:ext cx="116159" cy="83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354" fill="norm" stroke="1" extrusionOk="0">
                  <a:moveTo>
                    <a:pt x="19465" y="0"/>
                  </a:moveTo>
                  <a:cubicBezTo>
                    <a:pt x="14300" y="1309"/>
                    <a:pt x="9134" y="2618"/>
                    <a:pt x="5847" y="4582"/>
                  </a:cubicBezTo>
                  <a:cubicBezTo>
                    <a:pt x="2560" y="6545"/>
                    <a:pt x="1152" y="9164"/>
                    <a:pt x="447" y="12109"/>
                  </a:cubicBezTo>
                  <a:cubicBezTo>
                    <a:pt x="-257" y="15054"/>
                    <a:pt x="-257" y="18327"/>
                    <a:pt x="1386" y="19964"/>
                  </a:cubicBezTo>
                  <a:cubicBezTo>
                    <a:pt x="3030" y="21600"/>
                    <a:pt x="6317" y="21600"/>
                    <a:pt x="9134" y="20945"/>
                  </a:cubicBezTo>
                  <a:cubicBezTo>
                    <a:pt x="11952" y="20291"/>
                    <a:pt x="14300" y="18982"/>
                    <a:pt x="16647" y="16364"/>
                  </a:cubicBezTo>
                  <a:cubicBezTo>
                    <a:pt x="18995" y="13745"/>
                    <a:pt x="21343" y="9818"/>
                    <a:pt x="21343" y="8182"/>
                  </a:cubicBezTo>
                  <a:cubicBezTo>
                    <a:pt x="21343" y="6546"/>
                    <a:pt x="18995" y="7200"/>
                    <a:pt x="16647" y="7855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0" name="Line"/>
            <p:cNvSpPr/>
            <p:nvPr/>
          </p:nvSpPr>
          <p:spPr>
            <a:xfrm>
              <a:off x="1861848" y="3186746"/>
              <a:ext cx="591258" cy="499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446" fill="norm" stroke="1" extrusionOk="0">
                  <a:moveTo>
                    <a:pt x="2984" y="11956"/>
                  </a:moveTo>
                  <a:cubicBezTo>
                    <a:pt x="2613" y="11627"/>
                    <a:pt x="2243" y="11298"/>
                    <a:pt x="1825" y="11298"/>
                  </a:cubicBezTo>
                  <a:cubicBezTo>
                    <a:pt x="1408" y="11298"/>
                    <a:pt x="945" y="11627"/>
                    <a:pt x="574" y="12175"/>
                  </a:cubicBezTo>
                  <a:cubicBezTo>
                    <a:pt x="203" y="12723"/>
                    <a:pt x="-75" y="13491"/>
                    <a:pt x="18" y="13984"/>
                  </a:cubicBezTo>
                  <a:cubicBezTo>
                    <a:pt x="110" y="14478"/>
                    <a:pt x="574" y="14697"/>
                    <a:pt x="1037" y="14642"/>
                  </a:cubicBezTo>
                  <a:cubicBezTo>
                    <a:pt x="1501" y="14587"/>
                    <a:pt x="1964" y="14258"/>
                    <a:pt x="2799" y="12998"/>
                  </a:cubicBezTo>
                  <a:cubicBezTo>
                    <a:pt x="3633" y="11737"/>
                    <a:pt x="4838" y="9544"/>
                    <a:pt x="5580" y="7515"/>
                  </a:cubicBezTo>
                  <a:cubicBezTo>
                    <a:pt x="6322" y="5487"/>
                    <a:pt x="6600" y="3623"/>
                    <a:pt x="6739" y="2417"/>
                  </a:cubicBezTo>
                  <a:cubicBezTo>
                    <a:pt x="6878" y="1211"/>
                    <a:pt x="6878" y="663"/>
                    <a:pt x="6646" y="334"/>
                  </a:cubicBezTo>
                  <a:cubicBezTo>
                    <a:pt x="6414" y="5"/>
                    <a:pt x="5951" y="-105"/>
                    <a:pt x="5534" y="114"/>
                  </a:cubicBezTo>
                  <a:cubicBezTo>
                    <a:pt x="5116" y="334"/>
                    <a:pt x="4746" y="882"/>
                    <a:pt x="4421" y="2417"/>
                  </a:cubicBezTo>
                  <a:cubicBezTo>
                    <a:pt x="4097" y="3952"/>
                    <a:pt x="3819" y="6474"/>
                    <a:pt x="3726" y="8338"/>
                  </a:cubicBezTo>
                  <a:cubicBezTo>
                    <a:pt x="3633" y="10202"/>
                    <a:pt x="3726" y="11408"/>
                    <a:pt x="3958" y="12230"/>
                  </a:cubicBezTo>
                  <a:cubicBezTo>
                    <a:pt x="4189" y="13052"/>
                    <a:pt x="4560" y="13491"/>
                    <a:pt x="5024" y="13820"/>
                  </a:cubicBezTo>
                  <a:cubicBezTo>
                    <a:pt x="5487" y="14149"/>
                    <a:pt x="6043" y="14368"/>
                    <a:pt x="6600" y="14423"/>
                  </a:cubicBezTo>
                  <a:cubicBezTo>
                    <a:pt x="7156" y="14478"/>
                    <a:pt x="7712" y="14368"/>
                    <a:pt x="8222" y="13984"/>
                  </a:cubicBezTo>
                  <a:cubicBezTo>
                    <a:pt x="8732" y="13601"/>
                    <a:pt x="9195" y="12943"/>
                    <a:pt x="9473" y="12285"/>
                  </a:cubicBezTo>
                  <a:cubicBezTo>
                    <a:pt x="9752" y="11627"/>
                    <a:pt x="9844" y="10969"/>
                    <a:pt x="9659" y="10640"/>
                  </a:cubicBezTo>
                  <a:cubicBezTo>
                    <a:pt x="9473" y="10311"/>
                    <a:pt x="9010" y="10311"/>
                    <a:pt x="8593" y="10476"/>
                  </a:cubicBezTo>
                  <a:cubicBezTo>
                    <a:pt x="8176" y="10640"/>
                    <a:pt x="7805" y="10969"/>
                    <a:pt x="7527" y="11408"/>
                  </a:cubicBezTo>
                  <a:cubicBezTo>
                    <a:pt x="7249" y="11846"/>
                    <a:pt x="7063" y="12394"/>
                    <a:pt x="6924" y="12943"/>
                  </a:cubicBezTo>
                  <a:cubicBezTo>
                    <a:pt x="6785" y="13491"/>
                    <a:pt x="6692" y="14039"/>
                    <a:pt x="6878" y="14478"/>
                  </a:cubicBezTo>
                  <a:cubicBezTo>
                    <a:pt x="7063" y="14916"/>
                    <a:pt x="7527" y="15245"/>
                    <a:pt x="7990" y="15355"/>
                  </a:cubicBezTo>
                  <a:cubicBezTo>
                    <a:pt x="8454" y="15465"/>
                    <a:pt x="8917" y="15355"/>
                    <a:pt x="9334" y="15081"/>
                  </a:cubicBezTo>
                  <a:cubicBezTo>
                    <a:pt x="9752" y="14807"/>
                    <a:pt x="10122" y="14368"/>
                    <a:pt x="10447" y="13765"/>
                  </a:cubicBezTo>
                  <a:cubicBezTo>
                    <a:pt x="10771" y="13162"/>
                    <a:pt x="11049" y="12394"/>
                    <a:pt x="11096" y="12340"/>
                  </a:cubicBezTo>
                  <a:cubicBezTo>
                    <a:pt x="11142" y="12285"/>
                    <a:pt x="10957" y="12943"/>
                    <a:pt x="10864" y="13546"/>
                  </a:cubicBezTo>
                  <a:cubicBezTo>
                    <a:pt x="10771" y="14149"/>
                    <a:pt x="10771" y="14697"/>
                    <a:pt x="11003" y="15026"/>
                  </a:cubicBezTo>
                  <a:cubicBezTo>
                    <a:pt x="11235" y="15355"/>
                    <a:pt x="11698" y="15465"/>
                    <a:pt x="12255" y="15136"/>
                  </a:cubicBezTo>
                  <a:cubicBezTo>
                    <a:pt x="12811" y="14807"/>
                    <a:pt x="13460" y="14039"/>
                    <a:pt x="13877" y="13381"/>
                  </a:cubicBezTo>
                  <a:cubicBezTo>
                    <a:pt x="14294" y="12723"/>
                    <a:pt x="14480" y="12175"/>
                    <a:pt x="14526" y="12175"/>
                  </a:cubicBezTo>
                  <a:cubicBezTo>
                    <a:pt x="14572" y="12175"/>
                    <a:pt x="14480" y="12723"/>
                    <a:pt x="14480" y="13272"/>
                  </a:cubicBezTo>
                  <a:cubicBezTo>
                    <a:pt x="14480" y="13820"/>
                    <a:pt x="14572" y="14368"/>
                    <a:pt x="14850" y="14697"/>
                  </a:cubicBezTo>
                  <a:cubicBezTo>
                    <a:pt x="15128" y="15026"/>
                    <a:pt x="15592" y="15136"/>
                    <a:pt x="16241" y="14861"/>
                  </a:cubicBezTo>
                  <a:cubicBezTo>
                    <a:pt x="16890" y="14587"/>
                    <a:pt x="17724" y="13930"/>
                    <a:pt x="18280" y="13272"/>
                  </a:cubicBezTo>
                  <a:cubicBezTo>
                    <a:pt x="18837" y="12614"/>
                    <a:pt x="19115" y="11956"/>
                    <a:pt x="19254" y="11901"/>
                  </a:cubicBezTo>
                  <a:cubicBezTo>
                    <a:pt x="19393" y="11846"/>
                    <a:pt x="19393" y="12394"/>
                    <a:pt x="19717" y="13655"/>
                  </a:cubicBezTo>
                  <a:cubicBezTo>
                    <a:pt x="20042" y="14916"/>
                    <a:pt x="20691" y="16890"/>
                    <a:pt x="21061" y="18206"/>
                  </a:cubicBezTo>
                  <a:cubicBezTo>
                    <a:pt x="21432" y="19521"/>
                    <a:pt x="21525" y="20179"/>
                    <a:pt x="21386" y="20673"/>
                  </a:cubicBezTo>
                  <a:cubicBezTo>
                    <a:pt x="21247" y="21166"/>
                    <a:pt x="20876" y="21495"/>
                    <a:pt x="19764" y="21440"/>
                  </a:cubicBezTo>
                  <a:cubicBezTo>
                    <a:pt x="18651" y="21385"/>
                    <a:pt x="16797" y="20947"/>
                    <a:pt x="15638" y="20618"/>
                  </a:cubicBezTo>
                  <a:cubicBezTo>
                    <a:pt x="14480" y="20289"/>
                    <a:pt x="14016" y="20070"/>
                    <a:pt x="13552" y="1985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1" name="Line"/>
            <p:cNvSpPr/>
            <p:nvPr/>
          </p:nvSpPr>
          <p:spPr>
            <a:xfrm>
              <a:off x="679095" y="3947055"/>
              <a:ext cx="230006" cy="308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7" fill="norm" stroke="1" extrusionOk="0">
                  <a:moveTo>
                    <a:pt x="0" y="21517"/>
                  </a:moveTo>
                  <a:cubicBezTo>
                    <a:pt x="0" y="19196"/>
                    <a:pt x="0" y="16876"/>
                    <a:pt x="360" y="13662"/>
                  </a:cubicBezTo>
                  <a:cubicBezTo>
                    <a:pt x="720" y="10449"/>
                    <a:pt x="1440" y="6343"/>
                    <a:pt x="2160" y="3755"/>
                  </a:cubicBezTo>
                  <a:cubicBezTo>
                    <a:pt x="2880" y="1167"/>
                    <a:pt x="3600" y="96"/>
                    <a:pt x="4200" y="6"/>
                  </a:cubicBezTo>
                  <a:cubicBezTo>
                    <a:pt x="4800" y="-83"/>
                    <a:pt x="5280" y="810"/>
                    <a:pt x="5640" y="1702"/>
                  </a:cubicBezTo>
                  <a:cubicBezTo>
                    <a:pt x="6000" y="2595"/>
                    <a:pt x="6240" y="3487"/>
                    <a:pt x="7440" y="4201"/>
                  </a:cubicBezTo>
                  <a:cubicBezTo>
                    <a:pt x="8640" y="4915"/>
                    <a:pt x="10800" y="5451"/>
                    <a:pt x="12720" y="5183"/>
                  </a:cubicBezTo>
                  <a:cubicBezTo>
                    <a:pt x="14640" y="4915"/>
                    <a:pt x="16320" y="3844"/>
                    <a:pt x="17760" y="3041"/>
                  </a:cubicBezTo>
                  <a:cubicBezTo>
                    <a:pt x="19200" y="2238"/>
                    <a:pt x="20400" y="1702"/>
                    <a:pt x="21000" y="2148"/>
                  </a:cubicBezTo>
                  <a:cubicBezTo>
                    <a:pt x="21600" y="2595"/>
                    <a:pt x="21600" y="4023"/>
                    <a:pt x="21360" y="6433"/>
                  </a:cubicBezTo>
                  <a:cubicBezTo>
                    <a:pt x="21120" y="8843"/>
                    <a:pt x="20640" y="12234"/>
                    <a:pt x="20640" y="14377"/>
                  </a:cubicBezTo>
                  <a:cubicBezTo>
                    <a:pt x="20640" y="16519"/>
                    <a:pt x="21120" y="17411"/>
                    <a:pt x="21600" y="1830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2" name="Line"/>
            <p:cNvSpPr/>
            <p:nvPr/>
          </p:nvSpPr>
          <p:spPr>
            <a:xfrm>
              <a:off x="916757" y="4072230"/>
              <a:ext cx="245350" cy="148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203" fill="norm" stroke="1" extrusionOk="0">
                  <a:moveTo>
                    <a:pt x="7349" y="7525"/>
                  </a:moveTo>
                  <a:cubicBezTo>
                    <a:pt x="6236" y="7159"/>
                    <a:pt x="5122" y="6793"/>
                    <a:pt x="4009" y="7708"/>
                  </a:cubicBezTo>
                  <a:cubicBezTo>
                    <a:pt x="2896" y="8623"/>
                    <a:pt x="1782" y="10820"/>
                    <a:pt x="1003" y="13200"/>
                  </a:cubicBezTo>
                  <a:cubicBezTo>
                    <a:pt x="223" y="15579"/>
                    <a:pt x="-222" y="18142"/>
                    <a:pt x="112" y="19606"/>
                  </a:cubicBezTo>
                  <a:cubicBezTo>
                    <a:pt x="446" y="21071"/>
                    <a:pt x="1559" y="21437"/>
                    <a:pt x="2673" y="21071"/>
                  </a:cubicBezTo>
                  <a:cubicBezTo>
                    <a:pt x="3786" y="20705"/>
                    <a:pt x="4900" y="19606"/>
                    <a:pt x="5902" y="18325"/>
                  </a:cubicBezTo>
                  <a:cubicBezTo>
                    <a:pt x="6904" y="17044"/>
                    <a:pt x="7794" y="15579"/>
                    <a:pt x="8351" y="13932"/>
                  </a:cubicBezTo>
                  <a:cubicBezTo>
                    <a:pt x="8908" y="12284"/>
                    <a:pt x="9131" y="10454"/>
                    <a:pt x="9799" y="9905"/>
                  </a:cubicBezTo>
                  <a:cubicBezTo>
                    <a:pt x="10467" y="9356"/>
                    <a:pt x="11580" y="10088"/>
                    <a:pt x="12025" y="11369"/>
                  </a:cubicBezTo>
                  <a:cubicBezTo>
                    <a:pt x="12471" y="12651"/>
                    <a:pt x="12248" y="14481"/>
                    <a:pt x="12137" y="14115"/>
                  </a:cubicBezTo>
                  <a:cubicBezTo>
                    <a:pt x="12025" y="13749"/>
                    <a:pt x="12025" y="11186"/>
                    <a:pt x="12248" y="8807"/>
                  </a:cubicBezTo>
                  <a:cubicBezTo>
                    <a:pt x="12471" y="6427"/>
                    <a:pt x="12916" y="4230"/>
                    <a:pt x="13584" y="2583"/>
                  </a:cubicBezTo>
                  <a:cubicBezTo>
                    <a:pt x="14252" y="935"/>
                    <a:pt x="15143" y="-163"/>
                    <a:pt x="15922" y="20"/>
                  </a:cubicBezTo>
                  <a:cubicBezTo>
                    <a:pt x="16702" y="203"/>
                    <a:pt x="17370" y="1668"/>
                    <a:pt x="18260" y="4779"/>
                  </a:cubicBezTo>
                  <a:cubicBezTo>
                    <a:pt x="19151" y="7891"/>
                    <a:pt x="20265" y="12651"/>
                    <a:pt x="21378" y="1741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3" name="Line"/>
            <p:cNvSpPr/>
            <p:nvPr/>
          </p:nvSpPr>
          <p:spPr>
            <a:xfrm>
              <a:off x="1146772" y="3910088"/>
              <a:ext cx="138333" cy="360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600" fill="norm" stroke="1" extrusionOk="0">
                  <a:moveTo>
                    <a:pt x="11782" y="0"/>
                  </a:moveTo>
                  <a:cubicBezTo>
                    <a:pt x="13745" y="153"/>
                    <a:pt x="15709" y="306"/>
                    <a:pt x="17673" y="1685"/>
                  </a:cubicBezTo>
                  <a:cubicBezTo>
                    <a:pt x="19636" y="3064"/>
                    <a:pt x="21600" y="5668"/>
                    <a:pt x="21207" y="8655"/>
                  </a:cubicBezTo>
                  <a:cubicBezTo>
                    <a:pt x="20815" y="11643"/>
                    <a:pt x="18065" y="15013"/>
                    <a:pt x="14138" y="17234"/>
                  </a:cubicBezTo>
                  <a:cubicBezTo>
                    <a:pt x="10211" y="19455"/>
                    <a:pt x="5105" y="2052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4" name="Line"/>
            <p:cNvSpPr/>
            <p:nvPr/>
          </p:nvSpPr>
          <p:spPr>
            <a:xfrm>
              <a:off x="1867030" y="3859396"/>
              <a:ext cx="153763" cy="266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1" h="20867" fill="norm" stroke="1" extrusionOk="0">
                  <a:moveTo>
                    <a:pt x="20961" y="367"/>
                  </a:moveTo>
                  <a:cubicBezTo>
                    <a:pt x="19219" y="-33"/>
                    <a:pt x="17477" y="-433"/>
                    <a:pt x="13993" y="1067"/>
                  </a:cubicBezTo>
                  <a:cubicBezTo>
                    <a:pt x="10509" y="2567"/>
                    <a:pt x="5284" y="5967"/>
                    <a:pt x="2496" y="9367"/>
                  </a:cubicBezTo>
                  <a:cubicBezTo>
                    <a:pt x="-291" y="12767"/>
                    <a:pt x="-639" y="16167"/>
                    <a:pt x="929" y="18267"/>
                  </a:cubicBezTo>
                  <a:cubicBezTo>
                    <a:pt x="2496" y="20367"/>
                    <a:pt x="5980" y="21167"/>
                    <a:pt x="9464" y="20767"/>
                  </a:cubicBezTo>
                  <a:cubicBezTo>
                    <a:pt x="12948" y="20367"/>
                    <a:pt x="16432" y="18767"/>
                    <a:pt x="19916" y="17167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5" name="Line"/>
            <p:cNvSpPr/>
            <p:nvPr/>
          </p:nvSpPr>
          <p:spPr>
            <a:xfrm>
              <a:off x="2089793" y="3910088"/>
              <a:ext cx="30669" cy="21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6" name="Line"/>
            <p:cNvSpPr/>
            <p:nvPr/>
          </p:nvSpPr>
          <p:spPr>
            <a:xfrm>
              <a:off x="1971513" y="3861531"/>
              <a:ext cx="271618" cy="117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140" fill="norm" stroke="1" extrusionOk="0">
                  <a:moveTo>
                    <a:pt x="1470" y="21140"/>
                  </a:moveTo>
                  <a:cubicBezTo>
                    <a:pt x="864" y="19302"/>
                    <a:pt x="259" y="17463"/>
                    <a:pt x="57" y="15395"/>
                  </a:cubicBezTo>
                  <a:cubicBezTo>
                    <a:pt x="-145" y="13327"/>
                    <a:pt x="57" y="11029"/>
                    <a:pt x="2883" y="8272"/>
                  </a:cubicBezTo>
                  <a:cubicBezTo>
                    <a:pt x="5709" y="5514"/>
                    <a:pt x="11160" y="2297"/>
                    <a:pt x="14692" y="919"/>
                  </a:cubicBezTo>
                  <a:cubicBezTo>
                    <a:pt x="18225" y="-460"/>
                    <a:pt x="19840" y="0"/>
                    <a:pt x="21455" y="459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7" name="Line"/>
            <p:cNvSpPr/>
            <p:nvPr/>
          </p:nvSpPr>
          <p:spPr>
            <a:xfrm>
              <a:off x="2166462" y="3991704"/>
              <a:ext cx="411455" cy="159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6" fill="norm" stroke="1" extrusionOk="0">
                  <a:moveTo>
                    <a:pt x="0" y="4409"/>
                  </a:moveTo>
                  <a:cubicBezTo>
                    <a:pt x="0" y="6434"/>
                    <a:pt x="0" y="8459"/>
                    <a:pt x="67" y="10315"/>
                  </a:cubicBezTo>
                  <a:cubicBezTo>
                    <a:pt x="134" y="12171"/>
                    <a:pt x="268" y="13859"/>
                    <a:pt x="671" y="15040"/>
                  </a:cubicBezTo>
                  <a:cubicBezTo>
                    <a:pt x="1073" y="16222"/>
                    <a:pt x="1744" y="16897"/>
                    <a:pt x="2348" y="16559"/>
                  </a:cubicBezTo>
                  <a:cubicBezTo>
                    <a:pt x="2952" y="16222"/>
                    <a:pt x="3488" y="14872"/>
                    <a:pt x="3891" y="13015"/>
                  </a:cubicBezTo>
                  <a:cubicBezTo>
                    <a:pt x="4293" y="11159"/>
                    <a:pt x="4561" y="8797"/>
                    <a:pt x="4696" y="8459"/>
                  </a:cubicBezTo>
                  <a:cubicBezTo>
                    <a:pt x="4830" y="8122"/>
                    <a:pt x="4830" y="9809"/>
                    <a:pt x="4897" y="11497"/>
                  </a:cubicBezTo>
                  <a:cubicBezTo>
                    <a:pt x="4964" y="13184"/>
                    <a:pt x="5098" y="14872"/>
                    <a:pt x="5501" y="15884"/>
                  </a:cubicBezTo>
                  <a:cubicBezTo>
                    <a:pt x="5903" y="16897"/>
                    <a:pt x="6574" y="17234"/>
                    <a:pt x="7513" y="16390"/>
                  </a:cubicBezTo>
                  <a:cubicBezTo>
                    <a:pt x="8452" y="15547"/>
                    <a:pt x="9660" y="13522"/>
                    <a:pt x="10532" y="11328"/>
                  </a:cubicBezTo>
                  <a:cubicBezTo>
                    <a:pt x="11404" y="9134"/>
                    <a:pt x="11940" y="6771"/>
                    <a:pt x="12209" y="4746"/>
                  </a:cubicBezTo>
                  <a:cubicBezTo>
                    <a:pt x="12477" y="2721"/>
                    <a:pt x="12477" y="1034"/>
                    <a:pt x="12142" y="359"/>
                  </a:cubicBezTo>
                  <a:cubicBezTo>
                    <a:pt x="11806" y="-316"/>
                    <a:pt x="11135" y="22"/>
                    <a:pt x="10599" y="865"/>
                  </a:cubicBezTo>
                  <a:cubicBezTo>
                    <a:pt x="10062" y="1709"/>
                    <a:pt x="9660" y="3059"/>
                    <a:pt x="9391" y="4578"/>
                  </a:cubicBezTo>
                  <a:cubicBezTo>
                    <a:pt x="9123" y="6096"/>
                    <a:pt x="8989" y="7784"/>
                    <a:pt x="8922" y="9471"/>
                  </a:cubicBezTo>
                  <a:cubicBezTo>
                    <a:pt x="8855" y="11159"/>
                    <a:pt x="8855" y="12846"/>
                    <a:pt x="9190" y="14028"/>
                  </a:cubicBezTo>
                  <a:cubicBezTo>
                    <a:pt x="9525" y="15209"/>
                    <a:pt x="10196" y="15884"/>
                    <a:pt x="11337" y="15715"/>
                  </a:cubicBezTo>
                  <a:cubicBezTo>
                    <a:pt x="12477" y="15547"/>
                    <a:pt x="14087" y="14534"/>
                    <a:pt x="15093" y="13353"/>
                  </a:cubicBezTo>
                  <a:cubicBezTo>
                    <a:pt x="16099" y="12172"/>
                    <a:pt x="16502" y="10822"/>
                    <a:pt x="16837" y="9303"/>
                  </a:cubicBezTo>
                  <a:cubicBezTo>
                    <a:pt x="17173" y="7784"/>
                    <a:pt x="17441" y="6096"/>
                    <a:pt x="17374" y="4578"/>
                  </a:cubicBezTo>
                  <a:cubicBezTo>
                    <a:pt x="17307" y="3059"/>
                    <a:pt x="16904" y="1709"/>
                    <a:pt x="16502" y="1709"/>
                  </a:cubicBezTo>
                  <a:cubicBezTo>
                    <a:pt x="16099" y="1709"/>
                    <a:pt x="15697" y="3059"/>
                    <a:pt x="15697" y="4409"/>
                  </a:cubicBezTo>
                  <a:cubicBezTo>
                    <a:pt x="15697" y="5759"/>
                    <a:pt x="16099" y="7109"/>
                    <a:pt x="16971" y="8797"/>
                  </a:cubicBezTo>
                  <a:cubicBezTo>
                    <a:pt x="17843" y="10484"/>
                    <a:pt x="19185" y="12509"/>
                    <a:pt x="20124" y="14197"/>
                  </a:cubicBezTo>
                  <a:cubicBezTo>
                    <a:pt x="21063" y="15884"/>
                    <a:pt x="21600" y="17234"/>
                    <a:pt x="21600" y="18415"/>
                  </a:cubicBezTo>
                  <a:cubicBezTo>
                    <a:pt x="21600" y="19597"/>
                    <a:pt x="21063" y="20609"/>
                    <a:pt x="19990" y="20947"/>
                  </a:cubicBezTo>
                  <a:cubicBezTo>
                    <a:pt x="18917" y="21284"/>
                    <a:pt x="17307" y="20946"/>
                    <a:pt x="15697" y="20609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8" name="Line"/>
            <p:cNvSpPr/>
            <p:nvPr/>
          </p:nvSpPr>
          <p:spPr>
            <a:xfrm>
              <a:off x="2511469" y="3877763"/>
              <a:ext cx="122087" cy="300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355" fill="norm" stroke="1" extrusionOk="0">
                  <a:moveTo>
                    <a:pt x="0" y="118"/>
                  </a:moveTo>
                  <a:cubicBezTo>
                    <a:pt x="4408" y="-63"/>
                    <a:pt x="8816" y="-245"/>
                    <a:pt x="12784" y="1298"/>
                  </a:cubicBezTo>
                  <a:cubicBezTo>
                    <a:pt x="16751" y="2841"/>
                    <a:pt x="20278" y="6108"/>
                    <a:pt x="20939" y="9466"/>
                  </a:cubicBezTo>
                  <a:cubicBezTo>
                    <a:pt x="21600" y="12824"/>
                    <a:pt x="19396" y="16273"/>
                    <a:pt x="17412" y="18269"/>
                  </a:cubicBezTo>
                  <a:cubicBezTo>
                    <a:pt x="15429" y="20266"/>
                    <a:pt x="13665" y="20810"/>
                    <a:pt x="11902" y="21355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9" name="Line"/>
            <p:cNvSpPr/>
            <p:nvPr/>
          </p:nvSpPr>
          <p:spPr>
            <a:xfrm>
              <a:off x="587093" y="1019689"/>
              <a:ext cx="276007" cy="25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00" y="18109"/>
                    <a:pt x="3200" y="14618"/>
                    <a:pt x="6800" y="11018"/>
                  </a:cubicBezTo>
                  <a:cubicBezTo>
                    <a:pt x="10400" y="7418"/>
                    <a:pt x="16000" y="370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0" name="Line"/>
            <p:cNvSpPr/>
            <p:nvPr/>
          </p:nvSpPr>
          <p:spPr>
            <a:xfrm>
              <a:off x="1070104" y="575012"/>
              <a:ext cx="260673" cy="26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41" y="16518"/>
                    <a:pt x="5082" y="11435"/>
                    <a:pt x="8682" y="7835"/>
                  </a:cubicBezTo>
                  <a:cubicBezTo>
                    <a:pt x="12282" y="4235"/>
                    <a:pt x="16941" y="211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1" name="Line"/>
            <p:cNvSpPr/>
            <p:nvPr/>
          </p:nvSpPr>
          <p:spPr>
            <a:xfrm>
              <a:off x="1399778" y="368008"/>
              <a:ext cx="115003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6800"/>
                    <a:pt x="4800" y="12000"/>
                    <a:pt x="8400" y="8400"/>
                  </a:cubicBezTo>
                  <a:cubicBezTo>
                    <a:pt x="12000" y="4800"/>
                    <a:pt x="16800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2" name="Line"/>
            <p:cNvSpPr/>
            <p:nvPr/>
          </p:nvSpPr>
          <p:spPr>
            <a:xfrm>
              <a:off x="1829121" y="0"/>
              <a:ext cx="168671" cy="207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36" y="17600"/>
                    <a:pt x="3273" y="13600"/>
                    <a:pt x="6873" y="10000"/>
                  </a:cubicBezTo>
                  <a:cubicBezTo>
                    <a:pt x="10473" y="6400"/>
                    <a:pt x="16036" y="3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270" name="Drawing"/>
          <p:cNvGrpSpPr/>
          <p:nvPr/>
        </p:nvGrpSpPr>
        <p:grpSpPr>
          <a:xfrm>
            <a:off x="277430" y="3802752"/>
            <a:ext cx="3594325" cy="4514568"/>
            <a:chOff x="0" y="0"/>
            <a:chExt cx="3594323" cy="4514566"/>
          </a:xfrm>
        </p:grpSpPr>
        <p:sp>
          <p:nvSpPr>
            <p:cNvPr id="1204" name="Line"/>
            <p:cNvSpPr/>
            <p:nvPr/>
          </p:nvSpPr>
          <p:spPr>
            <a:xfrm>
              <a:off x="663691" y="2581886"/>
              <a:ext cx="331574" cy="365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283" fill="norm" stroke="1" extrusionOk="0">
                  <a:moveTo>
                    <a:pt x="21231" y="5023"/>
                  </a:moveTo>
                  <a:cubicBezTo>
                    <a:pt x="21231" y="4129"/>
                    <a:pt x="21231" y="3235"/>
                    <a:pt x="20904" y="2416"/>
                  </a:cubicBezTo>
                  <a:cubicBezTo>
                    <a:pt x="20576" y="1597"/>
                    <a:pt x="19922" y="852"/>
                    <a:pt x="18613" y="405"/>
                  </a:cubicBezTo>
                  <a:cubicBezTo>
                    <a:pt x="17304" y="-42"/>
                    <a:pt x="15340" y="-191"/>
                    <a:pt x="12886" y="330"/>
                  </a:cubicBezTo>
                  <a:cubicBezTo>
                    <a:pt x="10431" y="852"/>
                    <a:pt x="7486" y="2043"/>
                    <a:pt x="5031" y="4129"/>
                  </a:cubicBezTo>
                  <a:cubicBezTo>
                    <a:pt x="2576" y="6215"/>
                    <a:pt x="613" y="9194"/>
                    <a:pt x="122" y="11875"/>
                  </a:cubicBezTo>
                  <a:cubicBezTo>
                    <a:pt x="-369" y="14557"/>
                    <a:pt x="613" y="16940"/>
                    <a:pt x="3313" y="18504"/>
                  </a:cubicBezTo>
                  <a:cubicBezTo>
                    <a:pt x="6013" y="20068"/>
                    <a:pt x="10431" y="20813"/>
                    <a:pt x="13295" y="21111"/>
                  </a:cubicBezTo>
                  <a:cubicBezTo>
                    <a:pt x="16158" y="21409"/>
                    <a:pt x="17467" y="21260"/>
                    <a:pt x="18776" y="211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5" name="Line"/>
            <p:cNvSpPr/>
            <p:nvPr/>
          </p:nvSpPr>
          <p:spPr>
            <a:xfrm>
              <a:off x="1094105" y="2641527"/>
              <a:ext cx="246168" cy="24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035" fill="norm" stroke="1" extrusionOk="0">
                  <a:moveTo>
                    <a:pt x="18398" y="4187"/>
                  </a:moveTo>
                  <a:cubicBezTo>
                    <a:pt x="17961" y="2891"/>
                    <a:pt x="17525" y="1595"/>
                    <a:pt x="15998" y="731"/>
                  </a:cubicBezTo>
                  <a:cubicBezTo>
                    <a:pt x="14471" y="-133"/>
                    <a:pt x="11852" y="-565"/>
                    <a:pt x="8907" y="1379"/>
                  </a:cubicBezTo>
                  <a:cubicBezTo>
                    <a:pt x="5961" y="3323"/>
                    <a:pt x="2689" y="7643"/>
                    <a:pt x="1052" y="10559"/>
                  </a:cubicBezTo>
                  <a:cubicBezTo>
                    <a:pt x="-584" y="13475"/>
                    <a:pt x="-584" y="14987"/>
                    <a:pt x="3016" y="16499"/>
                  </a:cubicBezTo>
                  <a:cubicBezTo>
                    <a:pt x="6616" y="18011"/>
                    <a:pt x="13816" y="19523"/>
                    <a:pt x="21016" y="210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6" name="Line"/>
            <p:cNvSpPr/>
            <p:nvPr/>
          </p:nvSpPr>
          <p:spPr>
            <a:xfrm>
              <a:off x="476929" y="2317046"/>
              <a:ext cx="1129396" cy="849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359" fill="norm" stroke="1" extrusionOk="0">
                  <a:moveTo>
                    <a:pt x="16651" y="4394"/>
                  </a:moveTo>
                  <a:cubicBezTo>
                    <a:pt x="16700" y="4073"/>
                    <a:pt x="16748" y="3751"/>
                    <a:pt x="16603" y="3237"/>
                  </a:cubicBezTo>
                  <a:cubicBezTo>
                    <a:pt x="16458" y="2723"/>
                    <a:pt x="16119" y="2015"/>
                    <a:pt x="15368" y="1405"/>
                  </a:cubicBezTo>
                  <a:cubicBezTo>
                    <a:pt x="14617" y="794"/>
                    <a:pt x="13455" y="280"/>
                    <a:pt x="12002" y="87"/>
                  </a:cubicBezTo>
                  <a:cubicBezTo>
                    <a:pt x="10549" y="-106"/>
                    <a:pt x="8806" y="23"/>
                    <a:pt x="7280" y="473"/>
                  </a:cubicBezTo>
                  <a:cubicBezTo>
                    <a:pt x="5755" y="923"/>
                    <a:pt x="4447" y="1694"/>
                    <a:pt x="3236" y="2787"/>
                  </a:cubicBezTo>
                  <a:cubicBezTo>
                    <a:pt x="2025" y="3880"/>
                    <a:pt x="911" y="5294"/>
                    <a:pt x="379" y="7094"/>
                  </a:cubicBezTo>
                  <a:cubicBezTo>
                    <a:pt x="-154" y="8894"/>
                    <a:pt x="-106" y="11080"/>
                    <a:pt x="403" y="13073"/>
                  </a:cubicBezTo>
                  <a:cubicBezTo>
                    <a:pt x="911" y="15065"/>
                    <a:pt x="1880" y="16865"/>
                    <a:pt x="3212" y="18215"/>
                  </a:cubicBezTo>
                  <a:cubicBezTo>
                    <a:pt x="4544" y="19565"/>
                    <a:pt x="6239" y="20465"/>
                    <a:pt x="7885" y="20948"/>
                  </a:cubicBezTo>
                  <a:cubicBezTo>
                    <a:pt x="9532" y="21430"/>
                    <a:pt x="11130" y="21494"/>
                    <a:pt x="12680" y="21108"/>
                  </a:cubicBezTo>
                  <a:cubicBezTo>
                    <a:pt x="14230" y="20723"/>
                    <a:pt x="15731" y="19887"/>
                    <a:pt x="17039" y="18698"/>
                  </a:cubicBezTo>
                  <a:cubicBezTo>
                    <a:pt x="18346" y="17508"/>
                    <a:pt x="19460" y="15965"/>
                    <a:pt x="20211" y="14358"/>
                  </a:cubicBezTo>
                  <a:cubicBezTo>
                    <a:pt x="20962" y="12751"/>
                    <a:pt x="21349" y="11080"/>
                    <a:pt x="21398" y="9312"/>
                  </a:cubicBezTo>
                  <a:cubicBezTo>
                    <a:pt x="21446" y="7544"/>
                    <a:pt x="21155" y="5680"/>
                    <a:pt x="20235" y="4523"/>
                  </a:cubicBezTo>
                  <a:cubicBezTo>
                    <a:pt x="19315" y="3365"/>
                    <a:pt x="17765" y="2915"/>
                    <a:pt x="16627" y="2787"/>
                  </a:cubicBezTo>
                  <a:cubicBezTo>
                    <a:pt x="15489" y="2658"/>
                    <a:pt x="14763" y="2851"/>
                    <a:pt x="14036" y="30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7" name="Line"/>
            <p:cNvSpPr/>
            <p:nvPr/>
          </p:nvSpPr>
          <p:spPr>
            <a:xfrm>
              <a:off x="1378606" y="519059"/>
              <a:ext cx="1985713" cy="1888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8" fill="norm" stroke="1" extrusionOk="0">
                  <a:moveTo>
                    <a:pt x="0" y="26"/>
                  </a:moveTo>
                  <a:cubicBezTo>
                    <a:pt x="139" y="-3"/>
                    <a:pt x="278" y="-32"/>
                    <a:pt x="528" y="85"/>
                  </a:cubicBezTo>
                  <a:cubicBezTo>
                    <a:pt x="778" y="202"/>
                    <a:pt x="1140" y="464"/>
                    <a:pt x="1473" y="771"/>
                  </a:cubicBezTo>
                  <a:cubicBezTo>
                    <a:pt x="1807" y="1077"/>
                    <a:pt x="2113" y="1427"/>
                    <a:pt x="2419" y="1792"/>
                  </a:cubicBezTo>
                  <a:cubicBezTo>
                    <a:pt x="2724" y="2157"/>
                    <a:pt x="3030" y="2537"/>
                    <a:pt x="3392" y="3004"/>
                  </a:cubicBezTo>
                  <a:cubicBezTo>
                    <a:pt x="3753" y="3471"/>
                    <a:pt x="4170" y="4025"/>
                    <a:pt x="4615" y="4653"/>
                  </a:cubicBezTo>
                  <a:cubicBezTo>
                    <a:pt x="5059" y="5280"/>
                    <a:pt x="5532" y="5981"/>
                    <a:pt x="5963" y="6579"/>
                  </a:cubicBezTo>
                  <a:cubicBezTo>
                    <a:pt x="6394" y="7178"/>
                    <a:pt x="6783" y="7674"/>
                    <a:pt x="7256" y="8229"/>
                  </a:cubicBezTo>
                  <a:cubicBezTo>
                    <a:pt x="7728" y="8783"/>
                    <a:pt x="8284" y="9396"/>
                    <a:pt x="8868" y="9994"/>
                  </a:cubicBezTo>
                  <a:cubicBezTo>
                    <a:pt x="9452" y="10593"/>
                    <a:pt x="10063" y="11177"/>
                    <a:pt x="10689" y="11760"/>
                  </a:cubicBezTo>
                  <a:cubicBezTo>
                    <a:pt x="11314" y="12344"/>
                    <a:pt x="11954" y="12928"/>
                    <a:pt x="12593" y="13497"/>
                  </a:cubicBezTo>
                  <a:cubicBezTo>
                    <a:pt x="13232" y="14066"/>
                    <a:pt x="13872" y="14621"/>
                    <a:pt x="14470" y="15176"/>
                  </a:cubicBezTo>
                  <a:cubicBezTo>
                    <a:pt x="15067" y="15730"/>
                    <a:pt x="15623" y="16285"/>
                    <a:pt x="16151" y="16781"/>
                  </a:cubicBezTo>
                  <a:cubicBezTo>
                    <a:pt x="16680" y="17277"/>
                    <a:pt x="17180" y="17715"/>
                    <a:pt x="17722" y="18182"/>
                  </a:cubicBezTo>
                  <a:cubicBezTo>
                    <a:pt x="18264" y="18649"/>
                    <a:pt x="18848" y="19145"/>
                    <a:pt x="19307" y="19539"/>
                  </a:cubicBezTo>
                  <a:cubicBezTo>
                    <a:pt x="19765" y="19933"/>
                    <a:pt x="20099" y="20225"/>
                    <a:pt x="20363" y="20488"/>
                  </a:cubicBezTo>
                  <a:cubicBezTo>
                    <a:pt x="20627" y="20751"/>
                    <a:pt x="20822" y="20984"/>
                    <a:pt x="20988" y="21159"/>
                  </a:cubicBezTo>
                  <a:cubicBezTo>
                    <a:pt x="21155" y="21334"/>
                    <a:pt x="21294" y="21451"/>
                    <a:pt x="21392" y="21510"/>
                  </a:cubicBezTo>
                  <a:cubicBezTo>
                    <a:pt x="21489" y="21568"/>
                    <a:pt x="21544" y="21568"/>
                    <a:pt x="21600" y="215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8" name="Line"/>
            <p:cNvSpPr/>
            <p:nvPr/>
          </p:nvSpPr>
          <p:spPr>
            <a:xfrm>
              <a:off x="2932419" y="2270565"/>
              <a:ext cx="370565" cy="131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3" fill="norm" stroke="1" extrusionOk="0">
                  <a:moveTo>
                    <a:pt x="1490" y="2257"/>
                  </a:moveTo>
                  <a:cubicBezTo>
                    <a:pt x="745" y="1442"/>
                    <a:pt x="0" y="627"/>
                    <a:pt x="0" y="220"/>
                  </a:cubicBezTo>
                  <a:cubicBezTo>
                    <a:pt x="0" y="-188"/>
                    <a:pt x="745" y="-188"/>
                    <a:pt x="2160" y="1646"/>
                  </a:cubicBezTo>
                  <a:cubicBezTo>
                    <a:pt x="3575" y="3480"/>
                    <a:pt x="5661" y="7148"/>
                    <a:pt x="8044" y="10204"/>
                  </a:cubicBezTo>
                  <a:cubicBezTo>
                    <a:pt x="10428" y="13261"/>
                    <a:pt x="13109" y="15706"/>
                    <a:pt x="14822" y="17337"/>
                  </a:cubicBezTo>
                  <a:cubicBezTo>
                    <a:pt x="16535" y="18967"/>
                    <a:pt x="17280" y="19782"/>
                    <a:pt x="18174" y="20393"/>
                  </a:cubicBezTo>
                  <a:cubicBezTo>
                    <a:pt x="19068" y="21004"/>
                    <a:pt x="20110" y="21412"/>
                    <a:pt x="20706" y="20393"/>
                  </a:cubicBezTo>
                  <a:cubicBezTo>
                    <a:pt x="21302" y="19374"/>
                    <a:pt x="21451" y="16929"/>
                    <a:pt x="21600" y="14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9" name="Line"/>
            <p:cNvSpPr/>
            <p:nvPr/>
          </p:nvSpPr>
          <p:spPr>
            <a:xfrm>
              <a:off x="3328539" y="1970377"/>
              <a:ext cx="28113" cy="43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927" y="0"/>
                  </a:moveTo>
                  <a:cubicBezTo>
                    <a:pt x="1964" y="4168"/>
                    <a:pt x="0" y="8337"/>
                    <a:pt x="0" y="11684"/>
                  </a:cubicBezTo>
                  <a:cubicBezTo>
                    <a:pt x="0" y="15032"/>
                    <a:pt x="1964" y="17558"/>
                    <a:pt x="5891" y="19074"/>
                  </a:cubicBezTo>
                  <a:cubicBezTo>
                    <a:pt x="9818" y="20589"/>
                    <a:pt x="15709" y="2109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0" name="Line"/>
            <p:cNvSpPr/>
            <p:nvPr/>
          </p:nvSpPr>
          <p:spPr>
            <a:xfrm>
              <a:off x="1632126" y="404982"/>
              <a:ext cx="89940" cy="171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0727" fill="norm" stroke="1" extrusionOk="0">
                  <a:moveTo>
                    <a:pt x="10679" y="2016"/>
                  </a:moveTo>
                  <a:cubicBezTo>
                    <a:pt x="8879" y="781"/>
                    <a:pt x="7079" y="-453"/>
                    <a:pt x="5279" y="164"/>
                  </a:cubicBezTo>
                  <a:cubicBezTo>
                    <a:pt x="3479" y="781"/>
                    <a:pt x="1679" y="3250"/>
                    <a:pt x="779" y="6181"/>
                  </a:cubicBezTo>
                  <a:cubicBezTo>
                    <a:pt x="-121" y="9113"/>
                    <a:pt x="-121" y="12507"/>
                    <a:pt x="179" y="14976"/>
                  </a:cubicBezTo>
                  <a:cubicBezTo>
                    <a:pt x="479" y="17444"/>
                    <a:pt x="1079" y="18987"/>
                    <a:pt x="2879" y="19913"/>
                  </a:cubicBezTo>
                  <a:cubicBezTo>
                    <a:pt x="4679" y="20838"/>
                    <a:pt x="7679" y="21147"/>
                    <a:pt x="10979" y="19913"/>
                  </a:cubicBezTo>
                  <a:cubicBezTo>
                    <a:pt x="14279" y="18678"/>
                    <a:pt x="17879" y="15901"/>
                    <a:pt x="19679" y="13124"/>
                  </a:cubicBezTo>
                  <a:cubicBezTo>
                    <a:pt x="21479" y="10347"/>
                    <a:pt x="21479" y="7570"/>
                    <a:pt x="20279" y="5564"/>
                  </a:cubicBezTo>
                  <a:cubicBezTo>
                    <a:pt x="19079" y="3558"/>
                    <a:pt x="16679" y="2324"/>
                    <a:pt x="13379" y="1861"/>
                  </a:cubicBezTo>
                  <a:cubicBezTo>
                    <a:pt x="10079" y="1398"/>
                    <a:pt x="5879" y="1707"/>
                    <a:pt x="3779" y="2633"/>
                  </a:cubicBezTo>
                  <a:cubicBezTo>
                    <a:pt x="1679" y="3558"/>
                    <a:pt x="1679" y="5101"/>
                    <a:pt x="1679" y="66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1" name="Line"/>
            <p:cNvSpPr/>
            <p:nvPr/>
          </p:nvSpPr>
          <p:spPr>
            <a:xfrm>
              <a:off x="1800283" y="498344"/>
              <a:ext cx="2300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2" name="Line"/>
            <p:cNvSpPr/>
            <p:nvPr/>
          </p:nvSpPr>
          <p:spPr>
            <a:xfrm>
              <a:off x="1853429" y="333826"/>
              <a:ext cx="172787" cy="235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9" h="21215" fill="norm" stroke="1" extrusionOk="0">
                  <a:moveTo>
                    <a:pt x="9189" y="1694"/>
                  </a:moveTo>
                  <a:cubicBezTo>
                    <a:pt x="7668" y="1005"/>
                    <a:pt x="6147" y="316"/>
                    <a:pt x="4626" y="86"/>
                  </a:cubicBezTo>
                  <a:cubicBezTo>
                    <a:pt x="3105" y="-144"/>
                    <a:pt x="1584" y="86"/>
                    <a:pt x="671" y="775"/>
                  </a:cubicBezTo>
                  <a:cubicBezTo>
                    <a:pt x="-242" y="1465"/>
                    <a:pt x="-546" y="2613"/>
                    <a:pt x="1888" y="3877"/>
                  </a:cubicBezTo>
                  <a:cubicBezTo>
                    <a:pt x="4322" y="5141"/>
                    <a:pt x="9493" y="6520"/>
                    <a:pt x="13296" y="8243"/>
                  </a:cubicBezTo>
                  <a:cubicBezTo>
                    <a:pt x="17099" y="9967"/>
                    <a:pt x="19533" y="12035"/>
                    <a:pt x="20293" y="14218"/>
                  </a:cubicBezTo>
                  <a:cubicBezTo>
                    <a:pt x="21054" y="16401"/>
                    <a:pt x="20141" y="18699"/>
                    <a:pt x="18772" y="19962"/>
                  </a:cubicBezTo>
                  <a:cubicBezTo>
                    <a:pt x="17403" y="21226"/>
                    <a:pt x="15578" y="21456"/>
                    <a:pt x="13448" y="20996"/>
                  </a:cubicBezTo>
                  <a:cubicBezTo>
                    <a:pt x="11319" y="20537"/>
                    <a:pt x="8885" y="19388"/>
                    <a:pt x="6451" y="182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3" name="Line"/>
            <p:cNvSpPr/>
            <p:nvPr/>
          </p:nvSpPr>
          <p:spPr>
            <a:xfrm>
              <a:off x="1853950" y="214671"/>
              <a:ext cx="245340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75" y="17280"/>
                    <a:pt x="6750" y="12960"/>
                    <a:pt x="10350" y="9360"/>
                  </a:cubicBezTo>
                  <a:cubicBezTo>
                    <a:pt x="13950" y="5760"/>
                    <a:pt x="17775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4" name="Line"/>
            <p:cNvSpPr/>
            <p:nvPr/>
          </p:nvSpPr>
          <p:spPr>
            <a:xfrm>
              <a:off x="1386273" y="3059069"/>
              <a:ext cx="1786375" cy="562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3535"/>
                  </a:moveTo>
                  <a:cubicBezTo>
                    <a:pt x="21260" y="6087"/>
                    <a:pt x="20920" y="8640"/>
                    <a:pt x="20549" y="10849"/>
                  </a:cubicBezTo>
                  <a:cubicBezTo>
                    <a:pt x="20179" y="13058"/>
                    <a:pt x="19777" y="14924"/>
                    <a:pt x="19282" y="16396"/>
                  </a:cubicBezTo>
                  <a:cubicBezTo>
                    <a:pt x="18788" y="17869"/>
                    <a:pt x="18201" y="18949"/>
                    <a:pt x="17506" y="19685"/>
                  </a:cubicBezTo>
                  <a:cubicBezTo>
                    <a:pt x="16810" y="20422"/>
                    <a:pt x="16007" y="20815"/>
                    <a:pt x="15095" y="21109"/>
                  </a:cubicBezTo>
                  <a:cubicBezTo>
                    <a:pt x="14184" y="21404"/>
                    <a:pt x="13164" y="21600"/>
                    <a:pt x="12098" y="21600"/>
                  </a:cubicBezTo>
                  <a:cubicBezTo>
                    <a:pt x="11032" y="21600"/>
                    <a:pt x="9919" y="21404"/>
                    <a:pt x="8961" y="20962"/>
                  </a:cubicBezTo>
                  <a:cubicBezTo>
                    <a:pt x="8003" y="20520"/>
                    <a:pt x="7200" y="19833"/>
                    <a:pt x="6551" y="19145"/>
                  </a:cubicBezTo>
                  <a:cubicBezTo>
                    <a:pt x="5902" y="18458"/>
                    <a:pt x="5408" y="17771"/>
                    <a:pt x="4805" y="16691"/>
                  </a:cubicBezTo>
                  <a:cubicBezTo>
                    <a:pt x="4203" y="15611"/>
                    <a:pt x="3492" y="14138"/>
                    <a:pt x="2812" y="12420"/>
                  </a:cubicBezTo>
                  <a:cubicBezTo>
                    <a:pt x="2132" y="10702"/>
                    <a:pt x="1483" y="8738"/>
                    <a:pt x="1051" y="7413"/>
                  </a:cubicBezTo>
                  <a:cubicBezTo>
                    <a:pt x="618" y="6087"/>
                    <a:pt x="402" y="5400"/>
                    <a:pt x="278" y="4811"/>
                  </a:cubicBezTo>
                  <a:cubicBezTo>
                    <a:pt x="155" y="4222"/>
                    <a:pt x="124" y="3731"/>
                    <a:pt x="139" y="3780"/>
                  </a:cubicBezTo>
                  <a:cubicBezTo>
                    <a:pt x="155" y="3829"/>
                    <a:pt x="216" y="4418"/>
                    <a:pt x="263" y="5842"/>
                  </a:cubicBezTo>
                  <a:cubicBezTo>
                    <a:pt x="309" y="7265"/>
                    <a:pt x="340" y="9524"/>
                    <a:pt x="324" y="10996"/>
                  </a:cubicBezTo>
                  <a:cubicBezTo>
                    <a:pt x="309" y="12469"/>
                    <a:pt x="247" y="13156"/>
                    <a:pt x="185" y="13156"/>
                  </a:cubicBezTo>
                  <a:cubicBezTo>
                    <a:pt x="124" y="13156"/>
                    <a:pt x="62" y="12469"/>
                    <a:pt x="31" y="11045"/>
                  </a:cubicBezTo>
                  <a:cubicBezTo>
                    <a:pt x="0" y="9622"/>
                    <a:pt x="0" y="7462"/>
                    <a:pt x="0" y="6087"/>
                  </a:cubicBezTo>
                  <a:cubicBezTo>
                    <a:pt x="0" y="4713"/>
                    <a:pt x="0" y="4124"/>
                    <a:pt x="93" y="3829"/>
                  </a:cubicBezTo>
                  <a:cubicBezTo>
                    <a:pt x="185" y="3535"/>
                    <a:pt x="371" y="3535"/>
                    <a:pt x="773" y="3191"/>
                  </a:cubicBezTo>
                  <a:cubicBezTo>
                    <a:pt x="1174" y="2847"/>
                    <a:pt x="1792" y="2160"/>
                    <a:pt x="2379" y="1571"/>
                  </a:cubicBezTo>
                  <a:cubicBezTo>
                    <a:pt x="2967" y="982"/>
                    <a:pt x="3523" y="491"/>
                    <a:pt x="407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5" name="Line"/>
            <p:cNvSpPr/>
            <p:nvPr/>
          </p:nvSpPr>
          <p:spPr>
            <a:xfrm>
              <a:off x="2534226" y="3715378"/>
              <a:ext cx="117077" cy="252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5" h="20910" fill="norm" stroke="1" extrusionOk="0">
                  <a:moveTo>
                    <a:pt x="20615" y="5334"/>
                  </a:moveTo>
                  <a:cubicBezTo>
                    <a:pt x="17915" y="4699"/>
                    <a:pt x="15215" y="4063"/>
                    <a:pt x="13190" y="4169"/>
                  </a:cubicBezTo>
                  <a:cubicBezTo>
                    <a:pt x="11165" y="4275"/>
                    <a:pt x="9815" y="5122"/>
                    <a:pt x="7565" y="6710"/>
                  </a:cubicBezTo>
                  <a:cubicBezTo>
                    <a:pt x="5315" y="8299"/>
                    <a:pt x="2165" y="10628"/>
                    <a:pt x="815" y="13063"/>
                  </a:cubicBezTo>
                  <a:cubicBezTo>
                    <a:pt x="-535" y="15499"/>
                    <a:pt x="-85" y="18040"/>
                    <a:pt x="1265" y="19522"/>
                  </a:cubicBezTo>
                  <a:cubicBezTo>
                    <a:pt x="2615" y="21004"/>
                    <a:pt x="4865" y="21428"/>
                    <a:pt x="8015" y="20157"/>
                  </a:cubicBezTo>
                  <a:cubicBezTo>
                    <a:pt x="11165" y="18887"/>
                    <a:pt x="15215" y="15922"/>
                    <a:pt x="17690" y="12640"/>
                  </a:cubicBezTo>
                  <a:cubicBezTo>
                    <a:pt x="20165" y="9357"/>
                    <a:pt x="21065" y="5757"/>
                    <a:pt x="19490" y="3534"/>
                  </a:cubicBezTo>
                  <a:cubicBezTo>
                    <a:pt x="17915" y="1310"/>
                    <a:pt x="13865" y="463"/>
                    <a:pt x="10715" y="146"/>
                  </a:cubicBezTo>
                  <a:cubicBezTo>
                    <a:pt x="7565" y="-172"/>
                    <a:pt x="5315" y="40"/>
                    <a:pt x="3740" y="675"/>
                  </a:cubicBezTo>
                  <a:cubicBezTo>
                    <a:pt x="2165" y="1310"/>
                    <a:pt x="1265" y="2369"/>
                    <a:pt x="1490" y="3534"/>
                  </a:cubicBezTo>
                  <a:cubicBezTo>
                    <a:pt x="1715" y="4699"/>
                    <a:pt x="3065" y="5969"/>
                    <a:pt x="4415" y="72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6" name="Line"/>
            <p:cNvSpPr/>
            <p:nvPr/>
          </p:nvSpPr>
          <p:spPr>
            <a:xfrm>
              <a:off x="2704970" y="3856420"/>
              <a:ext cx="1" cy="15335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7" name="Line"/>
            <p:cNvSpPr/>
            <p:nvPr/>
          </p:nvSpPr>
          <p:spPr>
            <a:xfrm>
              <a:off x="2806236" y="3682638"/>
              <a:ext cx="128740" cy="357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600" fill="norm" stroke="1" extrusionOk="0">
                  <a:moveTo>
                    <a:pt x="17523" y="5400"/>
                  </a:moveTo>
                  <a:cubicBezTo>
                    <a:pt x="17947" y="4629"/>
                    <a:pt x="18370" y="3857"/>
                    <a:pt x="17947" y="3163"/>
                  </a:cubicBezTo>
                  <a:cubicBezTo>
                    <a:pt x="17523" y="2469"/>
                    <a:pt x="16253" y="1851"/>
                    <a:pt x="14135" y="1234"/>
                  </a:cubicBezTo>
                  <a:cubicBezTo>
                    <a:pt x="12017" y="617"/>
                    <a:pt x="9053" y="0"/>
                    <a:pt x="6511" y="0"/>
                  </a:cubicBezTo>
                  <a:cubicBezTo>
                    <a:pt x="3970" y="0"/>
                    <a:pt x="1853" y="617"/>
                    <a:pt x="794" y="1466"/>
                  </a:cubicBezTo>
                  <a:cubicBezTo>
                    <a:pt x="-265" y="2314"/>
                    <a:pt x="-265" y="3394"/>
                    <a:pt x="794" y="3934"/>
                  </a:cubicBezTo>
                  <a:cubicBezTo>
                    <a:pt x="1853" y="4474"/>
                    <a:pt x="3970" y="4474"/>
                    <a:pt x="6088" y="4397"/>
                  </a:cubicBezTo>
                  <a:cubicBezTo>
                    <a:pt x="8206" y="4320"/>
                    <a:pt x="10323" y="4166"/>
                    <a:pt x="12653" y="3934"/>
                  </a:cubicBezTo>
                  <a:cubicBezTo>
                    <a:pt x="14982" y="3703"/>
                    <a:pt x="17523" y="3394"/>
                    <a:pt x="19006" y="3703"/>
                  </a:cubicBezTo>
                  <a:cubicBezTo>
                    <a:pt x="20488" y="4011"/>
                    <a:pt x="20911" y="4937"/>
                    <a:pt x="21123" y="8023"/>
                  </a:cubicBezTo>
                  <a:cubicBezTo>
                    <a:pt x="21335" y="11109"/>
                    <a:pt x="21335" y="16354"/>
                    <a:pt x="2133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8" name="Line"/>
            <p:cNvSpPr/>
            <p:nvPr/>
          </p:nvSpPr>
          <p:spPr>
            <a:xfrm>
              <a:off x="1189491" y="584104"/>
              <a:ext cx="1868154" cy="1945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4" fill="norm" stroke="1" extrusionOk="0">
                  <a:moveTo>
                    <a:pt x="21600" y="21584"/>
                  </a:moveTo>
                  <a:cubicBezTo>
                    <a:pt x="21157" y="21556"/>
                    <a:pt x="20714" y="21527"/>
                    <a:pt x="20063" y="21357"/>
                  </a:cubicBezTo>
                  <a:cubicBezTo>
                    <a:pt x="19413" y="21187"/>
                    <a:pt x="18556" y="20875"/>
                    <a:pt x="17685" y="20478"/>
                  </a:cubicBezTo>
                  <a:cubicBezTo>
                    <a:pt x="16813" y="20082"/>
                    <a:pt x="15927" y="19600"/>
                    <a:pt x="15085" y="19132"/>
                  </a:cubicBezTo>
                  <a:cubicBezTo>
                    <a:pt x="14242" y="18664"/>
                    <a:pt x="13445" y="18211"/>
                    <a:pt x="12632" y="17615"/>
                  </a:cubicBezTo>
                  <a:cubicBezTo>
                    <a:pt x="11819" y="17020"/>
                    <a:pt x="10992" y="16283"/>
                    <a:pt x="10239" y="15504"/>
                  </a:cubicBezTo>
                  <a:cubicBezTo>
                    <a:pt x="9485" y="14724"/>
                    <a:pt x="8805" y="13902"/>
                    <a:pt x="8200" y="13123"/>
                  </a:cubicBezTo>
                  <a:cubicBezTo>
                    <a:pt x="7594" y="12343"/>
                    <a:pt x="7062" y="11606"/>
                    <a:pt x="6575" y="10897"/>
                  </a:cubicBezTo>
                  <a:cubicBezTo>
                    <a:pt x="6087" y="10189"/>
                    <a:pt x="5644" y="9508"/>
                    <a:pt x="5304" y="8885"/>
                  </a:cubicBezTo>
                  <a:cubicBezTo>
                    <a:pt x="4964" y="8261"/>
                    <a:pt x="4728" y="7694"/>
                    <a:pt x="4418" y="6971"/>
                  </a:cubicBezTo>
                  <a:cubicBezTo>
                    <a:pt x="4107" y="6249"/>
                    <a:pt x="3723" y="5370"/>
                    <a:pt x="3324" y="4477"/>
                  </a:cubicBezTo>
                  <a:cubicBezTo>
                    <a:pt x="2925" y="3584"/>
                    <a:pt x="2512" y="2677"/>
                    <a:pt x="2246" y="2082"/>
                  </a:cubicBezTo>
                  <a:cubicBezTo>
                    <a:pt x="1980" y="1486"/>
                    <a:pt x="1862" y="1203"/>
                    <a:pt x="1758" y="1004"/>
                  </a:cubicBezTo>
                  <a:cubicBezTo>
                    <a:pt x="1655" y="806"/>
                    <a:pt x="1566" y="693"/>
                    <a:pt x="1463" y="678"/>
                  </a:cubicBezTo>
                  <a:cubicBezTo>
                    <a:pt x="1359" y="664"/>
                    <a:pt x="1241" y="749"/>
                    <a:pt x="1138" y="1033"/>
                  </a:cubicBezTo>
                  <a:cubicBezTo>
                    <a:pt x="1034" y="1316"/>
                    <a:pt x="946" y="1798"/>
                    <a:pt x="886" y="2167"/>
                  </a:cubicBezTo>
                  <a:cubicBezTo>
                    <a:pt x="827" y="2535"/>
                    <a:pt x="798" y="2790"/>
                    <a:pt x="768" y="3003"/>
                  </a:cubicBezTo>
                  <a:cubicBezTo>
                    <a:pt x="739" y="3215"/>
                    <a:pt x="709" y="3386"/>
                    <a:pt x="665" y="3386"/>
                  </a:cubicBezTo>
                  <a:cubicBezTo>
                    <a:pt x="621" y="3386"/>
                    <a:pt x="561" y="3215"/>
                    <a:pt x="458" y="2904"/>
                  </a:cubicBezTo>
                  <a:cubicBezTo>
                    <a:pt x="355" y="2592"/>
                    <a:pt x="207" y="2138"/>
                    <a:pt x="118" y="1841"/>
                  </a:cubicBezTo>
                  <a:cubicBezTo>
                    <a:pt x="30" y="1543"/>
                    <a:pt x="0" y="1401"/>
                    <a:pt x="0" y="1260"/>
                  </a:cubicBezTo>
                  <a:cubicBezTo>
                    <a:pt x="0" y="1118"/>
                    <a:pt x="30" y="976"/>
                    <a:pt x="325" y="820"/>
                  </a:cubicBezTo>
                  <a:cubicBezTo>
                    <a:pt x="621" y="664"/>
                    <a:pt x="1182" y="494"/>
                    <a:pt x="1655" y="353"/>
                  </a:cubicBezTo>
                  <a:cubicBezTo>
                    <a:pt x="2127" y="211"/>
                    <a:pt x="2512" y="97"/>
                    <a:pt x="2792" y="41"/>
                  </a:cubicBezTo>
                  <a:cubicBezTo>
                    <a:pt x="3073" y="-16"/>
                    <a:pt x="3250" y="-16"/>
                    <a:pt x="3369" y="55"/>
                  </a:cubicBezTo>
                  <a:cubicBezTo>
                    <a:pt x="3487" y="126"/>
                    <a:pt x="3546" y="267"/>
                    <a:pt x="3605" y="4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9" name="Line"/>
            <p:cNvSpPr/>
            <p:nvPr/>
          </p:nvSpPr>
          <p:spPr>
            <a:xfrm>
              <a:off x="2347184" y="2507056"/>
              <a:ext cx="85294" cy="25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3" h="21600" fill="norm" stroke="1" extrusionOk="0">
                  <a:moveTo>
                    <a:pt x="10800" y="0"/>
                  </a:moveTo>
                  <a:cubicBezTo>
                    <a:pt x="7624" y="436"/>
                    <a:pt x="4447" y="873"/>
                    <a:pt x="2541" y="2509"/>
                  </a:cubicBezTo>
                  <a:cubicBezTo>
                    <a:pt x="635" y="4145"/>
                    <a:pt x="0" y="6982"/>
                    <a:pt x="0" y="10145"/>
                  </a:cubicBezTo>
                  <a:cubicBezTo>
                    <a:pt x="0" y="13309"/>
                    <a:pt x="635" y="16800"/>
                    <a:pt x="2224" y="18873"/>
                  </a:cubicBezTo>
                  <a:cubicBezTo>
                    <a:pt x="3812" y="20945"/>
                    <a:pt x="6353" y="21600"/>
                    <a:pt x="8894" y="21600"/>
                  </a:cubicBezTo>
                  <a:cubicBezTo>
                    <a:pt x="11435" y="21600"/>
                    <a:pt x="13976" y="20945"/>
                    <a:pt x="16200" y="18327"/>
                  </a:cubicBezTo>
                  <a:cubicBezTo>
                    <a:pt x="18424" y="15709"/>
                    <a:pt x="20329" y="11127"/>
                    <a:pt x="20965" y="8291"/>
                  </a:cubicBezTo>
                  <a:cubicBezTo>
                    <a:pt x="21600" y="5455"/>
                    <a:pt x="20965" y="4364"/>
                    <a:pt x="19059" y="3491"/>
                  </a:cubicBezTo>
                  <a:cubicBezTo>
                    <a:pt x="17153" y="2618"/>
                    <a:pt x="13976" y="1964"/>
                    <a:pt x="11118" y="1964"/>
                  </a:cubicBezTo>
                  <a:cubicBezTo>
                    <a:pt x="8259" y="1964"/>
                    <a:pt x="5718" y="2618"/>
                    <a:pt x="3176" y="32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0" name="Line"/>
            <p:cNvSpPr/>
            <p:nvPr/>
          </p:nvSpPr>
          <p:spPr>
            <a:xfrm>
              <a:off x="2520966" y="2637392"/>
              <a:ext cx="15334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1" name="Line"/>
            <p:cNvSpPr/>
            <p:nvPr/>
          </p:nvSpPr>
          <p:spPr>
            <a:xfrm>
              <a:off x="2635968" y="2514723"/>
              <a:ext cx="61336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4645"/>
                    <a:pt x="3600" y="9290"/>
                    <a:pt x="7200" y="12890"/>
                  </a:cubicBezTo>
                  <a:cubicBezTo>
                    <a:pt x="10800" y="16490"/>
                    <a:pt x="16200" y="1904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2" name="Line"/>
            <p:cNvSpPr/>
            <p:nvPr/>
          </p:nvSpPr>
          <p:spPr>
            <a:xfrm>
              <a:off x="244566" y="3080597"/>
              <a:ext cx="622347" cy="999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449" fill="norm" stroke="1" extrusionOk="0">
                  <a:moveTo>
                    <a:pt x="19654" y="3157"/>
                  </a:moveTo>
                  <a:cubicBezTo>
                    <a:pt x="20179" y="4801"/>
                    <a:pt x="20703" y="6446"/>
                    <a:pt x="21009" y="8283"/>
                  </a:cubicBezTo>
                  <a:cubicBezTo>
                    <a:pt x="21316" y="10119"/>
                    <a:pt x="21403" y="12148"/>
                    <a:pt x="21141" y="13957"/>
                  </a:cubicBezTo>
                  <a:cubicBezTo>
                    <a:pt x="20878" y="15766"/>
                    <a:pt x="20266" y="17356"/>
                    <a:pt x="19260" y="18589"/>
                  </a:cubicBezTo>
                  <a:cubicBezTo>
                    <a:pt x="18255" y="19823"/>
                    <a:pt x="16856" y="20700"/>
                    <a:pt x="15107" y="21138"/>
                  </a:cubicBezTo>
                  <a:cubicBezTo>
                    <a:pt x="13358" y="21577"/>
                    <a:pt x="11259" y="21577"/>
                    <a:pt x="9073" y="20974"/>
                  </a:cubicBezTo>
                  <a:cubicBezTo>
                    <a:pt x="6886" y="20371"/>
                    <a:pt x="4613" y="19165"/>
                    <a:pt x="2995" y="17739"/>
                  </a:cubicBezTo>
                  <a:cubicBezTo>
                    <a:pt x="1377" y="16314"/>
                    <a:pt x="415" y="14669"/>
                    <a:pt x="109" y="13052"/>
                  </a:cubicBezTo>
                  <a:cubicBezTo>
                    <a:pt x="-197" y="11435"/>
                    <a:pt x="153" y="9845"/>
                    <a:pt x="1027" y="8283"/>
                  </a:cubicBezTo>
                  <a:cubicBezTo>
                    <a:pt x="1902" y="6720"/>
                    <a:pt x="3301" y="5185"/>
                    <a:pt x="4350" y="4198"/>
                  </a:cubicBezTo>
                  <a:cubicBezTo>
                    <a:pt x="5400" y="3212"/>
                    <a:pt x="6099" y="2773"/>
                    <a:pt x="6712" y="2526"/>
                  </a:cubicBezTo>
                  <a:cubicBezTo>
                    <a:pt x="7324" y="2280"/>
                    <a:pt x="7848" y="2225"/>
                    <a:pt x="7980" y="2307"/>
                  </a:cubicBezTo>
                  <a:cubicBezTo>
                    <a:pt x="8111" y="2389"/>
                    <a:pt x="7848" y="2608"/>
                    <a:pt x="7455" y="2937"/>
                  </a:cubicBezTo>
                  <a:cubicBezTo>
                    <a:pt x="7061" y="3266"/>
                    <a:pt x="6537" y="3705"/>
                    <a:pt x="6056" y="3952"/>
                  </a:cubicBezTo>
                  <a:cubicBezTo>
                    <a:pt x="5575" y="4198"/>
                    <a:pt x="5137" y="4253"/>
                    <a:pt x="4656" y="4198"/>
                  </a:cubicBezTo>
                  <a:cubicBezTo>
                    <a:pt x="4175" y="4143"/>
                    <a:pt x="3651" y="3979"/>
                    <a:pt x="3214" y="3568"/>
                  </a:cubicBezTo>
                  <a:cubicBezTo>
                    <a:pt x="2776" y="3157"/>
                    <a:pt x="2426" y="2499"/>
                    <a:pt x="2252" y="2033"/>
                  </a:cubicBezTo>
                  <a:cubicBezTo>
                    <a:pt x="2077" y="1567"/>
                    <a:pt x="2077" y="1293"/>
                    <a:pt x="2120" y="1019"/>
                  </a:cubicBezTo>
                  <a:cubicBezTo>
                    <a:pt x="2164" y="745"/>
                    <a:pt x="2252" y="470"/>
                    <a:pt x="2514" y="279"/>
                  </a:cubicBezTo>
                  <a:cubicBezTo>
                    <a:pt x="2776" y="87"/>
                    <a:pt x="3214" y="-23"/>
                    <a:pt x="3607" y="4"/>
                  </a:cubicBezTo>
                  <a:cubicBezTo>
                    <a:pt x="4001" y="32"/>
                    <a:pt x="4350" y="196"/>
                    <a:pt x="5050" y="607"/>
                  </a:cubicBezTo>
                  <a:cubicBezTo>
                    <a:pt x="5750" y="1019"/>
                    <a:pt x="6799" y="1676"/>
                    <a:pt x="7805" y="2115"/>
                  </a:cubicBezTo>
                  <a:cubicBezTo>
                    <a:pt x="8810" y="2554"/>
                    <a:pt x="9772" y="2773"/>
                    <a:pt x="10472" y="2910"/>
                  </a:cubicBezTo>
                  <a:cubicBezTo>
                    <a:pt x="11171" y="3047"/>
                    <a:pt x="11609" y="3102"/>
                    <a:pt x="11696" y="3239"/>
                  </a:cubicBezTo>
                  <a:cubicBezTo>
                    <a:pt x="11784" y="3376"/>
                    <a:pt x="11521" y="3595"/>
                    <a:pt x="10909" y="4253"/>
                  </a:cubicBezTo>
                  <a:cubicBezTo>
                    <a:pt x="10297" y="4911"/>
                    <a:pt x="9335" y="6007"/>
                    <a:pt x="8810" y="6748"/>
                  </a:cubicBezTo>
                  <a:cubicBezTo>
                    <a:pt x="8286" y="7488"/>
                    <a:pt x="8198" y="7871"/>
                    <a:pt x="8111" y="82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3" name="Line"/>
            <p:cNvSpPr/>
            <p:nvPr/>
          </p:nvSpPr>
          <p:spPr>
            <a:xfrm>
              <a:off x="605398" y="4195677"/>
              <a:ext cx="149359" cy="253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184" fill="norm" stroke="1" extrusionOk="0">
                  <a:moveTo>
                    <a:pt x="19279" y="8181"/>
                  </a:moveTo>
                  <a:cubicBezTo>
                    <a:pt x="17479" y="7539"/>
                    <a:pt x="15679" y="6897"/>
                    <a:pt x="12979" y="7111"/>
                  </a:cubicBezTo>
                  <a:cubicBezTo>
                    <a:pt x="10279" y="7325"/>
                    <a:pt x="6679" y="8394"/>
                    <a:pt x="4159" y="10640"/>
                  </a:cubicBezTo>
                  <a:cubicBezTo>
                    <a:pt x="1639" y="12886"/>
                    <a:pt x="199" y="16307"/>
                    <a:pt x="19" y="18446"/>
                  </a:cubicBezTo>
                  <a:cubicBezTo>
                    <a:pt x="-161" y="20585"/>
                    <a:pt x="919" y="21440"/>
                    <a:pt x="3799" y="21119"/>
                  </a:cubicBezTo>
                  <a:cubicBezTo>
                    <a:pt x="6679" y="20798"/>
                    <a:pt x="11359" y="19301"/>
                    <a:pt x="14779" y="16200"/>
                  </a:cubicBezTo>
                  <a:cubicBezTo>
                    <a:pt x="18199" y="13099"/>
                    <a:pt x="20359" y="8394"/>
                    <a:pt x="20899" y="5400"/>
                  </a:cubicBezTo>
                  <a:cubicBezTo>
                    <a:pt x="21439" y="2406"/>
                    <a:pt x="20359" y="1123"/>
                    <a:pt x="18739" y="482"/>
                  </a:cubicBezTo>
                  <a:cubicBezTo>
                    <a:pt x="17119" y="-160"/>
                    <a:pt x="14959" y="-160"/>
                    <a:pt x="13339" y="482"/>
                  </a:cubicBezTo>
                  <a:cubicBezTo>
                    <a:pt x="11719" y="1123"/>
                    <a:pt x="10639" y="2406"/>
                    <a:pt x="9559" y="36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4" name="Line"/>
            <p:cNvSpPr/>
            <p:nvPr/>
          </p:nvSpPr>
          <p:spPr>
            <a:xfrm>
              <a:off x="933930" y="4293430"/>
              <a:ext cx="15334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5" name="Line"/>
            <p:cNvSpPr/>
            <p:nvPr/>
          </p:nvSpPr>
          <p:spPr>
            <a:xfrm>
              <a:off x="1000326" y="4160091"/>
              <a:ext cx="163610" cy="248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418" fill="norm" stroke="1" extrusionOk="0">
                  <a:moveTo>
                    <a:pt x="10308" y="5549"/>
                  </a:moveTo>
                  <a:cubicBezTo>
                    <a:pt x="9976" y="4447"/>
                    <a:pt x="9643" y="3345"/>
                    <a:pt x="8979" y="2353"/>
                  </a:cubicBezTo>
                  <a:cubicBezTo>
                    <a:pt x="8314" y="1361"/>
                    <a:pt x="7317" y="479"/>
                    <a:pt x="5822" y="149"/>
                  </a:cubicBezTo>
                  <a:cubicBezTo>
                    <a:pt x="4326" y="-182"/>
                    <a:pt x="2332" y="38"/>
                    <a:pt x="1169" y="810"/>
                  </a:cubicBezTo>
                  <a:cubicBezTo>
                    <a:pt x="6" y="1581"/>
                    <a:pt x="-326" y="2904"/>
                    <a:pt x="339" y="3675"/>
                  </a:cubicBezTo>
                  <a:cubicBezTo>
                    <a:pt x="1003" y="4447"/>
                    <a:pt x="2665" y="4667"/>
                    <a:pt x="4659" y="4667"/>
                  </a:cubicBezTo>
                  <a:cubicBezTo>
                    <a:pt x="6652" y="4667"/>
                    <a:pt x="8979" y="4447"/>
                    <a:pt x="10972" y="4226"/>
                  </a:cubicBezTo>
                  <a:cubicBezTo>
                    <a:pt x="12966" y="4006"/>
                    <a:pt x="14628" y="3785"/>
                    <a:pt x="15625" y="4226"/>
                  </a:cubicBezTo>
                  <a:cubicBezTo>
                    <a:pt x="16622" y="4667"/>
                    <a:pt x="16954" y="5769"/>
                    <a:pt x="17286" y="8194"/>
                  </a:cubicBezTo>
                  <a:cubicBezTo>
                    <a:pt x="17619" y="10618"/>
                    <a:pt x="17951" y="14365"/>
                    <a:pt x="18616" y="16789"/>
                  </a:cubicBezTo>
                  <a:cubicBezTo>
                    <a:pt x="19280" y="19214"/>
                    <a:pt x="20277" y="20316"/>
                    <a:pt x="21274" y="214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6" name="Line"/>
            <p:cNvSpPr/>
            <p:nvPr/>
          </p:nvSpPr>
          <p:spPr>
            <a:xfrm>
              <a:off x="338350" y="685038"/>
              <a:ext cx="419243" cy="1622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530" fill="norm" stroke="1" extrusionOk="0">
                  <a:moveTo>
                    <a:pt x="21475" y="21530"/>
                  </a:moveTo>
                  <a:cubicBezTo>
                    <a:pt x="19511" y="20716"/>
                    <a:pt x="17548" y="19902"/>
                    <a:pt x="16042" y="18919"/>
                  </a:cubicBezTo>
                  <a:cubicBezTo>
                    <a:pt x="14537" y="17936"/>
                    <a:pt x="13490" y="16783"/>
                    <a:pt x="12835" y="15596"/>
                  </a:cubicBezTo>
                  <a:cubicBezTo>
                    <a:pt x="12180" y="14409"/>
                    <a:pt x="11919" y="13188"/>
                    <a:pt x="11591" y="11968"/>
                  </a:cubicBezTo>
                  <a:cubicBezTo>
                    <a:pt x="11264" y="10747"/>
                    <a:pt x="10871" y="9526"/>
                    <a:pt x="10610" y="8289"/>
                  </a:cubicBezTo>
                  <a:cubicBezTo>
                    <a:pt x="10348" y="7051"/>
                    <a:pt x="10217" y="5796"/>
                    <a:pt x="10086" y="4626"/>
                  </a:cubicBezTo>
                  <a:cubicBezTo>
                    <a:pt x="9955" y="3457"/>
                    <a:pt x="9824" y="2371"/>
                    <a:pt x="9759" y="1727"/>
                  </a:cubicBezTo>
                  <a:cubicBezTo>
                    <a:pt x="9693" y="1083"/>
                    <a:pt x="9693" y="879"/>
                    <a:pt x="9693" y="642"/>
                  </a:cubicBezTo>
                  <a:cubicBezTo>
                    <a:pt x="9693" y="405"/>
                    <a:pt x="9693" y="133"/>
                    <a:pt x="9693" y="83"/>
                  </a:cubicBezTo>
                  <a:cubicBezTo>
                    <a:pt x="9693" y="32"/>
                    <a:pt x="9693" y="201"/>
                    <a:pt x="9104" y="710"/>
                  </a:cubicBezTo>
                  <a:cubicBezTo>
                    <a:pt x="8515" y="1219"/>
                    <a:pt x="7337" y="2066"/>
                    <a:pt x="6028" y="2694"/>
                  </a:cubicBezTo>
                  <a:cubicBezTo>
                    <a:pt x="4719" y="3321"/>
                    <a:pt x="3279" y="3728"/>
                    <a:pt x="2231" y="3931"/>
                  </a:cubicBezTo>
                  <a:cubicBezTo>
                    <a:pt x="1184" y="4135"/>
                    <a:pt x="530" y="4135"/>
                    <a:pt x="202" y="4033"/>
                  </a:cubicBezTo>
                  <a:cubicBezTo>
                    <a:pt x="-125" y="3931"/>
                    <a:pt x="-125" y="3728"/>
                    <a:pt x="726" y="3185"/>
                  </a:cubicBezTo>
                  <a:cubicBezTo>
                    <a:pt x="1577" y="2643"/>
                    <a:pt x="3279" y="1761"/>
                    <a:pt x="4915" y="1151"/>
                  </a:cubicBezTo>
                  <a:cubicBezTo>
                    <a:pt x="6551" y="540"/>
                    <a:pt x="8122" y="201"/>
                    <a:pt x="9562" y="66"/>
                  </a:cubicBezTo>
                  <a:cubicBezTo>
                    <a:pt x="11002" y="-70"/>
                    <a:pt x="12311" y="-2"/>
                    <a:pt x="13817" y="320"/>
                  </a:cubicBezTo>
                  <a:cubicBezTo>
                    <a:pt x="15322" y="642"/>
                    <a:pt x="17024" y="1219"/>
                    <a:pt x="18726" y="17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7" name="Line"/>
            <p:cNvSpPr/>
            <p:nvPr/>
          </p:nvSpPr>
          <p:spPr>
            <a:xfrm>
              <a:off x="0" y="1364064"/>
              <a:ext cx="93134" cy="199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5" h="21115" fill="norm" stroke="1" extrusionOk="0">
                  <a:moveTo>
                    <a:pt x="18441" y="2497"/>
                  </a:moveTo>
                  <a:cubicBezTo>
                    <a:pt x="16167" y="1687"/>
                    <a:pt x="13894" y="877"/>
                    <a:pt x="11904" y="1282"/>
                  </a:cubicBezTo>
                  <a:cubicBezTo>
                    <a:pt x="9915" y="1687"/>
                    <a:pt x="8209" y="3307"/>
                    <a:pt x="6220" y="6277"/>
                  </a:cubicBezTo>
                  <a:cubicBezTo>
                    <a:pt x="4230" y="9247"/>
                    <a:pt x="1957" y="13567"/>
                    <a:pt x="820" y="16402"/>
                  </a:cubicBezTo>
                  <a:cubicBezTo>
                    <a:pt x="-317" y="19237"/>
                    <a:pt x="-317" y="20587"/>
                    <a:pt x="1104" y="20992"/>
                  </a:cubicBezTo>
                  <a:cubicBezTo>
                    <a:pt x="2525" y="21397"/>
                    <a:pt x="5367" y="20857"/>
                    <a:pt x="8778" y="18562"/>
                  </a:cubicBezTo>
                  <a:cubicBezTo>
                    <a:pt x="12188" y="16267"/>
                    <a:pt x="16167" y="12217"/>
                    <a:pt x="18441" y="8977"/>
                  </a:cubicBezTo>
                  <a:cubicBezTo>
                    <a:pt x="20715" y="5737"/>
                    <a:pt x="21283" y="3307"/>
                    <a:pt x="20146" y="1822"/>
                  </a:cubicBezTo>
                  <a:cubicBezTo>
                    <a:pt x="19009" y="337"/>
                    <a:pt x="16167" y="-203"/>
                    <a:pt x="13894" y="67"/>
                  </a:cubicBezTo>
                  <a:cubicBezTo>
                    <a:pt x="11620" y="337"/>
                    <a:pt x="9915" y="1417"/>
                    <a:pt x="8209" y="24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8" name="Line"/>
            <p:cNvSpPr/>
            <p:nvPr/>
          </p:nvSpPr>
          <p:spPr>
            <a:xfrm>
              <a:off x="190246" y="1433698"/>
              <a:ext cx="23002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9" name="Line"/>
            <p:cNvSpPr/>
            <p:nvPr/>
          </p:nvSpPr>
          <p:spPr>
            <a:xfrm>
              <a:off x="335916" y="1288029"/>
              <a:ext cx="46002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0" name="Line"/>
            <p:cNvSpPr/>
            <p:nvPr/>
          </p:nvSpPr>
          <p:spPr>
            <a:xfrm>
              <a:off x="3492827" y="4278096"/>
              <a:ext cx="101497" cy="236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262" fill="norm" stroke="1" extrusionOk="0">
                  <a:moveTo>
                    <a:pt x="13021" y="0"/>
                  </a:moveTo>
                  <a:cubicBezTo>
                    <a:pt x="8806" y="3217"/>
                    <a:pt x="4591" y="6434"/>
                    <a:pt x="2221" y="9191"/>
                  </a:cubicBezTo>
                  <a:cubicBezTo>
                    <a:pt x="-150" y="11949"/>
                    <a:pt x="-677" y="14247"/>
                    <a:pt x="903" y="16315"/>
                  </a:cubicBezTo>
                  <a:cubicBezTo>
                    <a:pt x="2484" y="18383"/>
                    <a:pt x="6172" y="20221"/>
                    <a:pt x="9860" y="20911"/>
                  </a:cubicBezTo>
                  <a:cubicBezTo>
                    <a:pt x="13547" y="21600"/>
                    <a:pt x="17235" y="21140"/>
                    <a:pt x="20923" y="20681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1" name="Line"/>
            <p:cNvSpPr/>
            <p:nvPr/>
          </p:nvSpPr>
          <p:spPr>
            <a:xfrm>
              <a:off x="619634" y="452343"/>
              <a:ext cx="559636" cy="37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311" fill="norm" stroke="1" extrusionOk="0">
                  <a:moveTo>
                    <a:pt x="4690" y="12960"/>
                  </a:moveTo>
                  <a:cubicBezTo>
                    <a:pt x="4103" y="10080"/>
                    <a:pt x="3517" y="7200"/>
                    <a:pt x="3517" y="6480"/>
                  </a:cubicBezTo>
                  <a:cubicBezTo>
                    <a:pt x="3517" y="5760"/>
                    <a:pt x="4103" y="7200"/>
                    <a:pt x="5814" y="6480"/>
                  </a:cubicBezTo>
                  <a:cubicBezTo>
                    <a:pt x="7524" y="5760"/>
                    <a:pt x="10359" y="2880"/>
                    <a:pt x="10896" y="2880"/>
                  </a:cubicBezTo>
                  <a:cubicBezTo>
                    <a:pt x="11434" y="2880"/>
                    <a:pt x="9674" y="5760"/>
                    <a:pt x="7915" y="9360"/>
                  </a:cubicBezTo>
                  <a:cubicBezTo>
                    <a:pt x="6156" y="12960"/>
                    <a:pt x="4397" y="17280"/>
                    <a:pt x="2931" y="19440"/>
                  </a:cubicBezTo>
                  <a:cubicBezTo>
                    <a:pt x="1465" y="21600"/>
                    <a:pt x="292" y="21600"/>
                    <a:pt x="47" y="20880"/>
                  </a:cubicBezTo>
                  <a:cubicBezTo>
                    <a:pt x="-197" y="20160"/>
                    <a:pt x="487" y="18720"/>
                    <a:pt x="2589" y="15120"/>
                  </a:cubicBezTo>
                  <a:cubicBezTo>
                    <a:pt x="4690" y="11520"/>
                    <a:pt x="8208" y="5760"/>
                    <a:pt x="11580" y="2880"/>
                  </a:cubicBezTo>
                  <a:cubicBezTo>
                    <a:pt x="14952" y="0"/>
                    <a:pt x="18178" y="0"/>
                    <a:pt x="21403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2" name="Line"/>
            <p:cNvSpPr/>
            <p:nvPr/>
          </p:nvSpPr>
          <p:spPr>
            <a:xfrm>
              <a:off x="834261" y="590346"/>
              <a:ext cx="53669" cy="45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171" y="4393"/>
                    <a:pt x="12343" y="8786"/>
                    <a:pt x="15943" y="12386"/>
                  </a:cubicBezTo>
                  <a:cubicBezTo>
                    <a:pt x="19543" y="15986"/>
                    <a:pt x="20571" y="1879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3" name="Line"/>
            <p:cNvSpPr/>
            <p:nvPr/>
          </p:nvSpPr>
          <p:spPr>
            <a:xfrm>
              <a:off x="709079" y="672595"/>
              <a:ext cx="263186" cy="102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0543" fill="norm" stroke="1" extrusionOk="0">
                  <a:moveTo>
                    <a:pt x="2697" y="12762"/>
                  </a:moveTo>
                  <a:cubicBezTo>
                    <a:pt x="2489" y="10191"/>
                    <a:pt x="2281" y="7620"/>
                    <a:pt x="1866" y="7620"/>
                  </a:cubicBezTo>
                  <a:cubicBezTo>
                    <a:pt x="1451" y="7620"/>
                    <a:pt x="827" y="10191"/>
                    <a:pt x="412" y="13277"/>
                  </a:cubicBezTo>
                  <a:cubicBezTo>
                    <a:pt x="-3" y="16362"/>
                    <a:pt x="-211" y="19962"/>
                    <a:pt x="308" y="20477"/>
                  </a:cubicBezTo>
                  <a:cubicBezTo>
                    <a:pt x="827" y="20991"/>
                    <a:pt x="2074" y="18420"/>
                    <a:pt x="3424" y="15077"/>
                  </a:cubicBezTo>
                  <a:cubicBezTo>
                    <a:pt x="4774" y="11734"/>
                    <a:pt x="6227" y="7620"/>
                    <a:pt x="8097" y="4534"/>
                  </a:cubicBezTo>
                  <a:cubicBezTo>
                    <a:pt x="9966" y="1448"/>
                    <a:pt x="12251" y="-609"/>
                    <a:pt x="14535" y="162"/>
                  </a:cubicBezTo>
                  <a:cubicBezTo>
                    <a:pt x="16820" y="934"/>
                    <a:pt x="19104" y="4534"/>
                    <a:pt x="21389" y="813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4" name="Line"/>
            <p:cNvSpPr/>
            <p:nvPr/>
          </p:nvSpPr>
          <p:spPr>
            <a:xfrm>
              <a:off x="742259" y="1219027"/>
              <a:ext cx="15334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5" name="Line"/>
            <p:cNvSpPr/>
            <p:nvPr/>
          </p:nvSpPr>
          <p:spPr>
            <a:xfrm>
              <a:off x="650257" y="1203693"/>
              <a:ext cx="230006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40" y="15200"/>
                    <a:pt x="7680" y="8800"/>
                    <a:pt x="11280" y="5200"/>
                  </a:cubicBezTo>
                  <a:cubicBezTo>
                    <a:pt x="14880" y="1600"/>
                    <a:pt x="18240" y="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6" name="Line"/>
            <p:cNvSpPr/>
            <p:nvPr/>
          </p:nvSpPr>
          <p:spPr>
            <a:xfrm>
              <a:off x="795927" y="1286662"/>
              <a:ext cx="432229" cy="162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443" fill="norm" stroke="1" extrusionOk="0">
                  <a:moveTo>
                    <a:pt x="0" y="1193"/>
                  </a:moveTo>
                  <a:cubicBezTo>
                    <a:pt x="508" y="4230"/>
                    <a:pt x="1016" y="7268"/>
                    <a:pt x="1525" y="9293"/>
                  </a:cubicBezTo>
                  <a:cubicBezTo>
                    <a:pt x="2033" y="11318"/>
                    <a:pt x="2541" y="12330"/>
                    <a:pt x="3113" y="12499"/>
                  </a:cubicBezTo>
                  <a:cubicBezTo>
                    <a:pt x="3685" y="12668"/>
                    <a:pt x="4320" y="11993"/>
                    <a:pt x="4765" y="10643"/>
                  </a:cubicBezTo>
                  <a:cubicBezTo>
                    <a:pt x="5209" y="9293"/>
                    <a:pt x="5464" y="7268"/>
                    <a:pt x="5718" y="7268"/>
                  </a:cubicBezTo>
                  <a:cubicBezTo>
                    <a:pt x="5972" y="7268"/>
                    <a:pt x="6226" y="9293"/>
                    <a:pt x="6607" y="10812"/>
                  </a:cubicBezTo>
                  <a:cubicBezTo>
                    <a:pt x="6988" y="12330"/>
                    <a:pt x="7496" y="13343"/>
                    <a:pt x="8322" y="13005"/>
                  </a:cubicBezTo>
                  <a:cubicBezTo>
                    <a:pt x="9148" y="12668"/>
                    <a:pt x="10292" y="10980"/>
                    <a:pt x="11054" y="9462"/>
                  </a:cubicBezTo>
                  <a:cubicBezTo>
                    <a:pt x="11816" y="7943"/>
                    <a:pt x="12198" y="6593"/>
                    <a:pt x="12071" y="5749"/>
                  </a:cubicBezTo>
                  <a:cubicBezTo>
                    <a:pt x="11944" y="4905"/>
                    <a:pt x="11308" y="4568"/>
                    <a:pt x="10864" y="5243"/>
                  </a:cubicBezTo>
                  <a:cubicBezTo>
                    <a:pt x="10419" y="5918"/>
                    <a:pt x="10165" y="7605"/>
                    <a:pt x="10292" y="8955"/>
                  </a:cubicBezTo>
                  <a:cubicBezTo>
                    <a:pt x="10419" y="10305"/>
                    <a:pt x="10927" y="11318"/>
                    <a:pt x="11499" y="11655"/>
                  </a:cubicBezTo>
                  <a:cubicBezTo>
                    <a:pt x="12071" y="11993"/>
                    <a:pt x="12706" y="11655"/>
                    <a:pt x="13595" y="10305"/>
                  </a:cubicBezTo>
                  <a:cubicBezTo>
                    <a:pt x="14485" y="8955"/>
                    <a:pt x="15628" y="6593"/>
                    <a:pt x="16136" y="4399"/>
                  </a:cubicBezTo>
                  <a:cubicBezTo>
                    <a:pt x="16645" y="2206"/>
                    <a:pt x="16518" y="181"/>
                    <a:pt x="16391" y="12"/>
                  </a:cubicBezTo>
                  <a:cubicBezTo>
                    <a:pt x="16264" y="-157"/>
                    <a:pt x="16136" y="1530"/>
                    <a:pt x="16327" y="2880"/>
                  </a:cubicBezTo>
                  <a:cubicBezTo>
                    <a:pt x="16518" y="4230"/>
                    <a:pt x="17026" y="5243"/>
                    <a:pt x="17915" y="6762"/>
                  </a:cubicBezTo>
                  <a:cubicBezTo>
                    <a:pt x="18805" y="8280"/>
                    <a:pt x="20075" y="10305"/>
                    <a:pt x="20774" y="12162"/>
                  </a:cubicBezTo>
                  <a:cubicBezTo>
                    <a:pt x="21473" y="14018"/>
                    <a:pt x="21600" y="15705"/>
                    <a:pt x="21409" y="17055"/>
                  </a:cubicBezTo>
                  <a:cubicBezTo>
                    <a:pt x="21219" y="18405"/>
                    <a:pt x="20711" y="19418"/>
                    <a:pt x="20139" y="20093"/>
                  </a:cubicBezTo>
                  <a:cubicBezTo>
                    <a:pt x="19567" y="20768"/>
                    <a:pt x="18932" y="21105"/>
                    <a:pt x="18296" y="21443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7" name="Line"/>
            <p:cNvSpPr/>
            <p:nvPr/>
          </p:nvSpPr>
          <p:spPr>
            <a:xfrm>
              <a:off x="1110267" y="521345"/>
              <a:ext cx="398677" cy="674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23" y="1800"/>
                    <a:pt x="3046" y="3600"/>
                    <a:pt x="4708" y="5400"/>
                  </a:cubicBezTo>
                  <a:cubicBezTo>
                    <a:pt x="6369" y="7200"/>
                    <a:pt x="8169" y="9000"/>
                    <a:pt x="10315" y="10923"/>
                  </a:cubicBezTo>
                  <a:cubicBezTo>
                    <a:pt x="12462" y="12845"/>
                    <a:pt x="14954" y="14891"/>
                    <a:pt x="16892" y="16691"/>
                  </a:cubicBezTo>
                  <a:cubicBezTo>
                    <a:pt x="18831" y="18491"/>
                    <a:pt x="20215" y="2004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8" name="Line"/>
            <p:cNvSpPr/>
            <p:nvPr/>
          </p:nvSpPr>
          <p:spPr>
            <a:xfrm>
              <a:off x="1041266" y="626598"/>
              <a:ext cx="268340" cy="167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0" fill="norm" stroke="1" extrusionOk="0">
                  <a:moveTo>
                    <a:pt x="0" y="10902"/>
                  </a:moveTo>
                  <a:cubicBezTo>
                    <a:pt x="206" y="9290"/>
                    <a:pt x="411" y="7678"/>
                    <a:pt x="823" y="5905"/>
                  </a:cubicBezTo>
                  <a:cubicBezTo>
                    <a:pt x="1234" y="4131"/>
                    <a:pt x="1851" y="2197"/>
                    <a:pt x="2160" y="2358"/>
                  </a:cubicBezTo>
                  <a:cubicBezTo>
                    <a:pt x="2469" y="2520"/>
                    <a:pt x="2469" y="4776"/>
                    <a:pt x="2469" y="7678"/>
                  </a:cubicBezTo>
                  <a:cubicBezTo>
                    <a:pt x="2469" y="10579"/>
                    <a:pt x="2469" y="14125"/>
                    <a:pt x="2469" y="16705"/>
                  </a:cubicBezTo>
                  <a:cubicBezTo>
                    <a:pt x="2469" y="19284"/>
                    <a:pt x="2469" y="20896"/>
                    <a:pt x="2777" y="21057"/>
                  </a:cubicBezTo>
                  <a:cubicBezTo>
                    <a:pt x="3086" y="21218"/>
                    <a:pt x="3703" y="19928"/>
                    <a:pt x="4423" y="17027"/>
                  </a:cubicBezTo>
                  <a:cubicBezTo>
                    <a:pt x="5143" y="14125"/>
                    <a:pt x="5966" y="9612"/>
                    <a:pt x="7200" y="6227"/>
                  </a:cubicBezTo>
                  <a:cubicBezTo>
                    <a:pt x="8434" y="2842"/>
                    <a:pt x="10080" y="585"/>
                    <a:pt x="11931" y="102"/>
                  </a:cubicBezTo>
                  <a:cubicBezTo>
                    <a:pt x="13783" y="-382"/>
                    <a:pt x="15840" y="908"/>
                    <a:pt x="17486" y="3003"/>
                  </a:cubicBezTo>
                  <a:cubicBezTo>
                    <a:pt x="19131" y="5099"/>
                    <a:pt x="20366" y="8000"/>
                    <a:pt x="21600" y="10902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9" name="Line"/>
            <p:cNvSpPr/>
            <p:nvPr/>
          </p:nvSpPr>
          <p:spPr>
            <a:xfrm>
              <a:off x="1432274" y="1318696"/>
              <a:ext cx="199339" cy="235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6" fill="norm" stroke="1" extrusionOk="0">
                  <a:moveTo>
                    <a:pt x="0" y="2757"/>
                  </a:moveTo>
                  <a:cubicBezTo>
                    <a:pt x="0" y="6434"/>
                    <a:pt x="0" y="10111"/>
                    <a:pt x="554" y="12523"/>
                  </a:cubicBezTo>
                  <a:cubicBezTo>
                    <a:pt x="1108" y="14936"/>
                    <a:pt x="2215" y="16085"/>
                    <a:pt x="3462" y="16430"/>
                  </a:cubicBezTo>
                  <a:cubicBezTo>
                    <a:pt x="4708" y="16774"/>
                    <a:pt x="6092" y="16315"/>
                    <a:pt x="7062" y="15511"/>
                  </a:cubicBezTo>
                  <a:cubicBezTo>
                    <a:pt x="8031" y="14706"/>
                    <a:pt x="8585" y="13557"/>
                    <a:pt x="8723" y="13557"/>
                  </a:cubicBezTo>
                  <a:cubicBezTo>
                    <a:pt x="8862" y="13557"/>
                    <a:pt x="8585" y="14706"/>
                    <a:pt x="8585" y="16085"/>
                  </a:cubicBezTo>
                  <a:cubicBezTo>
                    <a:pt x="8585" y="17464"/>
                    <a:pt x="8862" y="19072"/>
                    <a:pt x="10385" y="20106"/>
                  </a:cubicBezTo>
                  <a:cubicBezTo>
                    <a:pt x="11908" y="21140"/>
                    <a:pt x="14677" y="21600"/>
                    <a:pt x="16754" y="20681"/>
                  </a:cubicBezTo>
                  <a:cubicBezTo>
                    <a:pt x="18831" y="19762"/>
                    <a:pt x="20215" y="17464"/>
                    <a:pt x="20908" y="13787"/>
                  </a:cubicBezTo>
                  <a:cubicBezTo>
                    <a:pt x="21600" y="10111"/>
                    <a:pt x="21600" y="505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0" name="Line"/>
            <p:cNvSpPr/>
            <p:nvPr/>
          </p:nvSpPr>
          <p:spPr>
            <a:xfrm>
              <a:off x="1685280" y="1295695"/>
              <a:ext cx="352676" cy="414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626" y="11200"/>
                    <a:pt x="1252" y="11600"/>
                    <a:pt x="1957" y="11733"/>
                  </a:cubicBezTo>
                  <a:cubicBezTo>
                    <a:pt x="2661" y="11867"/>
                    <a:pt x="3443" y="11733"/>
                    <a:pt x="4226" y="11267"/>
                  </a:cubicBezTo>
                  <a:cubicBezTo>
                    <a:pt x="5009" y="10800"/>
                    <a:pt x="5791" y="10000"/>
                    <a:pt x="5713" y="9600"/>
                  </a:cubicBezTo>
                  <a:cubicBezTo>
                    <a:pt x="5635" y="9200"/>
                    <a:pt x="4696" y="9200"/>
                    <a:pt x="3913" y="9467"/>
                  </a:cubicBezTo>
                  <a:cubicBezTo>
                    <a:pt x="3130" y="9733"/>
                    <a:pt x="2504" y="10267"/>
                    <a:pt x="2348" y="11200"/>
                  </a:cubicBezTo>
                  <a:cubicBezTo>
                    <a:pt x="2191" y="12133"/>
                    <a:pt x="2504" y="13467"/>
                    <a:pt x="3757" y="14200"/>
                  </a:cubicBezTo>
                  <a:cubicBezTo>
                    <a:pt x="5009" y="14933"/>
                    <a:pt x="7200" y="15067"/>
                    <a:pt x="9235" y="14800"/>
                  </a:cubicBezTo>
                  <a:cubicBezTo>
                    <a:pt x="11270" y="14533"/>
                    <a:pt x="13148" y="13867"/>
                    <a:pt x="14243" y="13200"/>
                  </a:cubicBezTo>
                  <a:cubicBezTo>
                    <a:pt x="15339" y="12533"/>
                    <a:pt x="15652" y="11867"/>
                    <a:pt x="15417" y="11533"/>
                  </a:cubicBezTo>
                  <a:cubicBezTo>
                    <a:pt x="15183" y="11200"/>
                    <a:pt x="14400" y="11200"/>
                    <a:pt x="13696" y="11400"/>
                  </a:cubicBezTo>
                  <a:cubicBezTo>
                    <a:pt x="12991" y="11600"/>
                    <a:pt x="12365" y="12000"/>
                    <a:pt x="11817" y="12533"/>
                  </a:cubicBezTo>
                  <a:cubicBezTo>
                    <a:pt x="11270" y="13067"/>
                    <a:pt x="10800" y="13733"/>
                    <a:pt x="10565" y="14467"/>
                  </a:cubicBezTo>
                  <a:cubicBezTo>
                    <a:pt x="10330" y="15200"/>
                    <a:pt x="10330" y="16000"/>
                    <a:pt x="10722" y="16467"/>
                  </a:cubicBezTo>
                  <a:cubicBezTo>
                    <a:pt x="11113" y="16933"/>
                    <a:pt x="11896" y="17067"/>
                    <a:pt x="12678" y="16733"/>
                  </a:cubicBezTo>
                  <a:cubicBezTo>
                    <a:pt x="13461" y="16400"/>
                    <a:pt x="14243" y="15600"/>
                    <a:pt x="14948" y="13333"/>
                  </a:cubicBezTo>
                  <a:cubicBezTo>
                    <a:pt x="15652" y="11067"/>
                    <a:pt x="16278" y="7333"/>
                    <a:pt x="16591" y="5133"/>
                  </a:cubicBezTo>
                  <a:cubicBezTo>
                    <a:pt x="16904" y="2933"/>
                    <a:pt x="16904" y="2267"/>
                    <a:pt x="16748" y="1533"/>
                  </a:cubicBezTo>
                  <a:cubicBezTo>
                    <a:pt x="16591" y="800"/>
                    <a:pt x="16278" y="0"/>
                    <a:pt x="16122" y="0"/>
                  </a:cubicBezTo>
                  <a:cubicBezTo>
                    <a:pt x="15965" y="0"/>
                    <a:pt x="15965" y="800"/>
                    <a:pt x="16122" y="3133"/>
                  </a:cubicBezTo>
                  <a:cubicBezTo>
                    <a:pt x="16278" y="5467"/>
                    <a:pt x="16591" y="9333"/>
                    <a:pt x="17530" y="12667"/>
                  </a:cubicBezTo>
                  <a:cubicBezTo>
                    <a:pt x="18470" y="16000"/>
                    <a:pt x="20035" y="18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1" name="Line"/>
            <p:cNvSpPr/>
            <p:nvPr/>
          </p:nvSpPr>
          <p:spPr>
            <a:xfrm>
              <a:off x="548278" y="1033165"/>
              <a:ext cx="649265" cy="518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398" fill="norm" stroke="1" extrusionOk="0">
                  <a:moveTo>
                    <a:pt x="17474" y="5766"/>
                  </a:moveTo>
                  <a:cubicBezTo>
                    <a:pt x="16213" y="4397"/>
                    <a:pt x="14952" y="3027"/>
                    <a:pt x="13524" y="2026"/>
                  </a:cubicBezTo>
                  <a:cubicBezTo>
                    <a:pt x="12095" y="1025"/>
                    <a:pt x="10498" y="393"/>
                    <a:pt x="8985" y="129"/>
                  </a:cubicBezTo>
                  <a:cubicBezTo>
                    <a:pt x="7472" y="-134"/>
                    <a:pt x="6043" y="-29"/>
                    <a:pt x="4615" y="762"/>
                  </a:cubicBezTo>
                  <a:cubicBezTo>
                    <a:pt x="3186" y="1552"/>
                    <a:pt x="1757" y="3027"/>
                    <a:pt x="917" y="4344"/>
                  </a:cubicBezTo>
                  <a:cubicBezTo>
                    <a:pt x="76" y="5661"/>
                    <a:pt x="-176" y="6820"/>
                    <a:pt x="118" y="8506"/>
                  </a:cubicBezTo>
                  <a:cubicBezTo>
                    <a:pt x="412" y="10192"/>
                    <a:pt x="1253" y="12405"/>
                    <a:pt x="2177" y="14143"/>
                  </a:cubicBezTo>
                  <a:cubicBezTo>
                    <a:pt x="3102" y="15882"/>
                    <a:pt x="4110" y="17146"/>
                    <a:pt x="5455" y="18147"/>
                  </a:cubicBezTo>
                  <a:cubicBezTo>
                    <a:pt x="6800" y="19148"/>
                    <a:pt x="8481" y="19886"/>
                    <a:pt x="10078" y="20412"/>
                  </a:cubicBezTo>
                  <a:cubicBezTo>
                    <a:pt x="11675" y="20939"/>
                    <a:pt x="13187" y="21255"/>
                    <a:pt x="14700" y="21361"/>
                  </a:cubicBezTo>
                  <a:cubicBezTo>
                    <a:pt x="16213" y="21466"/>
                    <a:pt x="17726" y="21361"/>
                    <a:pt x="18819" y="20886"/>
                  </a:cubicBezTo>
                  <a:cubicBezTo>
                    <a:pt x="19911" y="20412"/>
                    <a:pt x="20584" y="19569"/>
                    <a:pt x="20962" y="17884"/>
                  </a:cubicBezTo>
                  <a:cubicBezTo>
                    <a:pt x="21340" y="16198"/>
                    <a:pt x="21424" y="13669"/>
                    <a:pt x="21298" y="11825"/>
                  </a:cubicBezTo>
                  <a:cubicBezTo>
                    <a:pt x="21172" y="9981"/>
                    <a:pt x="20836" y="8822"/>
                    <a:pt x="20121" y="7821"/>
                  </a:cubicBezTo>
                  <a:cubicBezTo>
                    <a:pt x="19407" y="6820"/>
                    <a:pt x="18314" y="5977"/>
                    <a:pt x="17558" y="5556"/>
                  </a:cubicBezTo>
                  <a:cubicBezTo>
                    <a:pt x="16801" y="5134"/>
                    <a:pt x="16381" y="5134"/>
                    <a:pt x="15961" y="5187"/>
                  </a:cubicBezTo>
                  <a:cubicBezTo>
                    <a:pt x="15541" y="5240"/>
                    <a:pt x="15120" y="5345"/>
                    <a:pt x="15036" y="5608"/>
                  </a:cubicBezTo>
                  <a:cubicBezTo>
                    <a:pt x="14952" y="5872"/>
                    <a:pt x="15205" y="6293"/>
                    <a:pt x="15457" y="6715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2" name="Line"/>
            <p:cNvSpPr/>
            <p:nvPr/>
          </p:nvSpPr>
          <p:spPr>
            <a:xfrm>
              <a:off x="1347939" y="1127702"/>
              <a:ext cx="764404" cy="583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367" fill="norm" stroke="1" extrusionOk="0">
                  <a:moveTo>
                    <a:pt x="15120" y="5305"/>
                  </a:moveTo>
                  <a:cubicBezTo>
                    <a:pt x="15264" y="4838"/>
                    <a:pt x="15408" y="4370"/>
                    <a:pt x="15120" y="3716"/>
                  </a:cubicBezTo>
                  <a:cubicBezTo>
                    <a:pt x="14832" y="3061"/>
                    <a:pt x="14112" y="2220"/>
                    <a:pt x="13212" y="1518"/>
                  </a:cubicBezTo>
                  <a:cubicBezTo>
                    <a:pt x="12312" y="817"/>
                    <a:pt x="11232" y="256"/>
                    <a:pt x="9972" y="69"/>
                  </a:cubicBezTo>
                  <a:cubicBezTo>
                    <a:pt x="8712" y="-118"/>
                    <a:pt x="7272" y="69"/>
                    <a:pt x="6012" y="724"/>
                  </a:cubicBezTo>
                  <a:cubicBezTo>
                    <a:pt x="4752" y="1378"/>
                    <a:pt x="3672" y="2500"/>
                    <a:pt x="2772" y="3576"/>
                  </a:cubicBezTo>
                  <a:cubicBezTo>
                    <a:pt x="1872" y="4651"/>
                    <a:pt x="1152" y="5679"/>
                    <a:pt x="684" y="6942"/>
                  </a:cubicBezTo>
                  <a:cubicBezTo>
                    <a:pt x="216" y="8204"/>
                    <a:pt x="0" y="9700"/>
                    <a:pt x="0" y="10963"/>
                  </a:cubicBezTo>
                  <a:cubicBezTo>
                    <a:pt x="0" y="12225"/>
                    <a:pt x="216" y="13253"/>
                    <a:pt x="936" y="14656"/>
                  </a:cubicBezTo>
                  <a:cubicBezTo>
                    <a:pt x="1656" y="16059"/>
                    <a:pt x="2880" y="17835"/>
                    <a:pt x="4536" y="19004"/>
                  </a:cubicBezTo>
                  <a:cubicBezTo>
                    <a:pt x="6192" y="20173"/>
                    <a:pt x="8280" y="20734"/>
                    <a:pt x="10404" y="21061"/>
                  </a:cubicBezTo>
                  <a:cubicBezTo>
                    <a:pt x="12528" y="21388"/>
                    <a:pt x="14688" y="21482"/>
                    <a:pt x="16416" y="21201"/>
                  </a:cubicBezTo>
                  <a:cubicBezTo>
                    <a:pt x="18144" y="20921"/>
                    <a:pt x="19440" y="20266"/>
                    <a:pt x="20304" y="18817"/>
                  </a:cubicBezTo>
                  <a:cubicBezTo>
                    <a:pt x="21168" y="17368"/>
                    <a:pt x="21600" y="15124"/>
                    <a:pt x="21528" y="12552"/>
                  </a:cubicBezTo>
                  <a:cubicBezTo>
                    <a:pt x="21456" y="9981"/>
                    <a:pt x="20880" y="7082"/>
                    <a:pt x="19872" y="4931"/>
                  </a:cubicBezTo>
                  <a:cubicBezTo>
                    <a:pt x="18864" y="2781"/>
                    <a:pt x="17424" y="1378"/>
                    <a:pt x="15732" y="864"/>
                  </a:cubicBezTo>
                  <a:cubicBezTo>
                    <a:pt x="14040" y="350"/>
                    <a:pt x="12096" y="724"/>
                    <a:pt x="10152" y="1098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3" name="Line"/>
            <p:cNvSpPr/>
            <p:nvPr/>
          </p:nvSpPr>
          <p:spPr>
            <a:xfrm>
              <a:off x="1570277" y="4155426"/>
              <a:ext cx="76670" cy="99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831"/>
                    <a:pt x="0" y="16062"/>
                    <a:pt x="3600" y="12462"/>
                  </a:cubicBezTo>
                  <a:cubicBezTo>
                    <a:pt x="7200" y="8862"/>
                    <a:pt x="14400" y="443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4" name="Line"/>
            <p:cNvSpPr/>
            <p:nvPr/>
          </p:nvSpPr>
          <p:spPr>
            <a:xfrm>
              <a:off x="1754282" y="3894754"/>
              <a:ext cx="84336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000"/>
                    <a:pt x="0" y="14400"/>
                    <a:pt x="3600" y="10800"/>
                  </a:cubicBezTo>
                  <a:cubicBezTo>
                    <a:pt x="7200" y="7200"/>
                    <a:pt x="14400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5" name="Line"/>
            <p:cNvSpPr/>
            <p:nvPr/>
          </p:nvSpPr>
          <p:spPr>
            <a:xfrm>
              <a:off x="1938286" y="3641749"/>
              <a:ext cx="122670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0" y="18000"/>
                    <a:pt x="900" y="14400"/>
                    <a:pt x="4500" y="10800"/>
                  </a:cubicBezTo>
                  <a:cubicBezTo>
                    <a:pt x="8100" y="7200"/>
                    <a:pt x="14850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6" name="Line"/>
            <p:cNvSpPr/>
            <p:nvPr/>
          </p:nvSpPr>
          <p:spPr>
            <a:xfrm>
              <a:off x="2175958" y="3319741"/>
              <a:ext cx="115003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20" y="17530"/>
                    <a:pt x="3840" y="13461"/>
                    <a:pt x="7440" y="9861"/>
                  </a:cubicBezTo>
                  <a:cubicBezTo>
                    <a:pt x="11040" y="6261"/>
                    <a:pt x="16320" y="313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7" name="Line"/>
            <p:cNvSpPr/>
            <p:nvPr/>
          </p:nvSpPr>
          <p:spPr>
            <a:xfrm>
              <a:off x="2421297" y="2905731"/>
              <a:ext cx="107336" cy="18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29" y="16800"/>
                    <a:pt x="2057" y="12000"/>
                    <a:pt x="5657" y="8400"/>
                  </a:cubicBezTo>
                  <a:cubicBezTo>
                    <a:pt x="9257" y="4800"/>
                    <a:pt x="15429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8" name="Line"/>
            <p:cNvSpPr/>
            <p:nvPr/>
          </p:nvSpPr>
          <p:spPr>
            <a:xfrm>
              <a:off x="2651302" y="2576058"/>
              <a:ext cx="53669" cy="99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277"/>
                    <a:pt x="0" y="14954"/>
                    <a:pt x="3600" y="11354"/>
                  </a:cubicBezTo>
                  <a:cubicBezTo>
                    <a:pt x="7200" y="7754"/>
                    <a:pt x="14400" y="387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9" name="Line"/>
            <p:cNvSpPr/>
            <p:nvPr/>
          </p:nvSpPr>
          <p:spPr>
            <a:xfrm>
              <a:off x="2873640" y="2154382"/>
              <a:ext cx="130338" cy="184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47" y="18000"/>
                    <a:pt x="1694" y="14400"/>
                    <a:pt x="5294" y="10800"/>
                  </a:cubicBezTo>
                  <a:cubicBezTo>
                    <a:pt x="8894" y="7200"/>
                    <a:pt x="15247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0" name="Line"/>
            <p:cNvSpPr/>
            <p:nvPr/>
          </p:nvSpPr>
          <p:spPr>
            <a:xfrm>
              <a:off x="3164980" y="1755706"/>
              <a:ext cx="207006" cy="21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00" y="15686"/>
                    <a:pt x="8000" y="9771"/>
                    <a:pt x="11600" y="6171"/>
                  </a:cubicBezTo>
                  <a:cubicBezTo>
                    <a:pt x="15200" y="2571"/>
                    <a:pt x="18400" y="128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1" name="Line"/>
            <p:cNvSpPr/>
            <p:nvPr/>
          </p:nvSpPr>
          <p:spPr>
            <a:xfrm>
              <a:off x="82911" y="2353719"/>
              <a:ext cx="30668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2" name="Line"/>
            <p:cNvSpPr/>
            <p:nvPr/>
          </p:nvSpPr>
          <p:spPr>
            <a:xfrm>
              <a:off x="251581" y="2031712"/>
              <a:ext cx="107337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4" y="17530"/>
                    <a:pt x="1029" y="13461"/>
                    <a:pt x="4629" y="9861"/>
                  </a:cubicBezTo>
                  <a:cubicBezTo>
                    <a:pt x="8229" y="6261"/>
                    <a:pt x="14914" y="313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3" name="Line"/>
            <p:cNvSpPr/>
            <p:nvPr/>
          </p:nvSpPr>
          <p:spPr>
            <a:xfrm>
              <a:off x="596589" y="1725038"/>
              <a:ext cx="99670" cy="13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62" y="15600"/>
                    <a:pt x="3323" y="9600"/>
                    <a:pt x="6923" y="6000"/>
                  </a:cubicBezTo>
                  <a:cubicBezTo>
                    <a:pt x="10523" y="2400"/>
                    <a:pt x="16062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4" name="Line"/>
            <p:cNvSpPr/>
            <p:nvPr/>
          </p:nvSpPr>
          <p:spPr>
            <a:xfrm>
              <a:off x="818927" y="1487366"/>
              <a:ext cx="115004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4779"/>
                    <a:pt x="9600" y="7958"/>
                    <a:pt x="13200" y="4358"/>
                  </a:cubicBezTo>
                  <a:cubicBezTo>
                    <a:pt x="16800" y="758"/>
                    <a:pt x="19200" y="37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5" name="Line"/>
            <p:cNvSpPr/>
            <p:nvPr/>
          </p:nvSpPr>
          <p:spPr>
            <a:xfrm>
              <a:off x="1171602" y="1081024"/>
              <a:ext cx="145671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37" y="17100"/>
                    <a:pt x="2274" y="12600"/>
                    <a:pt x="4358" y="9450"/>
                  </a:cubicBezTo>
                  <a:cubicBezTo>
                    <a:pt x="6442" y="6300"/>
                    <a:pt x="9474" y="4500"/>
                    <a:pt x="12505" y="3150"/>
                  </a:cubicBezTo>
                  <a:cubicBezTo>
                    <a:pt x="15537" y="1800"/>
                    <a:pt x="18568" y="9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6" name="Line"/>
            <p:cNvSpPr/>
            <p:nvPr/>
          </p:nvSpPr>
          <p:spPr>
            <a:xfrm>
              <a:off x="1631612" y="575012"/>
              <a:ext cx="153338" cy="222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6386"/>
                    <a:pt x="7200" y="11172"/>
                    <a:pt x="10800" y="7572"/>
                  </a:cubicBezTo>
                  <a:cubicBezTo>
                    <a:pt x="14400" y="3972"/>
                    <a:pt x="18000" y="198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7" name="Line"/>
            <p:cNvSpPr/>
            <p:nvPr/>
          </p:nvSpPr>
          <p:spPr>
            <a:xfrm>
              <a:off x="2091623" y="38334"/>
              <a:ext cx="145671" cy="199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89" y="16062"/>
                    <a:pt x="7579" y="10523"/>
                    <a:pt x="11179" y="6923"/>
                  </a:cubicBezTo>
                  <a:cubicBezTo>
                    <a:pt x="14779" y="3323"/>
                    <a:pt x="18189" y="166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8" name="Line"/>
            <p:cNvSpPr/>
            <p:nvPr/>
          </p:nvSpPr>
          <p:spPr>
            <a:xfrm>
              <a:off x="2252626" y="4331764"/>
              <a:ext cx="30669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9" name="Line"/>
            <p:cNvSpPr/>
            <p:nvPr/>
          </p:nvSpPr>
          <p:spPr>
            <a:xfrm>
              <a:off x="2290960" y="4140093"/>
              <a:ext cx="7668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0" name="Line"/>
            <p:cNvSpPr/>
            <p:nvPr/>
          </p:nvSpPr>
          <p:spPr>
            <a:xfrm>
              <a:off x="2313961" y="3910088"/>
              <a:ext cx="1" cy="53669"/>
            </a:xfrm>
            <a:prstGeom prst="ellipse">
              <a:avLst/>
            </a:pr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1" name="Line"/>
            <p:cNvSpPr/>
            <p:nvPr/>
          </p:nvSpPr>
          <p:spPr>
            <a:xfrm>
              <a:off x="2321628" y="3657082"/>
              <a:ext cx="15334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2" name="Line"/>
            <p:cNvSpPr/>
            <p:nvPr/>
          </p:nvSpPr>
          <p:spPr>
            <a:xfrm>
              <a:off x="2359962" y="3289074"/>
              <a:ext cx="30668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17280"/>
                    <a:pt x="21600" y="12960"/>
                    <a:pt x="18000" y="9360"/>
                  </a:cubicBezTo>
                  <a:cubicBezTo>
                    <a:pt x="14400" y="5760"/>
                    <a:pt x="7200" y="288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3" name="Line"/>
            <p:cNvSpPr/>
            <p:nvPr/>
          </p:nvSpPr>
          <p:spPr>
            <a:xfrm>
              <a:off x="2348681" y="2829063"/>
              <a:ext cx="18949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21600"/>
                  </a:moveTo>
                  <a:cubicBezTo>
                    <a:pt x="1118" y="16518"/>
                    <a:pt x="-1582" y="11435"/>
                    <a:pt x="1118" y="7835"/>
                  </a:cubicBezTo>
                  <a:cubicBezTo>
                    <a:pt x="3818" y="4235"/>
                    <a:pt x="11918" y="2118"/>
                    <a:pt x="20018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4" name="Line"/>
            <p:cNvSpPr/>
            <p:nvPr/>
          </p:nvSpPr>
          <p:spPr>
            <a:xfrm>
              <a:off x="2390629" y="2315385"/>
              <a:ext cx="15335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5" name="Line"/>
            <p:cNvSpPr/>
            <p:nvPr/>
          </p:nvSpPr>
          <p:spPr>
            <a:xfrm>
              <a:off x="2467298" y="1771039"/>
              <a:ext cx="61335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00" y="17187"/>
                    <a:pt x="3600" y="12774"/>
                    <a:pt x="7200" y="9174"/>
                  </a:cubicBezTo>
                  <a:cubicBezTo>
                    <a:pt x="10800" y="5574"/>
                    <a:pt x="16200" y="278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6" name="Line"/>
            <p:cNvSpPr/>
            <p:nvPr/>
          </p:nvSpPr>
          <p:spPr>
            <a:xfrm>
              <a:off x="2467298" y="1295696"/>
              <a:ext cx="15334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7" name="Line"/>
            <p:cNvSpPr/>
            <p:nvPr/>
          </p:nvSpPr>
          <p:spPr>
            <a:xfrm>
              <a:off x="2464065" y="881686"/>
              <a:ext cx="26234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484" y="21600"/>
                  </a:moveTo>
                  <a:cubicBezTo>
                    <a:pt x="521" y="16650"/>
                    <a:pt x="-1443" y="11700"/>
                    <a:pt x="1502" y="8100"/>
                  </a:cubicBezTo>
                  <a:cubicBezTo>
                    <a:pt x="4448" y="4500"/>
                    <a:pt x="12302" y="2250"/>
                    <a:pt x="20157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8" name="Line"/>
            <p:cNvSpPr/>
            <p:nvPr/>
          </p:nvSpPr>
          <p:spPr>
            <a:xfrm>
              <a:off x="2490238" y="506011"/>
              <a:ext cx="30729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5024" y="21600"/>
                  </a:moveTo>
                  <a:cubicBezTo>
                    <a:pt x="1701" y="19350"/>
                    <a:pt x="-1622" y="17100"/>
                    <a:pt x="870" y="13500"/>
                  </a:cubicBezTo>
                  <a:cubicBezTo>
                    <a:pt x="3363" y="9900"/>
                    <a:pt x="11670" y="4950"/>
                    <a:pt x="19978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9" name="Line"/>
            <p:cNvSpPr/>
            <p:nvPr/>
          </p:nvSpPr>
          <p:spPr>
            <a:xfrm>
              <a:off x="2559300" y="0"/>
              <a:ext cx="46002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217"/>
                    <a:pt x="0" y="12835"/>
                    <a:pt x="3600" y="9235"/>
                  </a:cubicBezTo>
                  <a:cubicBezTo>
                    <a:pt x="7200" y="5635"/>
                    <a:pt x="14400" y="281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3" name="Drawing"/>
          <p:cNvGrpSpPr/>
          <p:nvPr/>
        </p:nvGrpSpPr>
        <p:grpSpPr>
          <a:xfrm>
            <a:off x="153336" y="66445"/>
            <a:ext cx="12082941" cy="9206930"/>
            <a:chOff x="0" y="0"/>
            <a:chExt cx="12082939" cy="9206928"/>
          </a:xfrm>
        </p:grpSpPr>
        <p:sp>
          <p:nvSpPr>
            <p:cNvPr id="1272" name="Line"/>
            <p:cNvSpPr/>
            <p:nvPr/>
          </p:nvSpPr>
          <p:spPr>
            <a:xfrm>
              <a:off x="430358" y="266256"/>
              <a:ext cx="163545" cy="672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1" h="21298" fill="norm" stroke="1" extrusionOk="0">
                  <a:moveTo>
                    <a:pt x="8577" y="6214"/>
                  </a:moveTo>
                  <a:cubicBezTo>
                    <a:pt x="8577" y="9612"/>
                    <a:pt x="8577" y="13010"/>
                    <a:pt x="8577" y="14992"/>
                  </a:cubicBezTo>
                  <a:cubicBezTo>
                    <a:pt x="8577" y="16974"/>
                    <a:pt x="8577" y="17540"/>
                    <a:pt x="8577" y="18551"/>
                  </a:cubicBezTo>
                  <a:cubicBezTo>
                    <a:pt x="8577" y="19562"/>
                    <a:pt x="8577" y="21019"/>
                    <a:pt x="8093" y="21261"/>
                  </a:cubicBezTo>
                  <a:cubicBezTo>
                    <a:pt x="7610" y="21504"/>
                    <a:pt x="6643" y="20533"/>
                    <a:pt x="5031" y="18713"/>
                  </a:cubicBezTo>
                  <a:cubicBezTo>
                    <a:pt x="3419" y="16893"/>
                    <a:pt x="1162" y="14223"/>
                    <a:pt x="356" y="11311"/>
                  </a:cubicBezTo>
                  <a:cubicBezTo>
                    <a:pt x="-450" y="8398"/>
                    <a:pt x="195" y="5243"/>
                    <a:pt x="1484" y="3302"/>
                  </a:cubicBezTo>
                  <a:cubicBezTo>
                    <a:pt x="2774" y="1360"/>
                    <a:pt x="4708" y="632"/>
                    <a:pt x="6481" y="268"/>
                  </a:cubicBezTo>
                  <a:cubicBezTo>
                    <a:pt x="8254" y="-96"/>
                    <a:pt x="9866" y="-96"/>
                    <a:pt x="11962" y="308"/>
                  </a:cubicBezTo>
                  <a:cubicBezTo>
                    <a:pt x="14057" y="713"/>
                    <a:pt x="16637" y="1522"/>
                    <a:pt x="18410" y="2614"/>
                  </a:cubicBezTo>
                  <a:cubicBezTo>
                    <a:pt x="20183" y="3706"/>
                    <a:pt x="21150" y="5082"/>
                    <a:pt x="20344" y="6093"/>
                  </a:cubicBezTo>
                  <a:cubicBezTo>
                    <a:pt x="19538" y="7104"/>
                    <a:pt x="16959" y="7751"/>
                    <a:pt x="14057" y="8237"/>
                  </a:cubicBezTo>
                  <a:cubicBezTo>
                    <a:pt x="11156" y="8722"/>
                    <a:pt x="7932" y="9046"/>
                    <a:pt x="5514" y="9167"/>
                  </a:cubicBezTo>
                  <a:cubicBezTo>
                    <a:pt x="3096" y="9288"/>
                    <a:pt x="1484" y="9207"/>
                    <a:pt x="1968" y="8924"/>
                  </a:cubicBezTo>
                  <a:cubicBezTo>
                    <a:pt x="2451" y="8641"/>
                    <a:pt x="5031" y="8156"/>
                    <a:pt x="7610" y="76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3" name="Line"/>
            <p:cNvSpPr/>
            <p:nvPr/>
          </p:nvSpPr>
          <p:spPr>
            <a:xfrm>
              <a:off x="636347" y="539234"/>
              <a:ext cx="168672" cy="27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1" fill="norm" stroke="1" extrusionOk="0">
                  <a:moveTo>
                    <a:pt x="0" y="3567"/>
                  </a:moveTo>
                  <a:cubicBezTo>
                    <a:pt x="4909" y="6936"/>
                    <a:pt x="9818" y="10305"/>
                    <a:pt x="12273" y="12583"/>
                  </a:cubicBezTo>
                  <a:cubicBezTo>
                    <a:pt x="14727" y="14862"/>
                    <a:pt x="14727" y="16051"/>
                    <a:pt x="14564" y="17240"/>
                  </a:cubicBezTo>
                  <a:cubicBezTo>
                    <a:pt x="14400" y="18429"/>
                    <a:pt x="14073" y="19618"/>
                    <a:pt x="13091" y="20411"/>
                  </a:cubicBezTo>
                  <a:cubicBezTo>
                    <a:pt x="12109" y="21204"/>
                    <a:pt x="10473" y="21600"/>
                    <a:pt x="9164" y="19717"/>
                  </a:cubicBezTo>
                  <a:cubicBezTo>
                    <a:pt x="7855" y="17835"/>
                    <a:pt x="6873" y="13673"/>
                    <a:pt x="9000" y="10007"/>
                  </a:cubicBezTo>
                  <a:cubicBezTo>
                    <a:pt x="11127" y="6341"/>
                    <a:pt x="16364" y="317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4" name="Line"/>
            <p:cNvSpPr/>
            <p:nvPr/>
          </p:nvSpPr>
          <p:spPr>
            <a:xfrm>
              <a:off x="921167" y="318888"/>
              <a:ext cx="205859" cy="499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314" fill="norm" stroke="1" extrusionOk="0">
                  <a:moveTo>
                    <a:pt x="15880" y="2206"/>
                  </a:moveTo>
                  <a:cubicBezTo>
                    <a:pt x="15613" y="1333"/>
                    <a:pt x="15347" y="461"/>
                    <a:pt x="14547" y="133"/>
                  </a:cubicBezTo>
                  <a:cubicBezTo>
                    <a:pt x="13747" y="-194"/>
                    <a:pt x="12413" y="24"/>
                    <a:pt x="10280" y="1442"/>
                  </a:cubicBezTo>
                  <a:cubicBezTo>
                    <a:pt x="8147" y="2861"/>
                    <a:pt x="5213" y="5479"/>
                    <a:pt x="3213" y="8370"/>
                  </a:cubicBezTo>
                  <a:cubicBezTo>
                    <a:pt x="1213" y="11261"/>
                    <a:pt x="147" y="14424"/>
                    <a:pt x="13" y="16388"/>
                  </a:cubicBezTo>
                  <a:cubicBezTo>
                    <a:pt x="-120" y="18351"/>
                    <a:pt x="680" y="19115"/>
                    <a:pt x="4147" y="19770"/>
                  </a:cubicBezTo>
                  <a:cubicBezTo>
                    <a:pt x="7613" y="20424"/>
                    <a:pt x="13747" y="20970"/>
                    <a:pt x="17080" y="21188"/>
                  </a:cubicBezTo>
                  <a:cubicBezTo>
                    <a:pt x="20413" y="21406"/>
                    <a:pt x="20947" y="21297"/>
                    <a:pt x="21480" y="211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5" name="Line"/>
            <p:cNvSpPr/>
            <p:nvPr/>
          </p:nvSpPr>
          <p:spPr>
            <a:xfrm>
              <a:off x="1203693" y="424231"/>
              <a:ext cx="277484" cy="378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477" fill="norm" stroke="1" extrusionOk="0">
                  <a:moveTo>
                    <a:pt x="0" y="0"/>
                  </a:moveTo>
                  <a:cubicBezTo>
                    <a:pt x="1783" y="870"/>
                    <a:pt x="3567" y="1740"/>
                    <a:pt x="6341" y="4349"/>
                  </a:cubicBezTo>
                  <a:cubicBezTo>
                    <a:pt x="9116" y="6958"/>
                    <a:pt x="12881" y="11307"/>
                    <a:pt x="15358" y="14279"/>
                  </a:cubicBezTo>
                  <a:cubicBezTo>
                    <a:pt x="17835" y="17251"/>
                    <a:pt x="19024" y="18846"/>
                    <a:pt x="19916" y="19933"/>
                  </a:cubicBezTo>
                  <a:cubicBezTo>
                    <a:pt x="20807" y="21020"/>
                    <a:pt x="21402" y="21600"/>
                    <a:pt x="21501" y="21455"/>
                  </a:cubicBezTo>
                  <a:cubicBezTo>
                    <a:pt x="21600" y="21310"/>
                    <a:pt x="21204" y="20440"/>
                    <a:pt x="20807" y="195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6" name="Line"/>
            <p:cNvSpPr/>
            <p:nvPr/>
          </p:nvSpPr>
          <p:spPr>
            <a:xfrm>
              <a:off x="1303362" y="370563"/>
              <a:ext cx="130337" cy="44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88" y="3352"/>
                    <a:pt x="13976" y="6703"/>
                    <a:pt x="10376" y="10303"/>
                  </a:cubicBezTo>
                  <a:cubicBezTo>
                    <a:pt x="6776" y="13903"/>
                    <a:pt x="3388" y="1775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7" name="Line"/>
            <p:cNvSpPr/>
            <p:nvPr/>
          </p:nvSpPr>
          <p:spPr>
            <a:xfrm>
              <a:off x="1595270" y="608235"/>
              <a:ext cx="45434" cy="379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534" fill="norm" stroke="1" extrusionOk="0">
                  <a:moveTo>
                    <a:pt x="14133" y="0"/>
                  </a:moveTo>
                  <a:cubicBezTo>
                    <a:pt x="9333" y="3769"/>
                    <a:pt x="4533" y="7538"/>
                    <a:pt x="2133" y="10872"/>
                  </a:cubicBezTo>
                  <a:cubicBezTo>
                    <a:pt x="-267" y="14207"/>
                    <a:pt x="-267" y="17106"/>
                    <a:pt x="333" y="18918"/>
                  </a:cubicBezTo>
                  <a:cubicBezTo>
                    <a:pt x="933" y="20730"/>
                    <a:pt x="2133" y="21455"/>
                    <a:pt x="5133" y="21528"/>
                  </a:cubicBezTo>
                  <a:cubicBezTo>
                    <a:pt x="8133" y="21600"/>
                    <a:pt x="12933" y="21020"/>
                    <a:pt x="15933" y="20150"/>
                  </a:cubicBezTo>
                  <a:cubicBezTo>
                    <a:pt x="18933" y="19281"/>
                    <a:pt x="20133" y="18121"/>
                    <a:pt x="21333" y="169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8" name="Line"/>
            <p:cNvSpPr/>
            <p:nvPr/>
          </p:nvSpPr>
          <p:spPr>
            <a:xfrm>
              <a:off x="1533368" y="799906"/>
              <a:ext cx="138004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9" name="Line"/>
            <p:cNvSpPr/>
            <p:nvPr/>
          </p:nvSpPr>
          <p:spPr>
            <a:xfrm>
              <a:off x="1694371" y="822907"/>
              <a:ext cx="122671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0" name="Line"/>
            <p:cNvSpPr/>
            <p:nvPr/>
          </p:nvSpPr>
          <p:spPr>
            <a:xfrm>
              <a:off x="1748039" y="769239"/>
              <a:ext cx="30668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4708"/>
                    <a:pt x="3600" y="9415"/>
                    <a:pt x="7200" y="13015"/>
                  </a:cubicBezTo>
                  <a:cubicBezTo>
                    <a:pt x="10800" y="16615"/>
                    <a:pt x="16200" y="1910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1" name="Line"/>
            <p:cNvSpPr/>
            <p:nvPr/>
          </p:nvSpPr>
          <p:spPr>
            <a:xfrm>
              <a:off x="1870708" y="700238"/>
              <a:ext cx="30669" cy="26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4871"/>
                    <a:pt x="3600" y="9741"/>
                    <a:pt x="7200" y="13341"/>
                  </a:cubicBezTo>
                  <a:cubicBezTo>
                    <a:pt x="10800" y="16941"/>
                    <a:pt x="16200" y="1927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2" name="Line"/>
            <p:cNvSpPr/>
            <p:nvPr/>
          </p:nvSpPr>
          <p:spPr>
            <a:xfrm>
              <a:off x="2085380" y="569901"/>
              <a:ext cx="230006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3" name="Line"/>
            <p:cNvSpPr/>
            <p:nvPr/>
          </p:nvSpPr>
          <p:spPr>
            <a:xfrm>
              <a:off x="2146715" y="707904"/>
              <a:ext cx="222339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4" name="Line"/>
            <p:cNvSpPr/>
            <p:nvPr/>
          </p:nvSpPr>
          <p:spPr>
            <a:xfrm>
              <a:off x="2714061" y="638903"/>
              <a:ext cx="197689" cy="446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313" fill="norm" stroke="1" extrusionOk="0">
                  <a:moveTo>
                    <a:pt x="12304" y="0"/>
                  </a:moveTo>
                  <a:cubicBezTo>
                    <a:pt x="13124" y="1953"/>
                    <a:pt x="13944" y="3905"/>
                    <a:pt x="15585" y="6773"/>
                  </a:cubicBezTo>
                  <a:cubicBezTo>
                    <a:pt x="17225" y="9641"/>
                    <a:pt x="19686" y="13424"/>
                    <a:pt x="20643" y="15925"/>
                  </a:cubicBezTo>
                  <a:cubicBezTo>
                    <a:pt x="21600" y="18427"/>
                    <a:pt x="21053" y="19647"/>
                    <a:pt x="20233" y="20441"/>
                  </a:cubicBezTo>
                  <a:cubicBezTo>
                    <a:pt x="19413" y="21234"/>
                    <a:pt x="18319" y="21600"/>
                    <a:pt x="15175" y="21051"/>
                  </a:cubicBezTo>
                  <a:cubicBezTo>
                    <a:pt x="12030" y="20502"/>
                    <a:pt x="6835" y="19037"/>
                    <a:pt x="3965" y="17756"/>
                  </a:cubicBezTo>
                  <a:cubicBezTo>
                    <a:pt x="1094" y="16475"/>
                    <a:pt x="547" y="15376"/>
                    <a:pt x="0" y="142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5" name="Line"/>
            <p:cNvSpPr/>
            <p:nvPr/>
          </p:nvSpPr>
          <p:spPr>
            <a:xfrm>
              <a:off x="2722166" y="470232"/>
              <a:ext cx="37897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21600"/>
                  </a:moveTo>
                  <a:cubicBezTo>
                    <a:pt x="1118" y="16560"/>
                    <a:pt x="-1582" y="11520"/>
                    <a:pt x="1118" y="7920"/>
                  </a:cubicBezTo>
                  <a:cubicBezTo>
                    <a:pt x="3818" y="4320"/>
                    <a:pt x="11918" y="2160"/>
                    <a:pt x="2001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6" name="Line"/>
            <p:cNvSpPr/>
            <p:nvPr/>
          </p:nvSpPr>
          <p:spPr>
            <a:xfrm>
              <a:off x="3097841" y="0"/>
              <a:ext cx="76231" cy="1340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533" fill="norm" stroke="1" extrusionOk="0">
                  <a:moveTo>
                    <a:pt x="2036" y="1766"/>
                  </a:moveTo>
                  <a:cubicBezTo>
                    <a:pt x="2756" y="1314"/>
                    <a:pt x="3476" y="862"/>
                    <a:pt x="3116" y="534"/>
                  </a:cubicBezTo>
                  <a:cubicBezTo>
                    <a:pt x="2756" y="205"/>
                    <a:pt x="1316" y="0"/>
                    <a:pt x="596" y="0"/>
                  </a:cubicBezTo>
                  <a:cubicBezTo>
                    <a:pt x="-124" y="0"/>
                    <a:pt x="-124" y="205"/>
                    <a:pt x="236" y="1109"/>
                  </a:cubicBezTo>
                  <a:cubicBezTo>
                    <a:pt x="596" y="2012"/>
                    <a:pt x="1316" y="3614"/>
                    <a:pt x="3476" y="5256"/>
                  </a:cubicBezTo>
                  <a:cubicBezTo>
                    <a:pt x="5636" y="6899"/>
                    <a:pt x="9236" y="8583"/>
                    <a:pt x="12116" y="10102"/>
                  </a:cubicBezTo>
                  <a:cubicBezTo>
                    <a:pt x="14996" y="11621"/>
                    <a:pt x="17156" y="12976"/>
                    <a:pt x="18596" y="14373"/>
                  </a:cubicBezTo>
                  <a:cubicBezTo>
                    <a:pt x="20036" y="15769"/>
                    <a:pt x="20756" y="17206"/>
                    <a:pt x="20756" y="18335"/>
                  </a:cubicBezTo>
                  <a:cubicBezTo>
                    <a:pt x="20756" y="19465"/>
                    <a:pt x="20036" y="20286"/>
                    <a:pt x="19676" y="20820"/>
                  </a:cubicBezTo>
                  <a:cubicBezTo>
                    <a:pt x="19316" y="21354"/>
                    <a:pt x="19316" y="21600"/>
                    <a:pt x="19676" y="21518"/>
                  </a:cubicBezTo>
                  <a:cubicBezTo>
                    <a:pt x="20036" y="21436"/>
                    <a:pt x="20756" y="21025"/>
                    <a:pt x="21476" y="206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7" name="Line"/>
            <p:cNvSpPr/>
            <p:nvPr/>
          </p:nvSpPr>
          <p:spPr>
            <a:xfrm>
              <a:off x="3289074" y="539234"/>
              <a:ext cx="299007" cy="37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46" y="588"/>
                    <a:pt x="3692" y="1176"/>
                    <a:pt x="6277" y="3086"/>
                  </a:cubicBezTo>
                  <a:cubicBezTo>
                    <a:pt x="8862" y="4996"/>
                    <a:pt x="12185" y="8229"/>
                    <a:pt x="14862" y="11535"/>
                  </a:cubicBezTo>
                  <a:cubicBezTo>
                    <a:pt x="17538" y="14841"/>
                    <a:pt x="19569" y="1822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8" name="Line"/>
            <p:cNvSpPr/>
            <p:nvPr/>
          </p:nvSpPr>
          <p:spPr>
            <a:xfrm>
              <a:off x="3396410" y="448369"/>
              <a:ext cx="168671" cy="527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4" fill="norm" stroke="1" extrusionOk="0">
                  <a:moveTo>
                    <a:pt x="21600" y="580"/>
                  </a:moveTo>
                  <a:cubicBezTo>
                    <a:pt x="20291" y="267"/>
                    <a:pt x="18982" y="-46"/>
                    <a:pt x="17836" y="6"/>
                  </a:cubicBezTo>
                  <a:cubicBezTo>
                    <a:pt x="16691" y="58"/>
                    <a:pt x="15709" y="476"/>
                    <a:pt x="14073" y="2250"/>
                  </a:cubicBezTo>
                  <a:cubicBezTo>
                    <a:pt x="12436" y="4024"/>
                    <a:pt x="10145" y="7154"/>
                    <a:pt x="7691" y="9971"/>
                  </a:cubicBezTo>
                  <a:cubicBezTo>
                    <a:pt x="5236" y="12789"/>
                    <a:pt x="2618" y="15293"/>
                    <a:pt x="1309" y="17171"/>
                  </a:cubicBezTo>
                  <a:cubicBezTo>
                    <a:pt x="0" y="19050"/>
                    <a:pt x="0" y="20302"/>
                    <a:pt x="0" y="215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9" name="Line"/>
            <p:cNvSpPr/>
            <p:nvPr/>
          </p:nvSpPr>
          <p:spPr>
            <a:xfrm>
              <a:off x="3703597" y="707904"/>
              <a:ext cx="30154" cy="376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473" fill="norm" stroke="1" extrusionOk="0">
                  <a:moveTo>
                    <a:pt x="15838" y="0"/>
                  </a:moveTo>
                  <a:cubicBezTo>
                    <a:pt x="10438" y="5108"/>
                    <a:pt x="5038" y="10216"/>
                    <a:pt x="2338" y="13573"/>
                  </a:cubicBezTo>
                  <a:cubicBezTo>
                    <a:pt x="-362" y="16930"/>
                    <a:pt x="-362" y="18535"/>
                    <a:pt x="538" y="19703"/>
                  </a:cubicBezTo>
                  <a:cubicBezTo>
                    <a:pt x="1438" y="20870"/>
                    <a:pt x="3238" y="21600"/>
                    <a:pt x="6838" y="21454"/>
                  </a:cubicBezTo>
                  <a:cubicBezTo>
                    <a:pt x="10438" y="21308"/>
                    <a:pt x="15838" y="20286"/>
                    <a:pt x="21238" y="192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0" name="Line"/>
            <p:cNvSpPr/>
            <p:nvPr/>
          </p:nvSpPr>
          <p:spPr>
            <a:xfrm>
              <a:off x="3641748" y="876575"/>
              <a:ext cx="161005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1" name="Line"/>
            <p:cNvSpPr/>
            <p:nvPr/>
          </p:nvSpPr>
          <p:spPr>
            <a:xfrm>
              <a:off x="3956089" y="730905"/>
              <a:ext cx="115003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2" name="Line"/>
            <p:cNvSpPr/>
            <p:nvPr/>
          </p:nvSpPr>
          <p:spPr>
            <a:xfrm>
              <a:off x="3956089" y="876575"/>
              <a:ext cx="107336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3" name="Line"/>
            <p:cNvSpPr/>
            <p:nvPr/>
          </p:nvSpPr>
          <p:spPr>
            <a:xfrm>
              <a:off x="4262762" y="746239"/>
              <a:ext cx="15335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4" name="Line"/>
            <p:cNvSpPr/>
            <p:nvPr/>
          </p:nvSpPr>
          <p:spPr>
            <a:xfrm>
              <a:off x="4239762" y="546901"/>
              <a:ext cx="30668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0800"/>
                    <a:pt x="7200" y="0"/>
                    <a:pt x="3600" y="0"/>
                  </a:cubicBezTo>
                  <a:cubicBezTo>
                    <a:pt x="0" y="0"/>
                    <a:pt x="0" y="108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5" name="Line"/>
            <p:cNvSpPr/>
            <p:nvPr/>
          </p:nvSpPr>
          <p:spPr>
            <a:xfrm>
              <a:off x="4331764" y="907242"/>
              <a:ext cx="99670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92" y="4070"/>
                    <a:pt x="19385" y="8139"/>
                    <a:pt x="15785" y="11739"/>
                  </a:cubicBezTo>
                  <a:cubicBezTo>
                    <a:pt x="12185" y="15339"/>
                    <a:pt x="6092" y="1847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6" name="Line"/>
            <p:cNvSpPr/>
            <p:nvPr/>
          </p:nvSpPr>
          <p:spPr>
            <a:xfrm>
              <a:off x="4952778" y="506759"/>
              <a:ext cx="299008" cy="469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9" fill="norm" stroke="1" extrusionOk="0">
                  <a:moveTo>
                    <a:pt x="0" y="83"/>
                  </a:moveTo>
                  <a:cubicBezTo>
                    <a:pt x="923" y="-34"/>
                    <a:pt x="1846" y="-151"/>
                    <a:pt x="3231" y="666"/>
                  </a:cubicBezTo>
                  <a:cubicBezTo>
                    <a:pt x="4615" y="1484"/>
                    <a:pt x="6462" y="3235"/>
                    <a:pt x="9323" y="6504"/>
                  </a:cubicBezTo>
                  <a:cubicBezTo>
                    <a:pt x="12185" y="9773"/>
                    <a:pt x="16062" y="14560"/>
                    <a:pt x="18277" y="17304"/>
                  </a:cubicBezTo>
                  <a:cubicBezTo>
                    <a:pt x="20492" y="20048"/>
                    <a:pt x="21046" y="20748"/>
                    <a:pt x="21600" y="214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7" name="Line"/>
            <p:cNvSpPr/>
            <p:nvPr/>
          </p:nvSpPr>
          <p:spPr>
            <a:xfrm>
              <a:off x="5037113" y="419120"/>
              <a:ext cx="260674" cy="610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23"/>
                  </a:moveTo>
                  <a:cubicBezTo>
                    <a:pt x="20965" y="362"/>
                    <a:pt x="20329" y="0"/>
                    <a:pt x="19482" y="0"/>
                  </a:cubicBezTo>
                  <a:cubicBezTo>
                    <a:pt x="18635" y="0"/>
                    <a:pt x="17576" y="362"/>
                    <a:pt x="15459" y="1762"/>
                  </a:cubicBezTo>
                  <a:cubicBezTo>
                    <a:pt x="13341" y="3163"/>
                    <a:pt x="10165" y="5603"/>
                    <a:pt x="7412" y="8269"/>
                  </a:cubicBezTo>
                  <a:cubicBezTo>
                    <a:pt x="4659" y="10936"/>
                    <a:pt x="2329" y="13828"/>
                    <a:pt x="1165" y="16087"/>
                  </a:cubicBezTo>
                  <a:cubicBezTo>
                    <a:pt x="0" y="18346"/>
                    <a:pt x="0" y="1997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8" name="Line"/>
            <p:cNvSpPr/>
            <p:nvPr/>
          </p:nvSpPr>
          <p:spPr>
            <a:xfrm>
              <a:off x="5321396" y="769239"/>
              <a:ext cx="83726" cy="366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390" fill="norm" stroke="1" extrusionOk="0">
                  <a:moveTo>
                    <a:pt x="21444" y="0"/>
                  </a:moveTo>
                  <a:cubicBezTo>
                    <a:pt x="14899" y="3128"/>
                    <a:pt x="8353" y="6257"/>
                    <a:pt x="4753" y="9236"/>
                  </a:cubicBezTo>
                  <a:cubicBezTo>
                    <a:pt x="1153" y="12215"/>
                    <a:pt x="499" y="15046"/>
                    <a:pt x="171" y="16982"/>
                  </a:cubicBezTo>
                  <a:cubicBezTo>
                    <a:pt x="-156" y="18919"/>
                    <a:pt x="-156" y="19961"/>
                    <a:pt x="1480" y="20632"/>
                  </a:cubicBezTo>
                  <a:cubicBezTo>
                    <a:pt x="3117" y="21302"/>
                    <a:pt x="6389" y="21600"/>
                    <a:pt x="9662" y="21228"/>
                  </a:cubicBezTo>
                  <a:cubicBezTo>
                    <a:pt x="12935" y="20855"/>
                    <a:pt x="16208" y="19812"/>
                    <a:pt x="19480" y="187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9" name="Line"/>
            <p:cNvSpPr/>
            <p:nvPr/>
          </p:nvSpPr>
          <p:spPr>
            <a:xfrm>
              <a:off x="5297786" y="983911"/>
              <a:ext cx="107336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0" name="Line"/>
            <p:cNvSpPr/>
            <p:nvPr/>
          </p:nvSpPr>
          <p:spPr>
            <a:xfrm>
              <a:off x="5489457" y="1006911"/>
              <a:ext cx="115003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1" name="Line"/>
            <p:cNvSpPr/>
            <p:nvPr/>
          </p:nvSpPr>
          <p:spPr>
            <a:xfrm>
              <a:off x="5650400" y="945576"/>
              <a:ext cx="30729" cy="18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19978" y="0"/>
                  </a:moveTo>
                  <a:cubicBezTo>
                    <a:pt x="11670" y="3600"/>
                    <a:pt x="3363" y="7200"/>
                    <a:pt x="870" y="10800"/>
                  </a:cubicBezTo>
                  <a:cubicBezTo>
                    <a:pt x="-1622" y="14400"/>
                    <a:pt x="1701" y="18000"/>
                    <a:pt x="502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2" name="Line"/>
            <p:cNvSpPr/>
            <p:nvPr/>
          </p:nvSpPr>
          <p:spPr>
            <a:xfrm>
              <a:off x="6015913" y="693084"/>
              <a:ext cx="163560" cy="37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1" fill="norm" stroke="1" extrusionOk="0">
                  <a:moveTo>
                    <a:pt x="3375" y="21311"/>
                  </a:moveTo>
                  <a:cubicBezTo>
                    <a:pt x="1687" y="15551"/>
                    <a:pt x="0" y="9791"/>
                    <a:pt x="0" y="6191"/>
                  </a:cubicBezTo>
                  <a:cubicBezTo>
                    <a:pt x="0" y="2591"/>
                    <a:pt x="1687" y="1151"/>
                    <a:pt x="4725" y="431"/>
                  </a:cubicBezTo>
                  <a:cubicBezTo>
                    <a:pt x="7762" y="-289"/>
                    <a:pt x="12150" y="-289"/>
                    <a:pt x="15188" y="1871"/>
                  </a:cubicBezTo>
                  <a:cubicBezTo>
                    <a:pt x="18225" y="4031"/>
                    <a:pt x="19913" y="8351"/>
                    <a:pt x="21600" y="126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3" name="Line"/>
            <p:cNvSpPr/>
            <p:nvPr/>
          </p:nvSpPr>
          <p:spPr>
            <a:xfrm>
              <a:off x="6046185" y="807573"/>
              <a:ext cx="248291" cy="60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200" fill="norm" stroke="1" extrusionOk="0">
                  <a:moveTo>
                    <a:pt x="255" y="0"/>
                  </a:moveTo>
                  <a:cubicBezTo>
                    <a:pt x="34" y="4500"/>
                    <a:pt x="-186" y="9000"/>
                    <a:pt x="255" y="13050"/>
                  </a:cubicBezTo>
                  <a:cubicBezTo>
                    <a:pt x="696" y="17100"/>
                    <a:pt x="1798" y="20700"/>
                    <a:pt x="4994" y="21150"/>
                  </a:cubicBezTo>
                  <a:cubicBezTo>
                    <a:pt x="8189" y="21600"/>
                    <a:pt x="13479" y="18900"/>
                    <a:pt x="16565" y="16650"/>
                  </a:cubicBezTo>
                  <a:cubicBezTo>
                    <a:pt x="19651" y="14400"/>
                    <a:pt x="20532" y="12600"/>
                    <a:pt x="21414" y="108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4" name="Line"/>
            <p:cNvSpPr/>
            <p:nvPr/>
          </p:nvSpPr>
          <p:spPr>
            <a:xfrm>
              <a:off x="6315843" y="667769"/>
              <a:ext cx="223972" cy="136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0673" fill="norm" stroke="1" extrusionOk="0">
                  <a:moveTo>
                    <a:pt x="21270" y="8371"/>
                  </a:moveTo>
                  <a:cubicBezTo>
                    <a:pt x="18843" y="4514"/>
                    <a:pt x="16416" y="657"/>
                    <a:pt x="13261" y="79"/>
                  </a:cubicBezTo>
                  <a:cubicBezTo>
                    <a:pt x="10106" y="-500"/>
                    <a:pt x="6223" y="2200"/>
                    <a:pt x="3917" y="4900"/>
                  </a:cubicBezTo>
                  <a:cubicBezTo>
                    <a:pt x="1612" y="7600"/>
                    <a:pt x="883" y="10300"/>
                    <a:pt x="398" y="12614"/>
                  </a:cubicBezTo>
                  <a:cubicBezTo>
                    <a:pt x="-87" y="14929"/>
                    <a:pt x="-330" y="16857"/>
                    <a:pt x="883" y="18400"/>
                  </a:cubicBezTo>
                  <a:cubicBezTo>
                    <a:pt x="2097" y="19943"/>
                    <a:pt x="4767" y="21100"/>
                    <a:pt x="8043" y="20521"/>
                  </a:cubicBezTo>
                  <a:cubicBezTo>
                    <a:pt x="11319" y="19943"/>
                    <a:pt x="15203" y="17629"/>
                    <a:pt x="19086" y="153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5" name="Line"/>
            <p:cNvSpPr/>
            <p:nvPr/>
          </p:nvSpPr>
          <p:spPr>
            <a:xfrm>
              <a:off x="6509146" y="776906"/>
              <a:ext cx="7668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6" name="Line"/>
            <p:cNvSpPr/>
            <p:nvPr/>
          </p:nvSpPr>
          <p:spPr>
            <a:xfrm>
              <a:off x="6601148" y="891909"/>
              <a:ext cx="46002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082"/>
                    <a:pt x="21600" y="10165"/>
                    <a:pt x="18000" y="13765"/>
                  </a:cubicBezTo>
                  <a:cubicBezTo>
                    <a:pt x="14400" y="17365"/>
                    <a:pt x="7200" y="1948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7" name="Line"/>
            <p:cNvSpPr/>
            <p:nvPr/>
          </p:nvSpPr>
          <p:spPr>
            <a:xfrm>
              <a:off x="6907822" y="491053"/>
              <a:ext cx="276007" cy="446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fill="norm" stroke="1" extrusionOk="0">
                  <a:moveTo>
                    <a:pt x="0" y="104"/>
                  </a:moveTo>
                  <a:cubicBezTo>
                    <a:pt x="1000" y="-18"/>
                    <a:pt x="2000" y="-141"/>
                    <a:pt x="3500" y="411"/>
                  </a:cubicBezTo>
                  <a:cubicBezTo>
                    <a:pt x="5000" y="964"/>
                    <a:pt x="7000" y="2191"/>
                    <a:pt x="9600" y="4645"/>
                  </a:cubicBezTo>
                  <a:cubicBezTo>
                    <a:pt x="12200" y="7100"/>
                    <a:pt x="15400" y="10782"/>
                    <a:pt x="17500" y="13789"/>
                  </a:cubicBezTo>
                  <a:cubicBezTo>
                    <a:pt x="19600" y="16795"/>
                    <a:pt x="20600" y="19127"/>
                    <a:pt x="21600" y="214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8" name="Line"/>
            <p:cNvSpPr/>
            <p:nvPr/>
          </p:nvSpPr>
          <p:spPr>
            <a:xfrm>
              <a:off x="6985342" y="463714"/>
              <a:ext cx="221488" cy="520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552" fill="norm" stroke="1" extrusionOk="0">
                  <a:moveTo>
                    <a:pt x="21273" y="905"/>
                  </a:moveTo>
                  <a:cubicBezTo>
                    <a:pt x="20537" y="481"/>
                    <a:pt x="19800" y="58"/>
                    <a:pt x="18818" y="5"/>
                  </a:cubicBezTo>
                  <a:cubicBezTo>
                    <a:pt x="17837" y="-48"/>
                    <a:pt x="16609" y="270"/>
                    <a:pt x="14155" y="1964"/>
                  </a:cubicBezTo>
                  <a:cubicBezTo>
                    <a:pt x="11700" y="3658"/>
                    <a:pt x="8018" y="6728"/>
                    <a:pt x="5318" y="9905"/>
                  </a:cubicBezTo>
                  <a:cubicBezTo>
                    <a:pt x="2618" y="13081"/>
                    <a:pt x="900" y="16364"/>
                    <a:pt x="287" y="18323"/>
                  </a:cubicBezTo>
                  <a:cubicBezTo>
                    <a:pt x="-327" y="20281"/>
                    <a:pt x="164" y="20917"/>
                    <a:pt x="655" y="215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9" name="Line"/>
            <p:cNvSpPr/>
            <p:nvPr/>
          </p:nvSpPr>
          <p:spPr>
            <a:xfrm>
              <a:off x="7332054" y="761572"/>
              <a:ext cx="58780" cy="362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026" y="3499"/>
                    <a:pt x="8452" y="6997"/>
                    <a:pt x="4696" y="10344"/>
                  </a:cubicBezTo>
                  <a:cubicBezTo>
                    <a:pt x="939" y="13690"/>
                    <a:pt x="0" y="16885"/>
                    <a:pt x="0" y="18862"/>
                  </a:cubicBezTo>
                  <a:cubicBezTo>
                    <a:pt x="0" y="20839"/>
                    <a:pt x="939" y="21600"/>
                    <a:pt x="3757" y="21600"/>
                  </a:cubicBezTo>
                  <a:cubicBezTo>
                    <a:pt x="6574" y="21600"/>
                    <a:pt x="11270" y="20839"/>
                    <a:pt x="15965" y="200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0" name="Line"/>
            <p:cNvSpPr/>
            <p:nvPr/>
          </p:nvSpPr>
          <p:spPr>
            <a:xfrm>
              <a:off x="7245163" y="953243"/>
              <a:ext cx="122670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1" name="Line"/>
            <p:cNvSpPr/>
            <p:nvPr/>
          </p:nvSpPr>
          <p:spPr>
            <a:xfrm>
              <a:off x="7474839" y="991577"/>
              <a:ext cx="123000" cy="33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600" fill="norm" stroke="1" extrusionOk="0">
                  <a:moveTo>
                    <a:pt x="4024" y="14954"/>
                  </a:moveTo>
                  <a:cubicBezTo>
                    <a:pt x="1820" y="18277"/>
                    <a:pt x="-384" y="21600"/>
                    <a:pt x="57" y="21600"/>
                  </a:cubicBezTo>
                  <a:cubicBezTo>
                    <a:pt x="498" y="21600"/>
                    <a:pt x="3583" y="18277"/>
                    <a:pt x="7551" y="14123"/>
                  </a:cubicBezTo>
                  <a:cubicBezTo>
                    <a:pt x="11518" y="9969"/>
                    <a:pt x="16367" y="4985"/>
                    <a:pt x="2121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2" name="Line"/>
            <p:cNvSpPr/>
            <p:nvPr/>
          </p:nvSpPr>
          <p:spPr>
            <a:xfrm>
              <a:off x="7636111" y="903132"/>
              <a:ext cx="207066" cy="209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311" fill="norm" stroke="1" extrusionOk="0">
                  <a:moveTo>
                    <a:pt x="797" y="5103"/>
                  </a:moveTo>
                  <a:cubicBezTo>
                    <a:pt x="270" y="3802"/>
                    <a:pt x="-257" y="2500"/>
                    <a:pt x="138" y="1590"/>
                  </a:cubicBezTo>
                  <a:cubicBezTo>
                    <a:pt x="533" y="679"/>
                    <a:pt x="1850" y="158"/>
                    <a:pt x="3299" y="28"/>
                  </a:cubicBezTo>
                  <a:cubicBezTo>
                    <a:pt x="4748" y="-102"/>
                    <a:pt x="6328" y="158"/>
                    <a:pt x="7514" y="2110"/>
                  </a:cubicBezTo>
                  <a:cubicBezTo>
                    <a:pt x="8699" y="4062"/>
                    <a:pt x="9489" y="7705"/>
                    <a:pt x="9489" y="10047"/>
                  </a:cubicBezTo>
                  <a:cubicBezTo>
                    <a:pt x="9489" y="12390"/>
                    <a:pt x="8699" y="13431"/>
                    <a:pt x="7645" y="15122"/>
                  </a:cubicBezTo>
                  <a:cubicBezTo>
                    <a:pt x="6592" y="16814"/>
                    <a:pt x="5275" y="19156"/>
                    <a:pt x="5670" y="20327"/>
                  </a:cubicBezTo>
                  <a:cubicBezTo>
                    <a:pt x="6065" y="21498"/>
                    <a:pt x="8172" y="21498"/>
                    <a:pt x="11070" y="20978"/>
                  </a:cubicBezTo>
                  <a:cubicBezTo>
                    <a:pt x="13967" y="20457"/>
                    <a:pt x="17655" y="19416"/>
                    <a:pt x="21343" y="183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3" name="Line"/>
            <p:cNvSpPr/>
            <p:nvPr/>
          </p:nvSpPr>
          <p:spPr>
            <a:xfrm>
              <a:off x="7973512" y="677176"/>
              <a:ext cx="168672" cy="30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3600" y="11670"/>
                    <a:pt x="7200" y="3363"/>
                    <a:pt x="10800" y="870"/>
                  </a:cubicBezTo>
                  <a:cubicBezTo>
                    <a:pt x="14400" y="-1622"/>
                    <a:pt x="18000" y="1701"/>
                    <a:pt x="21600" y="50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4" name="Line"/>
            <p:cNvSpPr/>
            <p:nvPr/>
          </p:nvSpPr>
          <p:spPr>
            <a:xfrm>
              <a:off x="8027180" y="769239"/>
              <a:ext cx="214673" cy="56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16200"/>
                  </a:moveTo>
                  <a:cubicBezTo>
                    <a:pt x="1286" y="18900"/>
                    <a:pt x="2571" y="21600"/>
                    <a:pt x="6171" y="18900"/>
                  </a:cubicBezTo>
                  <a:cubicBezTo>
                    <a:pt x="9771" y="16200"/>
                    <a:pt x="15686" y="81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5" name="Line"/>
            <p:cNvSpPr/>
            <p:nvPr/>
          </p:nvSpPr>
          <p:spPr>
            <a:xfrm>
              <a:off x="8310854" y="447818"/>
              <a:ext cx="189116" cy="434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1" fill="norm" stroke="1" extrusionOk="0">
                  <a:moveTo>
                    <a:pt x="8757" y="1095"/>
                  </a:moveTo>
                  <a:cubicBezTo>
                    <a:pt x="9049" y="470"/>
                    <a:pt x="9341" y="-154"/>
                    <a:pt x="9049" y="33"/>
                  </a:cubicBezTo>
                  <a:cubicBezTo>
                    <a:pt x="8757" y="221"/>
                    <a:pt x="7881" y="1219"/>
                    <a:pt x="7151" y="3280"/>
                  </a:cubicBezTo>
                  <a:cubicBezTo>
                    <a:pt x="6422" y="5340"/>
                    <a:pt x="5838" y="8461"/>
                    <a:pt x="5546" y="11208"/>
                  </a:cubicBezTo>
                  <a:cubicBezTo>
                    <a:pt x="5254" y="13955"/>
                    <a:pt x="5254" y="16327"/>
                    <a:pt x="4962" y="18075"/>
                  </a:cubicBezTo>
                  <a:cubicBezTo>
                    <a:pt x="4670" y="19823"/>
                    <a:pt x="4086" y="20947"/>
                    <a:pt x="3941" y="21196"/>
                  </a:cubicBezTo>
                  <a:cubicBezTo>
                    <a:pt x="3795" y="21446"/>
                    <a:pt x="4086" y="20822"/>
                    <a:pt x="5692" y="19636"/>
                  </a:cubicBezTo>
                  <a:cubicBezTo>
                    <a:pt x="7297" y="18449"/>
                    <a:pt x="10216" y="16701"/>
                    <a:pt x="12989" y="15765"/>
                  </a:cubicBezTo>
                  <a:cubicBezTo>
                    <a:pt x="15762" y="14829"/>
                    <a:pt x="18389" y="14704"/>
                    <a:pt x="19849" y="14954"/>
                  </a:cubicBezTo>
                  <a:cubicBezTo>
                    <a:pt x="21308" y="15203"/>
                    <a:pt x="21600" y="15828"/>
                    <a:pt x="21600" y="16452"/>
                  </a:cubicBezTo>
                  <a:cubicBezTo>
                    <a:pt x="21600" y="17076"/>
                    <a:pt x="21308" y="17700"/>
                    <a:pt x="19995" y="18387"/>
                  </a:cubicBezTo>
                  <a:cubicBezTo>
                    <a:pt x="18681" y="19074"/>
                    <a:pt x="16346" y="19823"/>
                    <a:pt x="13281" y="20260"/>
                  </a:cubicBezTo>
                  <a:cubicBezTo>
                    <a:pt x="10216" y="20697"/>
                    <a:pt x="6422" y="20822"/>
                    <a:pt x="4086" y="20634"/>
                  </a:cubicBezTo>
                  <a:cubicBezTo>
                    <a:pt x="1751" y="20447"/>
                    <a:pt x="876" y="19948"/>
                    <a:pt x="0" y="194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6" name="Line"/>
            <p:cNvSpPr/>
            <p:nvPr/>
          </p:nvSpPr>
          <p:spPr>
            <a:xfrm>
              <a:off x="8540859" y="830574"/>
              <a:ext cx="55035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600" fill="norm" stroke="1" extrusionOk="0">
                  <a:moveTo>
                    <a:pt x="11782" y="0"/>
                  </a:moveTo>
                  <a:cubicBezTo>
                    <a:pt x="16691" y="1029"/>
                    <a:pt x="21600" y="2057"/>
                    <a:pt x="21109" y="4800"/>
                  </a:cubicBezTo>
                  <a:cubicBezTo>
                    <a:pt x="20618" y="7543"/>
                    <a:pt x="14727" y="12000"/>
                    <a:pt x="10309" y="15086"/>
                  </a:cubicBezTo>
                  <a:cubicBezTo>
                    <a:pt x="5891" y="18171"/>
                    <a:pt x="2945" y="1988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7" name="Line"/>
            <p:cNvSpPr/>
            <p:nvPr/>
          </p:nvSpPr>
          <p:spPr>
            <a:xfrm>
              <a:off x="8770864" y="891909"/>
              <a:ext cx="230006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8" name="Line"/>
            <p:cNvSpPr/>
            <p:nvPr/>
          </p:nvSpPr>
          <p:spPr>
            <a:xfrm>
              <a:off x="9123538" y="884242"/>
              <a:ext cx="12267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9" name="Line"/>
            <p:cNvSpPr/>
            <p:nvPr/>
          </p:nvSpPr>
          <p:spPr>
            <a:xfrm>
              <a:off x="9330544" y="853574"/>
              <a:ext cx="38335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0" name="Line"/>
            <p:cNvSpPr/>
            <p:nvPr/>
          </p:nvSpPr>
          <p:spPr>
            <a:xfrm>
              <a:off x="9683218" y="260275"/>
              <a:ext cx="224000" cy="916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1467" fill="norm" stroke="1" extrusionOk="0">
                  <a:moveTo>
                    <a:pt x="1440" y="428"/>
                  </a:moveTo>
                  <a:cubicBezTo>
                    <a:pt x="2160" y="188"/>
                    <a:pt x="2880" y="-51"/>
                    <a:pt x="3600" y="9"/>
                  </a:cubicBezTo>
                  <a:cubicBezTo>
                    <a:pt x="4320" y="69"/>
                    <a:pt x="5040" y="428"/>
                    <a:pt x="6840" y="1535"/>
                  </a:cubicBezTo>
                  <a:cubicBezTo>
                    <a:pt x="8640" y="2642"/>
                    <a:pt x="11520" y="4496"/>
                    <a:pt x="14280" y="6531"/>
                  </a:cubicBezTo>
                  <a:cubicBezTo>
                    <a:pt x="17040" y="8565"/>
                    <a:pt x="19680" y="10779"/>
                    <a:pt x="20640" y="12724"/>
                  </a:cubicBezTo>
                  <a:cubicBezTo>
                    <a:pt x="21600" y="14668"/>
                    <a:pt x="20880" y="16343"/>
                    <a:pt x="17760" y="17779"/>
                  </a:cubicBezTo>
                  <a:cubicBezTo>
                    <a:pt x="14640" y="19215"/>
                    <a:pt x="9120" y="20412"/>
                    <a:pt x="5760" y="20981"/>
                  </a:cubicBezTo>
                  <a:cubicBezTo>
                    <a:pt x="2400" y="21549"/>
                    <a:pt x="1200" y="21489"/>
                    <a:pt x="0" y="214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1" name="Line"/>
            <p:cNvSpPr/>
            <p:nvPr/>
          </p:nvSpPr>
          <p:spPr>
            <a:xfrm>
              <a:off x="789684" y="2340941"/>
              <a:ext cx="314341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71" y="15429"/>
                    <a:pt x="11941" y="9257"/>
                    <a:pt x="15541" y="5657"/>
                  </a:cubicBezTo>
                  <a:cubicBezTo>
                    <a:pt x="19141" y="2057"/>
                    <a:pt x="20371" y="10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2" name="Line"/>
            <p:cNvSpPr/>
            <p:nvPr/>
          </p:nvSpPr>
          <p:spPr>
            <a:xfrm>
              <a:off x="943021" y="2517278"/>
              <a:ext cx="276007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00" y="17100"/>
                    <a:pt x="8000" y="12600"/>
                    <a:pt x="11600" y="9000"/>
                  </a:cubicBezTo>
                  <a:cubicBezTo>
                    <a:pt x="15200" y="5400"/>
                    <a:pt x="18400" y="27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3" name="Line"/>
            <p:cNvSpPr/>
            <p:nvPr/>
          </p:nvSpPr>
          <p:spPr>
            <a:xfrm>
              <a:off x="2177382" y="1958744"/>
              <a:ext cx="159249" cy="680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1447" fill="norm" stroke="1" extrusionOk="0">
                  <a:moveTo>
                    <a:pt x="0" y="7943"/>
                  </a:moveTo>
                  <a:cubicBezTo>
                    <a:pt x="1013" y="10925"/>
                    <a:pt x="2025" y="13907"/>
                    <a:pt x="2869" y="16567"/>
                  </a:cubicBezTo>
                  <a:cubicBezTo>
                    <a:pt x="3713" y="19227"/>
                    <a:pt x="4388" y="21564"/>
                    <a:pt x="4388" y="21443"/>
                  </a:cubicBezTo>
                  <a:cubicBezTo>
                    <a:pt x="4388" y="21322"/>
                    <a:pt x="3713" y="18743"/>
                    <a:pt x="3206" y="15801"/>
                  </a:cubicBezTo>
                  <a:cubicBezTo>
                    <a:pt x="2700" y="12860"/>
                    <a:pt x="2363" y="9555"/>
                    <a:pt x="3206" y="6976"/>
                  </a:cubicBezTo>
                  <a:cubicBezTo>
                    <a:pt x="4050" y="4397"/>
                    <a:pt x="6075" y="2543"/>
                    <a:pt x="7763" y="1455"/>
                  </a:cubicBezTo>
                  <a:cubicBezTo>
                    <a:pt x="9450" y="367"/>
                    <a:pt x="10800" y="45"/>
                    <a:pt x="12150" y="4"/>
                  </a:cubicBezTo>
                  <a:cubicBezTo>
                    <a:pt x="13500" y="-36"/>
                    <a:pt x="14850" y="206"/>
                    <a:pt x="16875" y="1092"/>
                  </a:cubicBezTo>
                  <a:cubicBezTo>
                    <a:pt x="18900" y="1979"/>
                    <a:pt x="21600" y="3510"/>
                    <a:pt x="20925" y="5163"/>
                  </a:cubicBezTo>
                  <a:cubicBezTo>
                    <a:pt x="20250" y="6815"/>
                    <a:pt x="16200" y="8588"/>
                    <a:pt x="12488" y="9676"/>
                  </a:cubicBezTo>
                  <a:cubicBezTo>
                    <a:pt x="8775" y="10764"/>
                    <a:pt x="5400" y="11167"/>
                    <a:pt x="2025" y="115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4" name="Line"/>
            <p:cNvSpPr/>
            <p:nvPr/>
          </p:nvSpPr>
          <p:spPr>
            <a:xfrm>
              <a:off x="2384387" y="2233605"/>
              <a:ext cx="199339" cy="323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5" fill="norm" stroke="1" extrusionOk="0">
                  <a:moveTo>
                    <a:pt x="0" y="7594"/>
                  </a:moveTo>
                  <a:cubicBezTo>
                    <a:pt x="831" y="6919"/>
                    <a:pt x="1662" y="6244"/>
                    <a:pt x="2769" y="6159"/>
                  </a:cubicBezTo>
                  <a:cubicBezTo>
                    <a:pt x="3877" y="6075"/>
                    <a:pt x="5262" y="6581"/>
                    <a:pt x="7062" y="8269"/>
                  </a:cubicBezTo>
                  <a:cubicBezTo>
                    <a:pt x="8862" y="9956"/>
                    <a:pt x="11077" y="12825"/>
                    <a:pt x="12323" y="14681"/>
                  </a:cubicBezTo>
                  <a:cubicBezTo>
                    <a:pt x="13569" y="16538"/>
                    <a:pt x="13846" y="17381"/>
                    <a:pt x="13708" y="18394"/>
                  </a:cubicBezTo>
                  <a:cubicBezTo>
                    <a:pt x="13569" y="19406"/>
                    <a:pt x="13015" y="20587"/>
                    <a:pt x="12046" y="21094"/>
                  </a:cubicBezTo>
                  <a:cubicBezTo>
                    <a:pt x="11077" y="21600"/>
                    <a:pt x="9692" y="21431"/>
                    <a:pt x="8308" y="19406"/>
                  </a:cubicBezTo>
                  <a:cubicBezTo>
                    <a:pt x="6923" y="17381"/>
                    <a:pt x="5538" y="13500"/>
                    <a:pt x="7754" y="9956"/>
                  </a:cubicBezTo>
                  <a:cubicBezTo>
                    <a:pt x="9969" y="6413"/>
                    <a:pt x="15785" y="320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5" name="Line"/>
            <p:cNvSpPr/>
            <p:nvPr/>
          </p:nvSpPr>
          <p:spPr>
            <a:xfrm>
              <a:off x="2878093" y="1948826"/>
              <a:ext cx="188704" cy="623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6" h="21249" fill="norm" stroke="1" extrusionOk="0">
                  <a:moveTo>
                    <a:pt x="20126" y="2651"/>
                  </a:moveTo>
                  <a:cubicBezTo>
                    <a:pt x="20695" y="1780"/>
                    <a:pt x="21263" y="909"/>
                    <a:pt x="20837" y="430"/>
                  </a:cubicBezTo>
                  <a:cubicBezTo>
                    <a:pt x="20410" y="-49"/>
                    <a:pt x="18989" y="-136"/>
                    <a:pt x="16716" y="212"/>
                  </a:cubicBezTo>
                  <a:cubicBezTo>
                    <a:pt x="14442" y="561"/>
                    <a:pt x="11316" y="1345"/>
                    <a:pt x="8331" y="2999"/>
                  </a:cubicBezTo>
                  <a:cubicBezTo>
                    <a:pt x="5347" y="4654"/>
                    <a:pt x="2505" y="7180"/>
                    <a:pt x="1084" y="9924"/>
                  </a:cubicBezTo>
                  <a:cubicBezTo>
                    <a:pt x="-337" y="12667"/>
                    <a:pt x="-337" y="15629"/>
                    <a:pt x="942" y="17675"/>
                  </a:cubicBezTo>
                  <a:cubicBezTo>
                    <a:pt x="2221" y="19722"/>
                    <a:pt x="4779" y="20854"/>
                    <a:pt x="7763" y="21159"/>
                  </a:cubicBezTo>
                  <a:cubicBezTo>
                    <a:pt x="10747" y="21464"/>
                    <a:pt x="14158" y="20941"/>
                    <a:pt x="17568" y="204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6" name="Line"/>
            <p:cNvSpPr/>
            <p:nvPr/>
          </p:nvSpPr>
          <p:spPr>
            <a:xfrm>
              <a:off x="3128070" y="2110936"/>
              <a:ext cx="299008" cy="368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46" y="2550"/>
                    <a:pt x="3692" y="5100"/>
                    <a:pt x="6462" y="8175"/>
                  </a:cubicBezTo>
                  <a:cubicBezTo>
                    <a:pt x="9231" y="11250"/>
                    <a:pt x="12923" y="14850"/>
                    <a:pt x="15600" y="17175"/>
                  </a:cubicBezTo>
                  <a:cubicBezTo>
                    <a:pt x="18277" y="19500"/>
                    <a:pt x="19938" y="2055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7" name="Line"/>
            <p:cNvSpPr/>
            <p:nvPr/>
          </p:nvSpPr>
          <p:spPr>
            <a:xfrm>
              <a:off x="3204738" y="1961369"/>
              <a:ext cx="153338" cy="578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5" fill="norm" stroke="1" extrusionOk="0">
                  <a:moveTo>
                    <a:pt x="21600" y="1573"/>
                  </a:moveTo>
                  <a:cubicBezTo>
                    <a:pt x="21600" y="811"/>
                    <a:pt x="21600" y="50"/>
                    <a:pt x="21060" y="3"/>
                  </a:cubicBezTo>
                  <a:cubicBezTo>
                    <a:pt x="20520" y="-45"/>
                    <a:pt x="19440" y="621"/>
                    <a:pt x="17820" y="2524"/>
                  </a:cubicBezTo>
                  <a:cubicBezTo>
                    <a:pt x="16200" y="4427"/>
                    <a:pt x="14040" y="7567"/>
                    <a:pt x="10980" y="10945"/>
                  </a:cubicBezTo>
                  <a:cubicBezTo>
                    <a:pt x="7920" y="14323"/>
                    <a:pt x="3960" y="17939"/>
                    <a:pt x="0" y="215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8" name="Line"/>
            <p:cNvSpPr/>
            <p:nvPr/>
          </p:nvSpPr>
          <p:spPr>
            <a:xfrm>
              <a:off x="3550314" y="2225939"/>
              <a:ext cx="83769" cy="414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600" fill="norm" stroke="1" extrusionOk="0">
                  <a:moveTo>
                    <a:pt x="15564" y="0"/>
                  </a:moveTo>
                  <a:cubicBezTo>
                    <a:pt x="10982" y="1733"/>
                    <a:pt x="6400" y="3467"/>
                    <a:pt x="3782" y="6400"/>
                  </a:cubicBezTo>
                  <a:cubicBezTo>
                    <a:pt x="1164" y="9333"/>
                    <a:pt x="510" y="13467"/>
                    <a:pt x="182" y="16067"/>
                  </a:cubicBezTo>
                  <a:cubicBezTo>
                    <a:pt x="-145" y="18667"/>
                    <a:pt x="-145" y="19733"/>
                    <a:pt x="1164" y="20467"/>
                  </a:cubicBezTo>
                  <a:cubicBezTo>
                    <a:pt x="2473" y="21200"/>
                    <a:pt x="5091" y="21600"/>
                    <a:pt x="8037" y="21600"/>
                  </a:cubicBezTo>
                  <a:cubicBezTo>
                    <a:pt x="10982" y="21600"/>
                    <a:pt x="14255" y="21200"/>
                    <a:pt x="16546" y="20667"/>
                  </a:cubicBezTo>
                  <a:cubicBezTo>
                    <a:pt x="18837" y="20133"/>
                    <a:pt x="20146" y="19467"/>
                    <a:pt x="21455" y="188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9" name="Line"/>
            <p:cNvSpPr/>
            <p:nvPr/>
          </p:nvSpPr>
          <p:spPr>
            <a:xfrm>
              <a:off x="3526746" y="2425276"/>
              <a:ext cx="153338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0" name="Line"/>
            <p:cNvSpPr/>
            <p:nvPr/>
          </p:nvSpPr>
          <p:spPr>
            <a:xfrm>
              <a:off x="3756751" y="2440610"/>
              <a:ext cx="138004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1" name="Line"/>
            <p:cNvSpPr/>
            <p:nvPr/>
          </p:nvSpPr>
          <p:spPr>
            <a:xfrm>
              <a:off x="3796044" y="2371609"/>
              <a:ext cx="52710" cy="174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348" fill="norm" stroke="1" extrusionOk="0">
                  <a:moveTo>
                    <a:pt x="8871" y="0"/>
                  </a:moveTo>
                  <a:cubicBezTo>
                    <a:pt x="5785" y="4070"/>
                    <a:pt x="2700" y="8139"/>
                    <a:pt x="1157" y="11113"/>
                  </a:cubicBezTo>
                  <a:cubicBezTo>
                    <a:pt x="-386" y="14087"/>
                    <a:pt x="-386" y="15965"/>
                    <a:pt x="1157" y="17687"/>
                  </a:cubicBezTo>
                  <a:cubicBezTo>
                    <a:pt x="2700" y="19409"/>
                    <a:pt x="5785" y="20974"/>
                    <a:pt x="9385" y="21287"/>
                  </a:cubicBezTo>
                  <a:cubicBezTo>
                    <a:pt x="12985" y="21600"/>
                    <a:pt x="17100" y="20661"/>
                    <a:pt x="21214" y="197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2" name="Line"/>
            <p:cNvSpPr/>
            <p:nvPr/>
          </p:nvSpPr>
          <p:spPr>
            <a:xfrm>
              <a:off x="3963756" y="2310274"/>
              <a:ext cx="1" cy="245340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3" name="Line"/>
            <p:cNvSpPr/>
            <p:nvPr/>
          </p:nvSpPr>
          <p:spPr>
            <a:xfrm>
              <a:off x="4209094" y="2141603"/>
              <a:ext cx="191672" cy="11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12960"/>
                  </a:moveTo>
                  <a:cubicBezTo>
                    <a:pt x="5472" y="17280"/>
                    <a:pt x="10944" y="21600"/>
                    <a:pt x="14544" y="19440"/>
                  </a:cubicBezTo>
                  <a:cubicBezTo>
                    <a:pt x="18144" y="17280"/>
                    <a:pt x="19872" y="86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4" name="Line"/>
            <p:cNvSpPr/>
            <p:nvPr/>
          </p:nvSpPr>
          <p:spPr>
            <a:xfrm>
              <a:off x="4278096" y="2256606"/>
              <a:ext cx="230006" cy="3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12960"/>
                  </a:moveTo>
                  <a:cubicBezTo>
                    <a:pt x="960" y="17280"/>
                    <a:pt x="1920" y="21600"/>
                    <a:pt x="5520" y="19440"/>
                  </a:cubicBezTo>
                  <a:cubicBezTo>
                    <a:pt x="9120" y="17280"/>
                    <a:pt x="15360" y="86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5" name="Line"/>
            <p:cNvSpPr/>
            <p:nvPr/>
          </p:nvSpPr>
          <p:spPr>
            <a:xfrm>
              <a:off x="4569436" y="2149270"/>
              <a:ext cx="148227" cy="480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1" fill="norm" stroke="1" extrusionOk="0">
                  <a:moveTo>
                    <a:pt x="17876" y="0"/>
                  </a:moveTo>
                  <a:cubicBezTo>
                    <a:pt x="16386" y="457"/>
                    <a:pt x="14897" y="914"/>
                    <a:pt x="14152" y="1714"/>
                  </a:cubicBezTo>
                  <a:cubicBezTo>
                    <a:pt x="13407" y="2514"/>
                    <a:pt x="13407" y="3657"/>
                    <a:pt x="14524" y="5600"/>
                  </a:cubicBezTo>
                  <a:cubicBezTo>
                    <a:pt x="15641" y="7543"/>
                    <a:pt x="17876" y="10286"/>
                    <a:pt x="19365" y="12743"/>
                  </a:cubicBezTo>
                  <a:cubicBezTo>
                    <a:pt x="20855" y="15200"/>
                    <a:pt x="21600" y="17371"/>
                    <a:pt x="21600" y="18800"/>
                  </a:cubicBezTo>
                  <a:cubicBezTo>
                    <a:pt x="21600" y="20229"/>
                    <a:pt x="20855" y="20914"/>
                    <a:pt x="19552" y="21257"/>
                  </a:cubicBezTo>
                  <a:cubicBezTo>
                    <a:pt x="18248" y="21600"/>
                    <a:pt x="16386" y="21600"/>
                    <a:pt x="13966" y="21029"/>
                  </a:cubicBezTo>
                  <a:cubicBezTo>
                    <a:pt x="11545" y="20457"/>
                    <a:pt x="8566" y="19314"/>
                    <a:pt x="6145" y="17600"/>
                  </a:cubicBezTo>
                  <a:cubicBezTo>
                    <a:pt x="3724" y="15886"/>
                    <a:pt x="1862" y="13600"/>
                    <a:pt x="0" y="113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6" name="Line"/>
            <p:cNvSpPr/>
            <p:nvPr/>
          </p:nvSpPr>
          <p:spPr>
            <a:xfrm>
              <a:off x="4623104" y="1957599"/>
              <a:ext cx="15334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7" name="Line"/>
            <p:cNvSpPr/>
            <p:nvPr/>
          </p:nvSpPr>
          <p:spPr>
            <a:xfrm>
              <a:off x="4884421" y="1561212"/>
              <a:ext cx="145026" cy="1232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560" fill="norm" stroke="1" extrusionOk="0">
                  <a:moveTo>
                    <a:pt x="1041" y="765"/>
                  </a:moveTo>
                  <a:cubicBezTo>
                    <a:pt x="662" y="407"/>
                    <a:pt x="283" y="49"/>
                    <a:pt x="93" y="5"/>
                  </a:cubicBezTo>
                  <a:cubicBezTo>
                    <a:pt x="-96" y="-40"/>
                    <a:pt x="-96" y="228"/>
                    <a:pt x="1041" y="1145"/>
                  </a:cubicBezTo>
                  <a:cubicBezTo>
                    <a:pt x="2178" y="2062"/>
                    <a:pt x="4451" y="3627"/>
                    <a:pt x="6725" y="5304"/>
                  </a:cubicBezTo>
                  <a:cubicBezTo>
                    <a:pt x="8999" y="6981"/>
                    <a:pt x="11272" y="8770"/>
                    <a:pt x="12978" y="10536"/>
                  </a:cubicBezTo>
                  <a:cubicBezTo>
                    <a:pt x="14683" y="12303"/>
                    <a:pt x="15820" y="14047"/>
                    <a:pt x="16388" y="15657"/>
                  </a:cubicBezTo>
                  <a:cubicBezTo>
                    <a:pt x="16957" y="17267"/>
                    <a:pt x="16957" y="18743"/>
                    <a:pt x="17715" y="19704"/>
                  </a:cubicBezTo>
                  <a:cubicBezTo>
                    <a:pt x="18472" y="20666"/>
                    <a:pt x="19988" y="21113"/>
                    <a:pt x="21504" y="215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8" name="Line"/>
            <p:cNvSpPr/>
            <p:nvPr/>
          </p:nvSpPr>
          <p:spPr>
            <a:xfrm>
              <a:off x="5285266" y="1946584"/>
              <a:ext cx="319194" cy="402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370" fill="norm" stroke="1" extrusionOk="0">
                  <a:moveTo>
                    <a:pt x="840" y="2623"/>
                  </a:moveTo>
                  <a:cubicBezTo>
                    <a:pt x="325" y="1536"/>
                    <a:pt x="-189" y="449"/>
                    <a:pt x="68" y="110"/>
                  </a:cubicBezTo>
                  <a:cubicBezTo>
                    <a:pt x="325" y="-230"/>
                    <a:pt x="1354" y="178"/>
                    <a:pt x="3411" y="1876"/>
                  </a:cubicBezTo>
                  <a:cubicBezTo>
                    <a:pt x="5468" y="3574"/>
                    <a:pt x="8554" y="6562"/>
                    <a:pt x="11640" y="9619"/>
                  </a:cubicBezTo>
                  <a:cubicBezTo>
                    <a:pt x="14725" y="12676"/>
                    <a:pt x="17811" y="15800"/>
                    <a:pt x="19440" y="17770"/>
                  </a:cubicBezTo>
                  <a:cubicBezTo>
                    <a:pt x="21068" y="19740"/>
                    <a:pt x="21240" y="20555"/>
                    <a:pt x="21411" y="213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9" name="Line"/>
            <p:cNvSpPr/>
            <p:nvPr/>
          </p:nvSpPr>
          <p:spPr>
            <a:xfrm>
              <a:off x="5389788" y="1823366"/>
              <a:ext cx="161004" cy="609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7" fill="norm" stroke="1" extrusionOk="0">
                  <a:moveTo>
                    <a:pt x="21600" y="1493"/>
                  </a:moveTo>
                  <a:cubicBezTo>
                    <a:pt x="21257" y="770"/>
                    <a:pt x="20914" y="47"/>
                    <a:pt x="20229" y="2"/>
                  </a:cubicBezTo>
                  <a:cubicBezTo>
                    <a:pt x="19543" y="-43"/>
                    <a:pt x="18514" y="590"/>
                    <a:pt x="16629" y="2216"/>
                  </a:cubicBezTo>
                  <a:cubicBezTo>
                    <a:pt x="14743" y="3843"/>
                    <a:pt x="12000" y="6464"/>
                    <a:pt x="9257" y="9311"/>
                  </a:cubicBezTo>
                  <a:cubicBezTo>
                    <a:pt x="6514" y="12158"/>
                    <a:pt x="3771" y="15231"/>
                    <a:pt x="2229" y="17309"/>
                  </a:cubicBezTo>
                  <a:cubicBezTo>
                    <a:pt x="686" y="19388"/>
                    <a:pt x="343" y="20472"/>
                    <a:pt x="0" y="215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0" name="Line"/>
            <p:cNvSpPr/>
            <p:nvPr/>
          </p:nvSpPr>
          <p:spPr>
            <a:xfrm>
              <a:off x="5714351" y="2133936"/>
              <a:ext cx="81780" cy="359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7" fill="norm" stroke="1" extrusionOk="0">
                  <a:moveTo>
                    <a:pt x="13500" y="0"/>
                  </a:moveTo>
                  <a:cubicBezTo>
                    <a:pt x="9450" y="2282"/>
                    <a:pt x="5400" y="4563"/>
                    <a:pt x="3038" y="7682"/>
                  </a:cubicBezTo>
                  <a:cubicBezTo>
                    <a:pt x="675" y="10800"/>
                    <a:pt x="0" y="14755"/>
                    <a:pt x="0" y="17113"/>
                  </a:cubicBezTo>
                  <a:cubicBezTo>
                    <a:pt x="0" y="19470"/>
                    <a:pt x="675" y="20231"/>
                    <a:pt x="2700" y="20763"/>
                  </a:cubicBezTo>
                  <a:cubicBezTo>
                    <a:pt x="4725" y="21296"/>
                    <a:pt x="8100" y="21600"/>
                    <a:pt x="11475" y="21296"/>
                  </a:cubicBezTo>
                  <a:cubicBezTo>
                    <a:pt x="14850" y="20992"/>
                    <a:pt x="18225" y="20079"/>
                    <a:pt x="21600" y="191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1" name="Line"/>
            <p:cNvSpPr/>
            <p:nvPr/>
          </p:nvSpPr>
          <p:spPr>
            <a:xfrm>
              <a:off x="5672094" y="2264273"/>
              <a:ext cx="177705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2942" y="21600"/>
                  </a:moveTo>
                  <a:cubicBezTo>
                    <a:pt x="1399" y="19440"/>
                    <a:pt x="-144" y="17280"/>
                    <a:pt x="10" y="15120"/>
                  </a:cubicBezTo>
                  <a:cubicBezTo>
                    <a:pt x="165" y="12960"/>
                    <a:pt x="2016" y="10800"/>
                    <a:pt x="5873" y="8280"/>
                  </a:cubicBezTo>
                  <a:cubicBezTo>
                    <a:pt x="9730" y="5760"/>
                    <a:pt x="15593" y="2880"/>
                    <a:pt x="2145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2" name="Line"/>
            <p:cNvSpPr/>
            <p:nvPr/>
          </p:nvSpPr>
          <p:spPr>
            <a:xfrm>
              <a:off x="6003135" y="2141603"/>
              <a:ext cx="17633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3" name="Line"/>
            <p:cNvSpPr/>
            <p:nvPr/>
          </p:nvSpPr>
          <p:spPr>
            <a:xfrm>
              <a:off x="6041469" y="2248939"/>
              <a:ext cx="16100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4" name="Line"/>
            <p:cNvSpPr/>
            <p:nvPr/>
          </p:nvSpPr>
          <p:spPr>
            <a:xfrm>
              <a:off x="6401811" y="2103269"/>
              <a:ext cx="15335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320"/>
                    <a:pt x="0" y="8640"/>
                    <a:pt x="0" y="12240"/>
                  </a:cubicBezTo>
                  <a:cubicBezTo>
                    <a:pt x="0" y="15840"/>
                    <a:pt x="10800" y="1872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5" name="Line"/>
            <p:cNvSpPr/>
            <p:nvPr/>
          </p:nvSpPr>
          <p:spPr>
            <a:xfrm>
              <a:off x="6378481" y="1942265"/>
              <a:ext cx="61665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7" h="21600" fill="norm" stroke="1" extrusionOk="0">
                  <a:moveTo>
                    <a:pt x="7887" y="21600"/>
                  </a:moveTo>
                  <a:cubicBezTo>
                    <a:pt x="3567" y="18514"/>
                    <a:pt x="-753" y="15429"/>
                    <a:pt x="111" y="13886"/>
                  </a:cubicBezTo>
                  <a:cubicBezTo>
                    <a:pt x="975" y="12343"/>
                    <a:pt x="7023" y="12343"/>
                    <a:pt x="11343" y="10286"/>
                  </a:cubicBezTo>
                  <a:cubicBezTo>
                    <a:pt x="15663" y="8229"/>
                    <a:pt x="18255" y="4114"/>
                    <a:pt x="2084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6" name="Line"/>
            <p:cNvSpPr/>
            <p:nvPr/>
          </p:nvSpPr>
          <p:spPr>
            <a:xfrm>
              <a:off x="6524480" y="1758261"/>
              <a:ext cx="194547" cy="753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1507" fill="norm" stroke="1" extrusionOk="0">
                  <a:moveTo>
                    <a:pt x="4985" y="0"/>
                  </a:moveTo>
                  <a:cubicBezTo>
                    <a:pt x="6369" y="0"/>
                    <a:pt x="7754" y="0"/>
                    <a:pt x="9415" y="438"/>
                  </a:cubicBezTo>
                  <a:cubicBezTo>
                    <a:pt x="11077" y="876"/>
                    <a:pt x="13015" y="1751"/>
                    <a:pt x="15231" y="3539"/>
                  </a:cubicBezTo>
                  <a:cubicBezTo>
                    <a:pt x="17446" y="5327"/>
                    <a:pt x="19938" y="8027"/>
                    <a:pt x="20769" y="10691"/>
                  </a:cubicBezTo>
                  <a:cubicBezTo>
                    <a:pt x="21600" y="13354"/>
                    <a:pt x="20769" y="15981"/>
                    <a:pt x="18277" y="17805"/>
                  </a:cubicBezTo>
                  <a:cubicBezTo>
                    <a:pt x="15785" y="19630"/>
                    <a:pt x="11631" y="20651"/>
                    <a:pt x="8308" y="21126"/>
                  </a:cubicBezTo>
                  <a:cubicBezTo>
                    <a:pt x="4985" y="21600"/>
                    <a:pt x="2492" y="21527"/>
                    <a:pt x="0" y="214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7" name="Line"/>
            <p:cNvSpPr/>
            <p:nvPr/>
          </p:nvSpPr>
          <p:spPr>
            <a:xfrm>
              <a:off x="5044780" y="1152581"/>
              <a:ext cx="4155428" cy="221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8" fill="norm" stroke="1" extrusionOk="0">
                  <a:moveTo>
                    <a:pt x="0" y="14152"/>
                  </a:moveTo>
                  <a:cubicBezTo>
                    <a:pt x="478" y="13407"/>
                    <a:pt x="956" y="12662"/>
                    <a:pt x="1461" y="12166"/>
                  </a:cubicBezTo>
                  <a:cubicBezTo>
                    <a:pt x="1966" y="11669"/>
                    <a:pt x="2497" y="11421"/>
                    <a:pt x="3029" y="11172"/>
                  </a:cubicBezTo>
                  <a:cubicBezTo>
                    <a:pt x="3560" y="10924"/>
                    <a:pt x="4092" y="10676"/>
                    <a:pt x="4570" y="10552"/>
                  </a:cubicBezTo>
                  <a:cubicBezTo>
                    <a:pt x="5048" y="10428"/>
                    <a:pt x="5473" y="10428"/>
                    <a:pt x="5918" y="10303"/>
                  </a:cubicBezTo>
                  <a:cubicBezTo>
                    <a:pt x="6363" y="10179"/>
                    <a:pt x="6828" y="9931"/>
                    <a:pt x="7300" y="9807"/>
                  </a:cubicBezTo>
                  <a:cubicBezTo>
                    <a:pt x="7771" y="9683"/>
                    <a:pt x="8249" y="9683"/>
                    <a:pt x="8748" y="9683"/>
                  </a:cubicBezTo>
                  <a:cubicBezTo>
                    <a:pt x="9246" y="9683"/>
                    <a:pt x="9764" y="9683"/>
                    <a:pt x="10295" y="9683"/>
                  </a:cubicBezTo>
                  <a:cubicBezTo>
                    <a:pt x="10827" y="9683"/>
                    <a:pt x="11371" y="9683"/>
                    <a:pt x="11903" y="9683"/>
                  </a:cubicBezTo>
                  <a:cubicBezTo>
                    <a:pt x="12434" y="9683"/>
                    <a:pt x="12952" y="9683"/>
                    <a:pt x="13470" y="9683"/>
                  </a:cubicBezTo>
                  <a:cubicBezTo>
                    <a:pt x="13988" y="9683"/>
                    <a:pt x="14506" y="9683"/>
                    <a:pt x="14991" y="9683"/>
                  </a:cubicBezTo>
                  <a:cubicBezTo>
                    <a:pt x="15476" y="9683"/>
                    <a:pt x="15928" y="9683"/>
                    <a:pt x="16432" y="9559"/>
                  </a:cubicBezTo>
                  <a:cubicBezTo>
                    <a:pt x="16937" y="9434"/>
                    <a:pt x="17495" y="9186"/>
                    <a:pt x="18040" y="8938"/>
                  </a:cubicBezTo>
                  <a:cubicBezTo>
                    <a:pt x="18584" y="8690"/>
                    <a:pt x="19116" y="8441"/>
                    <a:pt x="19601" y="8193"/>
                  </a:cubicBezTo>
                  <a:cubicBezTo>
                    <a:pt x="20086" y="7945"/>
                    <a:pt x="20524" y="7697"/>
                    <a:pt x="20803" y="7448"/>
                  </a:cubicBezTo>
                  <a:cubicBezTo>
                    <a:pt x="21082" y="7200"/>
                    <a:pt x="21201" y="6952"/>
                    <a:pt x="21294" y="6579"/>
                  </a:cubicBezTo>
                  <a:cubicBezTo>
                    <a:pt x="21387" y="6207"/>
                    <a:pt x="21454" y="5710"/>
                    <a:pt x="21461" y="5090"/>
                  </a:cubicBezTo>
                  <a:cubicBezTo>
                    <a:pt x="21467" y="4469"/>
                    <a:pt x="21414" y="3724"/>
                    <a:pt x="21195" y="2979"/>
                  </a:cubicBezTo>
                  <a:cubicBezTo>
                    <a:pt x="20976" y="2234"/>
                    <a:pt x="20590" y="1490"/>
                    <a:pt x="20159" y="993"/>
                  </a:cubicBezTo>
                  <a:cubicBezTo>
                    <a:pt x="19727" y="497"/>
                    <a:pt x="19249" y="248"/>
                    <a:pt x="18784" y="124"/>
                  </a:cubicBezTo>
                  <a:cubicBezTo>
                    <a:pt x="18319" y="0"/>
                    <a:pt x="17867" y="0"/>
                    <a:pt x="17349" y="0"/>
                  </a:cubicBezTo>
                  <a:cubicBezTo>
                    <a:pt x="16831" y="0"/>
                    <a:pt x="16246" y="0"/>
                    <a:pt x="15755" y="0"/>
                  </a:cubicBezTo>
                  <a:cubicBezTo>
                    <a:pt x="15263" y="0"/>
                    <a:pt x="14865" y="0"/>
                    <a:pt x="14446" y="0"/>
                  </a:cubicBezTo>
                  <a:cubicBezTo>
                    <a:pt x="14028" y="0"/>
                    <a:pt x="13590" y="0"/>
                    <a:pt x="13171" y="248"/>
                  </a:cubicBezTo>
                  <a:cubicBezTo>
                    <a:pt x="12753" y="497"/>
                    <a:pt x="12354" y="993"/>
                    <a:pt x="11942" y="1366"/>
                  </a:cubicBezTo>
                  <a:cubicBezTo>
                    <a:pt x="11531" y="1738"/>
                    <a:pt x="11106" y="1986"/>
                    <a:pt x="10680" y="2483"/>
                  </a:cubicBezTo>
                  <a:cubicBezTo>
                    <a:pt x="10255" y="2979"/>
                    <a:pt x="9830" y="3724"/>
                    <a:pt x="9332" y="4593"/>
                  </a:cubicBezTo>
                  <a:cubicBezTo>
                    <a:pt x="8834" y="5462"/>
                    <a:pt x="8263" y="6455"/>
                    <a:pt x="7725" y="7324"/>
                  </a:cubicBezTo>
                  <a:cubicBezTo>
                    <a:pt x="7187" y="8193"/>
                    <a:pt x="6682" y="8938"/>
                    <a:pt x="6164" y="10179"/>
                  </a:cubicBezTo>
                  <a:cubicBezTo>
                    <a:pt x="5646" y="11421"/>
                    <a:pt x="5114" y="13159"/>
                    <a:pt x="4610" y="14648"/>
                  </a:cubicBezTo>
                  <a:cubicBezTo>
                    <a:pt x="4105" y="16138"/>
                    <a:pt x="3627" y="17379"/>
                    <a:pt x="3341" y="18248"/>
                  </a:cubicBezTo>
                  <a:cubicBezTo>
                    <a:pt x="3055" y="19117"/>
                    <a:pt x="2962" y="19614"/>
                    <a:pt x="2883" y="20110"/>
                  </a:cubicBezTo>
                  <a:cubicBezTo>
                    <a:pt x="2803" y="20607"/>
                    <a:pt x="2737" y="21103"/>
                    <a:pt x="2763" y="21352"/>
                  </a:cubicBezTo>
                  <a:cubicBezTo>
                    <a:pt x="2790" y="21600"/>
                    <a:pt x="2909" y="21600"/>
                    <a:pt x="3195" y="21352"/>
                  </a:cubicBezTo>
                  <a:cubicBezTo>
                    <a:pt x="3480" y="21103"/>
                    <a:pt x="3932" y="20607"/>
                    <a:pt x="4370" y="19862"/>
                  </a:cubicBezTo>
                  <a:cubicBezTo>
                    <a:pt x="4809" y="19117"/>
                    <a:pt x="5234" y="18124"/>
                    <a:pt x="5712" y="17379"/>
                  </a:cubicBezTo>
                  <a:cubicBezTo>
                    <a:pt x="6190" y="16634"/>
                    <a:pt x="6722" y="16138"/>
                    <a:pt x="7200" y="15641"/>
                  </a:cubicBezTo>
                  <a:cubicBezTo>
                    <a:pt x="7678" y="15145"/>
                    <a:pt x="8103" y="14648"/>
                    <a:pt x="8648" y="14028"/>
                  </a:cubicBezTo>
                  <a:cubicBezTo>
                    <a:pt x="9193" y="13407"/>
                    <a:pt x="9857" y="12662"/>
                    <a:pt x="10448" y="12041"/>
                  </a:cubicBezTo>
                  <a:cubicBezTo>
                    <a:pt x="11039" y="11421"/>
                    <a:pt x="11557" y="10924"/>
                    <a:pt x="12069" y="10676"/>
                  </a:cubicBezTo>
                  <a:cubicBezTo>
                    <a:pt x="12580" y="10428"/>
                    <a:pt x="13085" y="10428"/>
                    <a:pt x="13590" y="10303"/>
                  </a:cubicBezTo>
                  <a:cubicBezTo>
                    <a:pt x="14094" y="10179"/>
                    <a:pt x="14599" y="9931"/>
                    <a:pt x="15104" y="9683"/>
                  </a:cubicBezTo>
                  <a:cubicBezTo>
                    <a:pt x="15609" y="9434"/>
                    <a:pt x="16114" y="9186"/>
                    <a:pt x="16731" y="8938"/>
                  </a:cubicBezTo>
                  <a:cubicBezTo>
                    <a:pt x="17349" y="8690"/>
                    <a:pt x="18080" y="8441"/>
                    <a:pt x="18724" y="8317"/>
                  </a:cubicBezTo>
                  <a:cubicBezTo>
                    <a:pt x="19368" y="8193"/>
                    <a:pt x="19926" y="8193"/>
                    <a:pt x="20391" y="8317"/>
                  </a:cubicBezTo>
                  <a:cubicBezTo>
                    <a:pt x="20856" y="8441"/>
                    <a:pt x="21228" y="8690"/>
                    <a:pt x="21600" y="89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8" name="Line"/>
            <p:cNvSpPr/>
            <p:nvPr/>
          </p:nvSpPr>
          <p:spPr>
            <a:xfrm>
              <a:off x="7352498" y="2224462"/>
              <a:ext cx="191673" cy="1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3744" y="11040"/>
                    <a:pt x="7488" y="1783"/>
                    <a:pt x="11088" y="240"/>
                  </a:cubicBezTo>
                  <a:cubicBezTo>
                    <a:pt x="14688" y="-1303"/>
                    <a:pt x="18144" y="4868"/>
                    <a:pt x="21600" y="11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9" name="Line"/>
            <p:cNvSpPr/>
            <p:nvPr/>
          </p:nvSpPr>
          <p:spPr>
            <a:xfrm>
              <a:off x="7406166" y="2379275"/>
              <a:ext cx="161006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0" name="Line"/>
            <p:cNvSpPr/>
            <p:nvPr/>
          </p:nvSpPr>
          <p:spPr>
            <a:xfrm>
              <a:off x="8434960" y="1791043"/>
              <a:ext cx="235094" cy="694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411" fill="norm" stroke="1" extrusionOk="0">
                  <a:moveTo>
                    <a:pt x="4696" y="8685"/>
                  </a:moveTo>
                  <a:cubicBezTo>
                    <a:pt x="4237" y="11050"/>
                    <a:pt x="3777" y="13415"/>
                    <a:pt x="3662" y="15426"/>
                  </a:cubicBezTo>
                  <a:cubicBezTo>
                    <a:pt x="3547" y="17436"/>
                    <a:pt x="3777" y="19091"/>
                    <a:pt x="4007" y="20116"/>
                  </a:cubicBezTo>
                  <a:cubicBezTo>
                    <a:pt x="4237" y="21141"/>
                    <a:pt x="4467" y="21535"/>
                    <a:pt x="4467" y="21377"/>
                  </a:cubicBezTo>
                  <a:cubicBezTo>
                    <a:pt x="4467" y="21220"/>
                    <a:pt x="4237" y="20510"/>
                    <a:pt x="3892" y="18894"/>
                  </a:cubicBezTo>
                  <a:cubicBezTo>
                    <a:pt x="3547" y="17278"/>
                    <a:pt x="3088" y="14755"/>
                    <a:pt x="2858" y="11996"/>
                  </a:cubicBezTo>
                  <a:cubicBezTo>
                    <a:pt x="2628" y="9237"/>
                    <a:pt x="2628" y="6242"/>
                    <a:pt x="2858" y="4350"/>
                  </a:cubicBezTo>
                  <a:cubicBezTo>
                    <a:pt x="3088" y="2458"/>
                    <a:pt x="3547" y="1669"/>
                    <a:pt x="4467" y="1117"/>
                  </a:cubicBezTo>
                  <a:cubicBezTo>
                    <a:pt x="5386" y="566"/>
                    <a:pt x="6764" y="250"/>
                    <a:pt x="8028" y="93"/>
                  </a:cubicBezTo>
                  <a:cubicBezTo>
                    <a:pt x="9292" y="-65"/>
                    <a:pt x="10441" y="-65"/>
                    <a:pt x="12279" y="447"/>
                  </a:cubicBezTo>
                  <a:cubicBezTo>
                    <a:pt x="14118" y="960"/>
                    <a:pt x="16645" y="1985"/>
                    <a:pt x="18369" y="3207"/>
                  </a:cubicBezTo>
                  <a:cubicBezTo>
                    <a:pt x="20092" y="4428"/>
                    <a:pt x="21011" y="5847"/>
                    <a:pt x="21126" y="7030"/>
                  </a:cubicBezTo>
                  <a:cubicBezTo>
                    <a:pt x="21241" y="8212"/>
                    <a:pt x="20552" y="9158"/>
                    <a:pt x="18713" y="9750"/>
                  </a:cubicBezTo>
                  <a:cubicBezTo>
                    <a:pt x="16875" y="10341"/>
                    <a:pt x="13888" y="10577"/>
                    <a:pt x="10901" y="10617"/>
                  </a:cubicBezTo>
                  <a:cubicBezTo>
                    <a:pt x="7913" y="10656"/>
                    <a:pt x="4926" y="10499"/>
                    <a:pt x="2858" y="10380"/>
                  </a:cubicBezTo>
                  <a:cubicBezTo>
                    <a:pt x="790" y="10262"/>
                    <a:pt x="-359" y="10183"/>
                    <a:pt x="101" y="10144"/>
                  </a:cubicBezTo>
                  <a:cubicBezTo>
                    <a:pt x="560" y="10104"/>
                    <a:pt x="2628" y="10104"/>
                    <a:pt x="4467" y="10144"/>
                  </a:cubicBezTo>
                  <a:cubicBezTo>
                    <a:pt x="6305" y="10183"/>
                    <a:pt x="7913" y="10262"/>
                    <a:pt x="9522" y="103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1" name="Line"/>
            <p:cNvSpPr/>
            <p:nvPr/>
          </p:nvSpPr>
          <p:spPr>
            <a:xfrm>
              <a:off x="8816865" y="2440610"/>
              <a:ext cx="15335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2" name="Line"/>
            <p:cNvSpPr/>
            <p:nvPr/>
          </p:nvSpPr>
          <p:spPr>
            <a:xfrm>
              <a:off x="8809637" y="2315669"/>
              <a:ext cx="27416" cy="48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24" h="20400" fill="norm" stroke="1" extrusionOk="0">
                  <a:moveTo>
                    <a:pt x="9684" y="17160"/>
                  </a:moveTo>
                  <a:cubicBezTo>
                    <a:pt x="14668" y="10680"/>
                    <a:pt x="19653" y="4200"/>
                    <a:pt x="17161" y="1500"/>
                  </a:cubicBezTo>
                  <a:cubicBezTo>
                    <a:pt x="14668" y="-1200"/>
                    <a:pt x="4699" y="-120"/>
                    <a:pt x="1376" y="3660"/>
                  </a:cubicBezTo>
                  <a:cubicBezTo>
                    <a:pt x="-1947" y="7440"/>
                    <a:pt x="1376" y="13920"/>
                    <a:pt x="4699" y="20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3" name="Line"/>
            <p:cNvSpPr/>
            <p:nvPr/>
          </p:nvSpPr>
          <p:spPr>
            <a:xfrm>
              <a:off x="9039203" y="2517278"/>
              <a:ext cx="159259" cy="397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404" fill="norm" stroke="1" extrusionOk="0">
                  <a:moveTo>
                    <a:pt x="8229" y="0"/>
                  </a:moveTo>
                  <a:cubicBezTo>
                    <a:pt x="10629" y="3027"/>
                    <a:pt x="13029" y="6054"/>
                    <a:pt x="15257" y="9011"/>
                  </a:cubicBezTo>
                  <a:cubicBezTo>
                    <a:pt x="17486" y="11969"/>
                    <a:pt x="19543" y="14859"/>
                    <a:pt x="20571" y="16854"/>
                  </a:cubicBezTo>
                  <a:cubicBezTo>
                    <a:pt x="21600" y="18848"/>
                    <a:pt x="21600" y="19949"/>
                    <a:pt x="20743" y="20637"/>
                  </a:cubicBezTo>
                  <a:cubicBezTo>
                    <a:pt x="19886" y="21325"/>
                    <a:pt x="18171" y="21600"/>
                    <a:pt x="15600" y="21256"/>
                  </a:cubicBezTo>
                  <a:cubicBezTo>
                    <a:pt x="13029" y="20912"/>
                    <a:pt x="9600" y="19949"/>
                    <a:pt x="6857" y="17541"/>
                  </a:cubicBezTo>
                  <a:cubicBezTo>
                    <a:pt x="4114" y="15134"/>
                    <a:pt x="2057" y="11282"/>
                    <a:pt x="0" y="74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4" name="Line"/>
            <p:cNvSpPr/>
            <p:nvPr/>
          </p:nvSpPr>
          <p:spPr>
            <a:xfrm>
              <a:off x="9092871" y="2279606"/>
              <a:ext cx="46002" cy="7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3" fill="norm" stroke="1" extrusionOk="0">
                  <a:moveTo>
                    <a:pt x="21600" y="20903"/>
                  </a:moveTo>
                  <a:cubicBezTo>
                    <a:pt x="20400" y="17419"/>
                    <a:pt x="19200" y="13935"/>
                    <a:pt x="18000" y="14632"/>
                  </a:cubicBezTo>
                  <a:cubicBezTo>
                    <a:pt x="16800" y="15329"/>
                    <a:pt x="15600" y="20206"/>
                    <a:pt x="16200" y="20903"/>
                  </a:cubicBezTo>
                  <a:cubicBezTo>
                    <a:pt x="16800" y="21600"/>
                    <a:pt x="19200" y="18116"/>
                    <a:pt x="19800" y="14284"/>
                  </a:cubicBezTo>
                  <a:cubicBezTo>
                    <a:pt x="20400" y="10452"/>
                    <a:pt x="19200" y="6271"/>
                    <a:pt x="15600" y="3832"/>
                  </a:cubicBezTo>
                  <a:cubicBezTo>
                    <a:pt x="12000" y="1394"/>
                    <a:pt x="6000" y="697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5" name="Line"/>
            <p:cNvSpPr/>
            <p:nvPr/>
          </p:nvSpPr>
          <p:spPr>
            <a:xfrm>
              <a:off x="8172851" y="3114337"/>
              <a:ext cx="130299" cy="650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9" h="21463" fill="norm" stroke="1" extrusionOk="0">
                  <a:moveTo>
                    <a:pt x="3668" y="10157"/>
                  </a:moveTo>
                  <a:cubicBezTo>
                    <a:pt x="3260" y="13110"/>
                    <a:pt x="2853" y="16063"/>
                    <a:pt x="2649" y="17750"/>
                  </a:cubicBezTo>
                  <a:cubicBezTo>
                    <a:pt x="2445" y="19438"/>
                    <a:pt x="2445" y="19860"/>
                    <a:pt x="2649" y="20366"/>
                  </a:cubicBezTo>
                  <a:cubicBezTo>
                    <a:pt x="2853" y="20872"/>
                    <a:pt x="3260" y="21463"/>
                    <a:pt x="3464" y="21463"/>
                  </a:cubicBezTo>
                  <a:cubicBezTo>
                    <a:pt x="3668" y="21463"/>
                    <a:pt x="3668" y="20872"/>
                    <a:pt x="3260" y="19185"/>
                  </a:cubicBezTo>
                  <a:cubicBezTo>
                    <a:pt x="2853" y="17497"/>
                    <a:pt x="2038" y="14713"/>
                    <a:pt x="1426" y="11718"/>
                  </a:cubicBezTo>
                  <a:cubicBezTo>
                    <a:pt x="815" y="8722"/>
                    <a:pt x="408" y="5516"/>
                    <a:pt x="1223" y="3533"/>
                  </a:cubicBezTo>
                  <a:cubicBezTo>
                    <a:pt x="2038" y="1551"/>
                    <a:pt x="4075" y="791"/>
                    <a:pt x="6113" y="369"/>
                  </a:cubicBezTo>
                  <a:cubicBezTo>
                    <a:pt x="8151" y="-53"/>
                    <a:pt x="10189" y="-137"/>
                    <a:pt x="12634" y="243"/>
                  </a:cubicBezTo>
                  <a:cubicBezTo>
                    <a:pt x="15079" y="622"/>
                    <a:pt x="17932" y="1466"/>
                    <a:pt x="19562" y="2521"/>
                  </a:cubicBezTo>
                  <a:cubicBezTo>
                    <a:pt x="21192" y="3576"/>
                    <a:pt x="21600" y="4841"/>
                    <a:pt x="18136" y="5938"/>
                  </a:cubicBezTo>
                  <a:cubicBezTo>
                    <a:pt x="14672" y="7035"/>
                    <a:pt x="7336" y="7963"/>
                    <a:pt x="0" y="8891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6" name="Line"/>
            <p:cNvSpPr/>
            <p:nvPr/>
          </p:nvSpPr>
          <p:spPr>
            <a:xfrm>
              <a:off x="8287853" y="3421965"/>
              <a:ext cx="184005" cy="225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4" fill="norm" stroke="1" extrusionOk="0">
                  <a:moveTo>
                    <a:pt x="0" y="1456"/>
                  </a:moveTo>
                  <a:cubicBezTo>
                    <a:pt x="3900" y="5097"/>
                    <a:pt x="7800" y="8737"/>
                    <a:pt x="9900" y="11771"/>
                  </a:cubicBezTo>
                  <a:cubicBezTo>
                    <a:pt x="12000" y="14804"/>
                    <a:pt x="12300" y="17231"/>
                    <a:pt x="11850" y="18809"/>
                  </a:cubicBezTo>
                  <a:cubicBezTo>
                    <a:pt x="11400" y="20387"/>
                    <a:pt x="10200" y="21115"/>
                    <a:pt x="8850" y="21357"/>
                  </a:cubicBezTo>
                  <a:cubicBezTo>
                    <a:pt x="7500" y="21600"/>
                    <a:pt x="6000" y="21357"/>
                    <a:pt x="4950" y="19294"/>
                  </a:cubicBezTo>
                  <a:cubicBezTo>
                    <a:pt x="3900" y="17231"/>
                    <a:pt x="3300" y="13348"/>
                    <a:pt x="6150" y="9829"/>
                  </a:cubicBezTo>
                  <a:cubicBezTo>
                    <a:pt x="9000" y="6310"/>
                    <a:pt x="15300" y="315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7" name="Line"/>
            <p:cNvSpPr/>
            <p:nvPr/>
          </p:nvSpPr>
          <p:spPr>
            <a:xfrm>
              <a:off x="8551772" y="3255924"/>
              <a:ext cx="180759" cy="449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474" fill="norm" stroke="1" extrusionOk="0">
                  <a:moveTo>
                    <a:pt x="21219" y="3535"/>
                  </a:moveTo>
                  <a:cubicBezTo>
                    <a:pt x="20919" y="2925"/>
                    <a:pt x="20619" y="2315"/>
                    <a:pt x="20169" y="1705"/>
                  </a:cubicBezTo>
                  <a:cubicBezTo>
                    <a:pt x="19719" y="1094"/>
                    <a:pt x="19119" y="484"/>
                    <a:pt x="18069" y="179"/>
                  </a:cubicBezTo>
                  <a:cubicBezTo>
                    <a:pt x="17019" y="-126"/>
                    <a:pt x="15519" y="-126"/>
                    <a:pt x="12969" y="850"/>
                  </a:cubicBezTo>
                  <a:cubicBezTo>
                    <a:pt x="10419" y="1827"/>
                    <a:pt x="6819" y="3779"/>
                    <a:pt x="4119" y="6342"/>
                  </a:cubicBezTo>
                  <a:cubicBezTo>
                    <a:pt x="1419" y="8904"/>
                    <a:pt x="-381" y="12077"/>
                    <a:pt x="69" y="14701"/>
                  </a:cubicBezTo>
                  <a:cubicBezTo>
                    <a:pt x="519" y="17325"/>
                    <a:pt x="3219" y="19399"/>
                    <a:pt x="5169" y="20437"/>
                  </a:cubicBezTo>
                  <a:cubicBezTo>
                    <a:pt x="7119" y="21474"/>
                    <a:pt x="8319" y="21474"/>
                    <a:pt x="9519" y="2147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8" name="Line"/>
            <p:cNvSpPr/>
            <p:nvPr/>
          </p:nvSpPr>
          <p:spPr>
            <a:xfrm>
              <a:off x="8789691" y="3490967"/>
              <a:ext cx="11842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564"/>
                    <a:pt x="2735" y="11127"/>
                    <a:pt x="575" y="14727"/>
                  </a:cubicBezTo>
                  <a:cubicBezTo>
                    <a:pt x="-1585" y="18327"/>
                    <a:pt x="2735" y="19964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9" name="Line"/>
            <p:cNvSpPr/>
            <p:nvPr/>
          </p:nvSpPr>
          <p:spPr>
            <a:xfrm>
              <a:off x="8798918" y="3325805"/>
              <a:ext cx="65315" cy="57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6" h="21250" fill="norm" stroke="1" extrusionOk="0">
                  <a:moveTo>
                    <a:pt x="12818" y="7163"/>
                  </a:moveTo>
                  <a:cubicBezTo>
                    <a:pt x="9618" y="4346"/>
                    <a:pt x="6418" y="1528"/>
                    <a:pt x="6018" y="1998"/>
                  </a:cubicBezTo>
                  <a:cubicBezTo>
                    <a:pt x="5618" y="2467"/>
                    <a:pt x="8018" y="6224"/>
                    <a:pt x="11618" y="6693"/>
                  </a:cubicBezTo>
                  <a:cubicBezTo>
                    <a:pt x="15218" y="7163"/>
                    <a:pt x="20018" y="4346"/>
                    <a:pt x="20418" y="2467"/>
                  </a:cubicBezTo>
                  <a:cubicBezTo>
                    <a:pt x="20818" y="589"/>
                    <a:pt x="16818" y="-350"/>
                    <a:pt x="12418" y="120"/>
                  </a:cubicBezTo>
                  <a:cubicBezTo>
                    <a:pt x="8018" y="589"/>
                    <a:pt x="3218" y="2467"/>
                    <a:pt x="1218" y="5754"/>
                  </a:cubicBezTo>
                  <a:cubicBezTo>
                    <a:pt x="-782" y="9041"/>
                    <a:pt x="18" y="13737"/>
                    <a:pt x="1218" y="16554"/>
                  </a:cubicBezTo>
                  <a:cubicBezTo>
                    <a:pt x="2418" y="19372"/>
                    <a:pt x="4018" y="20311"/>
                    <a:pt x="5618" y="2125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0" name="Line"/>
            <p:cNvSpPr/>
            <p:nvPr/>
          </p:nvSpPr>
          <p:spPr>
            <a:xfrm>
              <a:off x="9054537" y="3536968"/>
              <a:ext cx="544347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37" y="18000"/>
                    <a:pt x="5273" y="14400"/>
                    <a:pt x="8265" y="11880"/>
                  </a:cubicBezTo>
                  <a:cubicBezTo>
                    <a:pt x="11256" y="9360"/>
                    <a:pt x="14603" y="7920"/>
                    <a:pt x="16885" y="6120"/>
                  </a:cubicBezTo>
                  <a:cubicBezTo>
                    <a:pt x="19166" y="4320"/>
                    <a:pt x="20383" y="216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1" name="Line"/>
            <p:cNvSpPr/>
            <p:nvPr/>
          </p:nvSpPr>
          <p:spPr>
            <a:xfrm>
              <a:off x="9475892" y="3465730"/>
              <a:ext cx="149433" cy="170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243" fill="norm" stroke="1" extrusionOk="0">
                  <a:moveTo>
                    <a:pt x="5356" y="2184"/>
                  </a:moveTo>
                  <a:cubicBezTo>
                    <a:pt x="2877" y="1549"/>
                    <a:pt x="398" y="914"/>
                    <a:pt x="44" y="437"/>
                  </a:cubicBezTo>
                  <a:cubicBezTo>
                    <a:pt x="-310" y="-39"/>
                    <a:pt x="1460" y="-357"/>
                    <a:pt x="5001" y="755"/>
                  </a:cubicBezTo>
                  <a:cubicBezTo>
                    <a:pt x="8542" y="1867"/>
                    <a:pt x="13854" y="4408"/>
                    <a:pt x="17041" y="6314"/>
                  </a:cubicBezTo>
                  <a:cubicBezTo>
                    <a:pt x="20228" y="8219"/>
                    <a:pt x="21290" y="9490"/>
                    <a:pt x="20405" y="11872"/>
                  </a:cubicBezTo>
                  <a:cubicBezTo>
                    <a:pt x="19520" y="14255"/>
                    <a:pt x="16687" y="17749"/>
                    <a:pt x="13854" y="21243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2" name="Line"/>
            <p:cNvSpPr/>
            <p:nvPr/>
          </p:nvSpPr>
          <p:spPr>
            <a:xfrm>
              <a:off x="9872157" y="3475633"/>
              <a:ext cx="86500" cy="35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8" h="21330" fill="norm" stroke="1" extrusionOk="0">
                  <a:moveTo>
                    <a:pt x="11768" y="0"/>
                  </a:moveTo>
                  <a:cubicBezTo>
                    <a:pt x="12385" y="2777"/>
                    <a:pt x="13002" y="5554"/>
                    <a:pt x="14545" y="8177"/>
                  </a:cubicBezTo>
                  <a:cubicBezTo>
                    <a:pt x="16088" y="10800"/>
                    <a:pt x="18556" y="13269"/>
                    <a:pt x="19791" y="14889"/>
                  </a:cubicBezTo>
                  <a:cubicBezTo>
                    <a:pt x="21025" y="16509"/>
                    <a:pt x="21025" y="17280"/>
                    <a:pt x="20716" y="18206"/>
                  </a:cubicBezTo>
                  <a:cubicBezTo>
                    <a:pt x="20408" y="19131"/>
                    <a:pt x="19791" y="20211"/>
                    <a:pt x="17939" y="20829"/>
                  </a:cubicBezTo>
                  <a:cubicBezTo>
                    <a:pt x="16088" y="21446"/>
                    <a:pt x="13002" y="21600"/>
                    <a:pt x="9608" y="20674"/>
                  </a:cubicBezTo>
                  <a:cubicBezTo>
                    <a:pt x="6214" y="19749"/>
                    <a:pt x="2511" y="17743"/>
                    <a:pt x="968" y="15583"/>
                  </a:cubicBezTo>
                  <a:cubicBezTo>
                    <a:pt x="-575" y="13423"/>
                    <a:pt x="42" y="11109"/>
                    <a:pt x="659" y="879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3" name="Line"/>
            <p:cNvSpPr/>
            <p:nvPr/>
          </p:nvSpPr>
          <p:spPr>
            <a:xfrm>
              <a:off x="9891074" y="3306963"/>
              <a:ext cx="45151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4" h="21600" fill="norm" stroke="1" extrusionOk="0">
                  <a:moveTo>
                    <a:pt x="3031" y="21600"/>
                  </a:moveTo>
                  <a:cubicBezTo>
                    <a:pt x="758" y="15600"/>
                    <a:pt x="-1516" y="9600"/>
                    <a:pt x="1326" y="6000"/>
                  </a:cubicBezTo>
                  <a:cubicBezTo>
                    <a:pt x="4168" y="2400"/>
                    <a:pt x="12126" y="1200"/>
                    <a:pt x="20084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4" name="Line"/>
            <p:cNvSpPr/>
            <p:nvPr/>
          </p:nvSpPr>
          <p:spPr>
            <a:xfrm>
              <a:off x="10051226" y="3205428"/>
              <a:ext cx="171172" cy="523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467" fill="norm" stroke="1" extrusionOk="0">
                  <a:moveTo>
                    <a:pt x="0" y="77"/>
                  </a:moveTo>
                  <a:cubicBezTo>
                    <a:pt x="1565" y="-28"/>
                    <a:pt x="3130" y="-133"/>
                    <a:pt x="5322" y="549"/>
                  </a:cubicBezTo>
                  <a:cubicBezTo>
                    <a:pt x="7513" y="1230"/>
                    <a:pt x="10330" y="2698"/>
                    <a:pt x="13304" y="5267"/>
                  </a:cubicBezTo>
                  <a:cubicBezTo>
                    <a:pt x="16278" y="7836"/>
                    <a:pt x="19409" y="11506"/>
                    <a:pt x="20504" y="14180"/>
                  </a:cubicBezTo>
                  <a:cubicBezTo>
                    <a:pt x="21600" y="16853"/>
                    <a:pt x="20661" y="18531"/>
                    <a:pt x="18626" y="19684"/>
                  </a:cubicBezTo>
                  <a:cubicBezTo>
                    <a:pt x="16591" y="20838"/>
                    <a:pt x="13461" y="21467"/>
                    <a:pt x="10800" y="21467"/>
                  </a:cubicBezTo>
                  <a:cubicBezTo>
                    <a:pt x="8139" y="21467"/>
                    <a:pt x="5948" y="20838"/>
                    <a:pt x="3757" y="20209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5" name="Line"/>
            <p:cNvSpPr/>
            <p:nvPr/>
          </p:nvSpPr>
          <p:spPr>
            <a:xfrm>
              <a:off x="7755890" y="4014592"/>
              <a:ext cx="123872" cy="535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4" h="21460" fill="norm" stroke="1" extrusionOk="0">
                  <a:moveTo>
                    <a:pt x="6711" y="10351"/>
                  </a:moveTo>
                  <a:cubicBezTo>
                    <a:pt x="8372" y="13524"/>
                    <a:pt x="10034" y="16698"/>
                    <a:pt x="10864" y="18694"/>
                  </a:cubicBezTo>
                  <a:cubicBezTo>
                    <a:pt x="11695" y="20690"/>
                    <a:pt x="11695" y="21509"/>
                    <a:pt x="11072" y="21458"/>
                  </a:cubicBezTo>
                  <a:cubicBezTo>
                    <a:pt x="10449" y="21407"/>
                    <a:pt x="9203" y="20485"/>
                    <a:pt x="8164" y="18028"/>
                  </a:cubicBezTo>
                  <a:cubicBezTo>
                    <a:pt x="7126" y="15572"/>
                    <a:pt x="6295" y="11579"/>
                    <a:pt x="6503" y="8559"/>
                  </a:cubicBezTo>
                  <a:cubicBezTo>
                    <a:pt x="6711" y="5539"/>
                    <a:pt x="7957" y="3492"/>
                    <a:pt x="8995" y="2212"/>
                  </a:cubicBezTo>
                  <a:cubicBezTo>
                    <a:pt x="10034" y="933"/>
                    <a:pt x="10864" y="421"/>
                    <a:pt x="12318" y="165"/>
                  </a:cubicBezTo>
                  <a:cubicBezTo>
                    <a:pt x="13772" y="-91"/>
                    <a:pt x="15849" y="-91"/>
                    <a:pt x="17718" y="472"/>
                  </a:cubicBezTo>
                  <a:cubicBezTo>
                    <a:pt x="19587" y="1035"/>
                    <a:pt x="21249" y="2161"/>
                    <a:pt x="19172" y="3338"/>
                  </a:cubicBezTo>
                  <a:cubicBezTo>
                    <a:pt x="17095" y="4516"/>
                    <a:pt x="11280" y="5744"/>
                    <a:pt x="7334" y="6461"/>
                  </a:cubicBezTo>
                  <a:cubicBezTo>
                    <a:pt x="3388" y="7177"/>
                    <a:pt x="1311" y="7382"/>
                    <a:pt x="480" y="7740"/>
                  </a:cubicBezTo>
                  <a:cubicBezTo>
                    <a:pt x="-351" y="8099"/>
                    <a:pt x="64" y="8610"/>
                    <a:pt x="480" y="9122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6" name="Line"/>
            <p:cNvSpPr/>
            <p:nvPr/>
          </p:nvSpPr>
          <p:spPr>
            <a:xfrm>
              <a:off x="7878560" y="4326652"/>
              <a:ext cx="202289" cy="141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423" fill="norm" stroke="1" extrusionOk="0">
                  <a:moveTo>
                    <a:pt x="312" y="6943"/>
                  </a:moveTo>
                  <a:cubicBezTo>
                    <a:pt x="42" y="5014"/>
                    <a:pt x="-228" y="3086"/>
                    <a:pt x="312" y="2314"/>
                  </a:cubicBezTo>
                  <a:cubicBezTo>
                    <a:pt x="852" y="1543"/>
                    <a:pt x="2202" y="1929"/>
                    <a:pt x="3822" y="3857"/>
                  </a:cubicBezTo>
                  <a:cubicBezTo>
                    <a:pt x="5442" y="5786"/>
                    <a:pt x="7332" y="9257"/>
                    <a:pt x="8547" y="11957"/>
                  </a:cubicBezTo>
                  <a:cubicBezTo>
                    <a:pt x="9762" y="14657"/>
                    <a:pt x="10302" y="16586"/>
                    <a:pt x="10167" y="18321"/>
                  </a:cubicBezTo>
                  <a:cubicBezTo>
                    <a:pt x="10032" y="20057"/>
                    <a:pt x="9222" y="21600"/>
                    <a:pt x="8547" y="21407"/>
                  </a:cubicBezTo>
                  <a:cubicBezTo>
                    <a:pt x="7872" y="21214"/>
                    <a:pt x="7332" y="19286"/>
                    <a:pt x="7467" y="16007"/>
                  </a:cubicBezTo>
                  <a:cubicBezTo>
                    <a:pt x="7602" y="12729"/>
                    <a:pt x="8412" y="8100"/>
                    <a:pt x="10842" y="5207"/>
                  </a:cubicBezTo>
                  <a:cubicBezTo>
                    <a:pt x="13272" y="2314"/>
                    <a:pt x="17322" y="1157"/>
                    <a:pt x="21372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7" name="Line"/>
            <p:cNvSpPr/>
            <p:nvPr/>
          </p:nvSpPr>
          <p:spPr>
            <a:xfrm>
              <a:off x="8075737" y="4295985"/>
              <a:ext cx="110173" cy="142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174" fill="norm" stroke="1" extrusionOk="0">
                  <a:moveTo>
                    <a:pt x="20127" y="6821"/>
                  </a:moveTo>
                  <a:cubicBezTo>
                    <a:pt x="14727" y="6821"/>
                    <a:pt x="9327" y="6821"/>
                    <a:pt x="5646" y="7579"/>
                  </a:cubicBezTo>
                  <a:cubicBezTo>
                    <a:pt x="1964" y="8337"/>
                    <a:pt x="0" y="9853"/>
                    <a:pt x="0" y="12316"/>
                  </a:cubicBezTo>
                  <a:cubicBezTo>
                    <a:pt x="0" y="14779"/>
                    <a:pt x="1964" y="18189"/>
                    <a:pt x="4418" y="19895"/>
                  </a:cubicBezTo>
                  <a:cubicBezTo>
                    <a:pt x="6873" y="21600"/>
                    <a:pt x="9818" y="21600"/>
                    <a:pt x="13255" y="19895"/>
                  </a:cubicBezTo>
                  <a:cubicBezTo>
                    <a:pt x="16691" y="18189"/>
                    <a:pt x="20618" y="14779"/>
                    <a:pt x="21109" y="11179"/>
                  </a:cubicBezTo>
                  <a:cubicBezTo>
                    <a:pt x="21600" y="7579"/>
                    <a:pt x="18655" y="3789"/>
                    <a:pt x="15709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8" name="Line"/>
            <p:cNvSpPr/>
            <p:nvPr/>
          </p:nvSpPr>
          <p:spPr>
            <a:xfrm>
              <a:off x="8257186" y="4155427"/>
              <a:ext cx="123441" cy="288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6" h="21600" fill="norm" stroke="1" extrusionOk="0">
                  <a:moveTo>
                    <a:pt x="0" y="1911"/>
                  </a:moveTo>
                  <a:cubicBezTo>
                    <a:pt x="432" y="956"/>
                    <a:pt x="864" y="0"/>
                    <a:pt x="1296" y="0"/>
                  </a:cubicBezTo>
                  <a:cubicBezTo>
                    <a:pt x="1728" y="0"/>
                    <a:pt x="2160" y="956"/>
                    <a:pt x="2592" y="4396"/>
                  </a:cubicBezTo>
                  <a:cubicBezTo>
                    <a:pt x="3024" y="7837"/>
                    <a:pt x="3456" y="13763"/>
                    <a:pt x="3456" y="17204"/>
                  </a:cubicBezTo>
                  <a:cubicBezTo>
                    <a:pt x="3456" y="20644"/>
                    <a:pt x="3024" y="21600"/>
                    <a:pt x="2592" y="21600"/>
                  </a:cubicBezTo>
                  <a:cubicBezTo>
                    <a:pt x="2160" y="21600"/>
                    <a:pt x="1728" y="20644"/>
                    <a:pt x="2808" y="19115"/>
                  </a:cubicBezTo>
                  <a:cubicBezTo>
                    <a:pt x="3888" y="17586"/>
                    <a:pt x="6480" y="15483"/>
                    <a:pt x="8856" y="14336"/>
                  </a:cubicBezTo>
                  <a:cubicBezTo>
                    <a:pt x="11232" y="13189"/>
                    <a:pt x="13392" y="12998"/>
                    <a:pt x="15336" y="13189"/>
                  </a:cubicBezTo>
                  <a:cubicBezTo>
                    <a:pt x="17280" y="13381"/>
                    <a:pt x="19008" y="13954"/>
                    <a:pt x="20088" y="14719"/>
                  </a:cubicBezTo>
                  <a:cubicBezTo>
                    <a:pt x="21168" y="15483"/>
                    <a:pt x="21600" y="16439"/>
                    <a:pt x="18144" y="17395"/>
                  </a:cubicBezTo>
                  <a:cubicBezTo>
                    <a:pt x="14688" y="18350"/>
                    <a:pt x="7344" y="19306"/>
                    <a:pt x="0" y="20262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9" name="Line"/>
            <p:cNvSpPr/>
            <p:nvPr/>
          </p:nvSpPr>
          <p:spPr>
            <a:xfrm>
              <a:off x="8479524" y="4380321"/>
              <a:ext cx="7668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0" name="Line"/>
            <p:cNvSpPr/>
            <p:nvPr/>
          </p:nvSpPr>
          <p:spPr>
            <a:xfrm>
              <a:off x="9023870" y="4395654"/>
              <a:ext cx="1" cy="38336"/>
            </a:xfrm>
            <a:prstGeom prst="ellipse">
              <a:avLst/>
            </a:pr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1" name="Line"/>
            <p:cNvSpPr/>
            <p:nvPr/>
          </p:nvSpPr>
          <p:spPr>
            <a:xfrm>
              <a:off x="8880429" y="4009450"/>
              <a:ext cx="419448" cy="861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476" fill="norm" stroke="1" extrusionOk="0">
                  <a:moveTo>
                    <a:pt x="9645" y="8291"/>
                  </a:moveTo>
                  <a:cubicBezTo>
                    <a:pt x="9385" y="7972"/>
                    <a:pt x="9125" y="7654"/>
                    <a:pt x="8084" y="7367"/>
                  </a:cubicBezTo>
                  <a:cubicBezTo>
                    <a:pt x="7043" y="7080"/>
                    <a:pt x="5221" y="6825"/>
                    <a:pt x="3660" y="7176"/>
                  </a:cubicBezTo>
                  <a:cubicBezTo>
                    <a:pt x="2098" y="7526"/>
                    <a:pt x="797" y="8482"/>
                    <a:pt x="276" y="9310"/>
                  </a:cubicBezTo>
                  <a:cubicBezTo>
                    <a:pt x="-244" y="10139"/>
                    <a:pt x="16" y="10840"/>
                    <a:pt x="667" y="11222"/>
                  </a:cubicBezTo>
                  <a:cubicBezTo>
                    <a:pt x="1317" y="11604"/>
                    <a:pt x="2358" y="11668"/>
                    <a:pt x="3464" y="11349"/>
                  </a:cubicBezTo>
                  <a:cubicBezTo>
                    <a:pt x="4570" y="11031"/>
                    <a:pt x="5742" y="10330"/>
                    <a:pt x="6262" y="9087"/>
                  </a:cubicBezTo>
                  <a:cubicBezTo>
                    <a:pt x="6783" y="7845"/>
                    <a:pt x="6652" y="6061"/>
                    <a:pt x="6587" y="4818"/>
                  </a:cubicBezTo>
                  <a:cubicBezTo>
                    <a:pt x="6522" y="3576"/>
                    <a:pt x="6522" y="2875"/>
                    <a:pt x="7238" y="2238"/>
                  </a:cubicBezTo>
                  <a:cubicBezTo>
                    <a:pt x="7954" y="1601"/>
                    <a:pt x="9385" y="1027"/>
                    <a:pt x="10426" y="677"/>
                  </a:cubicBezTo>
                  <a:cubicBezTo>
                    <a:pt x="11467" y="326"/>
                    <a:pt x="12117" y="199"/>
                    <a:pt x="12898" y="103"/>
                  </a:cubicBezTo>
                  <a:cubicBezTo>
                    <a:pt x="13679" y="8"/>
                    <a:pt x="14590" y="-56"/>
                    <a:pt x="15240" y="71"/>
                  </a:cubicBezTo>
                  <a:cubicBezTo>
                    <a:pt x="15891" y="199"/>
                    <a:pt x="16281" y="517"/>
                    <a:pt x="16021" y="1282"/>
                  </a:cubicBezTo>
                  <a:cubicBezTo>
                    <a:pt x="15761" y="2047"/>
                    <a:pt x="14850" y="3257"/>
                    <a:pt x="13419" y="4818"/>
                  </a:cubicBezTo>
                  <a:cubicBezTo>
                    <a:pt x="11987" y="6379"/>
                    <a:pt x="10036" y="8291"/>
                    <a:pt x="8344" y="10457"/>
                  </a:cubicBezTo>
                  <a:cubicBezTo>
                    <a:pt x="6652" y="12624"/>
                    <a:pt x="5221" y="15045"/>
                    <a:pt x="4505" y="16797"/>
                  </a:cubicBezTo>
                  <a:cubicBezTo>
                    <a:pt x="3790" y="18549"/>
                    <a:pt x="3790" y="19632"/>
                    <a:pt x="4050" y="20333"/>
                  </a:cubicBezTo>
                  <a:cubicBezTo>
                    <a:pt x="4310" y="21034"/>
                    <a:pt x="4831" y="21353"/>
                    <a:pt x="5416" y="21448"/>
                  </a:cubicBezTo>
                  <a:cubicBezTo>
                    <a:pt x="6002" y="21544"/>
                    <a:pt x="6652" y="21417"/>
                    <a:pt x="7628" y="20716"/>
                  </a:cubicBezTo>
                  <a:cubicBezTo>
                    <a:pt x="8604" y="20015"/>
                    <a:pt x="9905" y="18740"/>
                    <a:pt x="10426" y="17402"/>
                  </a:cubicBezTo>
                  <a:cubicBezTo>
                    <a:pt x="10946" y="16064"/>
                    <a:pt x="10686" y="14663"/>
                    <a:pt x="10296" y="13866"/>
                  </a:cubicBezTo>
                  <a:cubicBezTo>
                    <a:pt x="9905" y="13070"/>
                    <a:pt x="9385" y="12879"/>
                    <a:pt x="9385" y="12656"/>
                  </a:cubicBezTo>
                  <a:cubicBezTo>
                    <a:pt x="9385" y="12432"/>
                    <a:pt x="9905" y="12178"/>
                    <a:pt x="11987" y="11540"/>
                  </a:cubicBezTo>
                  <a:cubicBezTo>
                    <a:pt x="14069" y="10903"/>
                    <a:pt x="17713" y="9884"/>
                    <a:pt x="21356" y="886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2" name="Line"/>
            <p:cNvSpPr/>
            <p:nvPr/>
          </p:nvSpPr>
          <p:spPr>
            <a:xfrm>
              <a:off x="9842383" y="4257599"/>
              <a:ext cx="472072" cy="503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294" fill="norm" stroke="1" extrusionOk="0">
                  <a:moveTo>
                    <a:pt x="11172" y="2594"/>
                  </a:moveTo>
                  <a:cubicBezTo>
                    <a:pt x="9786" y="1514"/>
                    <a:pt x="8400" y="434"/>
                    <a:pt x="6840" y="110"/>
                  </a:cubicBezTo>
                  <a:cubicBezTo>
                    <a:pt x="5281" y="-214"/>
                    <a:pt x="3548" y="218"/>
                    <a:pt x="2393" y="866"/>
                  </a:cubicBezTo>
                  <a:cubicBezTo>
                    <a:pt x="1238" y="1514"/>
                    <a:pt x="661" y="2378"/>
                    <a:pt x="314" y="3242"/>
                  </a:cubicBezTo>
                  <a:cubicBezTo>
                    <a:pt x="-32" y="4106"/>
                    <a:pt x="-148" y="4970"/>
                    <a:pt x="256" y="5402"/>
                  </a:cubicBezTo>
                  <a:cubicBezTo>
                    <a:pt x="661" y="5834"/>
                    <a:pt x="1585" y="5834"/>
                    <a:pt x="3259" y="5024"/>
                  </a:cubicBezTo>
                  <a:cubicBezTo>
                    <a:pt x="4934" y="4214"/>
                    <a:pt x="7360" y="2594"/>
                    <a:pt x="8804" y="1622"/>
                  </a:cubicBezTo>
                  <a:cubicBezTo>
                    <a:pt x="10248" y="650"/>
                    <a:pt x="10710" y="326"/>
                    <a:pt x="11172" y="380"/>
                  </a:cubicBezTo>
                  <a:cubicBezTo>
                    <a:pt x="11634" y="434"/>
                    <a:pt x="12096" y="866"/>
                    <a:pt x="12385" y="2486"/>
                  </a:cubicBezTo>
                  <a:cubicBezTo>
                    <a:pt x="12673" y="4106"/>
                    <a:pt x="12789" y="6914"/>
                    <a:pt x="12442" y="9722"/>
                  </a:cubicBezTo>
                  <a:cubicBezTo>
                    <a:pt x="12096" y="12530"/>
                    <a:pt x="11287" y="15338"/>
                    <a:pt x="10248" y="17282"/>
                  </a:cubicBezTo>
                  <a:cubicBezTo>
                    <a:pt x="9208" y="19226"/>
                    <a:pt x="7938" y="20306"/>
                    <a:pt x="6956" y="20846"/>
                  </a:cubicBezTo>
                  <a:cubicBezTo>
                    <a:pt x="5974" y="21386"/>
                    <a:pt x="5281" y="21386"/>
                    <a:pt x="4761" y="21116"/>
                  </a:cubicBezTo>
                  <a:cubicBezTo>
                    <a:pt x="4241" y="20846"/>
                    <a:pt x="3895" y="20306"/>
                    <a:pt x="4010" y="19118"/>
                  </a:cubicBezTo>
                  <a:cubicBezTo>
                    <a:pt x="4126" y="17930"/>
                    <a:pt x="4703" y="16094"/>
                    <a:pt x="6320" y="13826"/>
                  </a:cubicBezTo>
                  <a:cubicBezTo>
                    <a:pt x="7938" y="11558"/>
                    <a:pt x="10594" y="8858"/>
                    <a:pt x="12731" y="6914"/>
                  </a:cubicBezTo>
                  <a:cubicBezTo>
                    <a:pt x="14868" y="4970"/>
                    <a:pt x="16485" y="3782"/>
                    <a:pt x="17525" y="2972"/>
                  </a:cubicBezTo>
                  <a:cubicBezTo>
                    <a:pt x="18564" y="2162"/>
                    <a:pt x="19026" y="1730"/>
                    <a:pt x="18853" y="1838"/>
                  </a:cubicBezTo>
                  <a:cubicBezTo>
                    <a:pt x="18680" y="1946"/>
                    <a:pt x="17871" y="2594"/>
                    <a:pt x="17236" y="3836"/>
                  </a:cubicBezTo>
                  <a:cubicBezTo>
                    <a:pt x="16601" y="5078"/>
                    <a:pt x="16139" y="6914"/>
                    <a:pt x="16139" y="7994"/>
                  </a:cubicBezTo>
                  <a:cubicBezTo>
                    <a:pt x="16139" y="9074"/>
                    <a:pt x="16601" y="9398"/>
                    <a:pt x="17120" y="9560"/>
                  </a:cubicBezTo>
                  <a:cubicBezTo>
                    <a:pt x="17640" y="9722"/>
                    <a:pt x="18218" y="9722"/>
                    <a:pt x="18911" y="9290"/>
                  </a:cubicBezTo>
                  <a:cubicBezTo>
                    <a:pt x="19604" y="8858"/>
                    <a:pt x="20412" y="7994"/>
                    <a:pt x="20874" y="6644"/>
                  </a:cubicBezTo>
                  <a:cubicBezTo>
                    <a:pt x="21337" y="5294"/>
                    <a:pt x="21452" y="3458"/>
                    <a:pt x="21221" y="2324"/>
                  </a:cubicBezTo>
                  <a:cubicBezTo>
                    <a:pt x="20990" y="1190"/>
                    <a:pt x="20412" y="758"/>
                    <a:pt x="19719" y="596"/>
                  </a:cubicBezTo>
                  <a:cubicBezTo>
                    <a:pt x="19026" y="434"/>
                    <a:pt x="18218" y="542"/>
                    <a:pt x="18102" y="866"/>
                  </a:cubicBezTo>
                  <a:cubicBezTo>
                    <a:pt x="17987" y="1190"/>
                    <a:pt x="18564" y="1730"/>
                    <a:pt x="19142" y="227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3" name="Line"/>
            <p:cNvSpPr/>
            <p:nvPr/>
          </p:nvSpPr>
          <p:spPr>
            <a:xfrm>
              <a:off x="10350233" y="4170760"/>
              <a:ext cx="92003" cy="232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3055"/>
                  </a:moveTo>
                  <a:cubicBezTo>
                    <a:pt x="2400" y="13767"/>
                    <a:pt x="4800" y="14479"/>
                    <a:pt x="6300" y="15429"/>
                  </a:cubicBezTo>
                  <a:cubicBezTo>
                    <a:pt x="7800" y="16378"/>
                    <a:pt x="8400" y="17565"/>
                    <a:pt x="8700" y="18870"/>
                  </a:cubicBezTo>
                  <a:cubicBezTo>
                    <a:pt x="9000" y="20176"/>
                    <a:pt x="9000" y="21600"/>
                    <a:pt x="8700" y="21600"/>
                  </a:cubicBezTo>
                  <a:cubicBezTo>
                    <a:pt x="8400" y="21600"/>
                    <a:pt x="7800" y="20176"/>
                    <a:pt x="7500" y="16734"/>
                  </a:cubicBezTo>
                  <a:cubicBezTo>
                    <a:pt x="7200" y="13292"/>
                    <a:pt x="7200" y="7833"/>
                    <a:pt x="7500" y="4510"/>
                  </a:cubicBezTo>
                  <a:cubicBezTo>
                    <a:pt x="7800" y="1187"/>
                    <a:pt x="8400" y="0"/>
                    <a:pt x="10800" y="0"/>
                  </a:cubicBezTo>
                  <a:cubicBezTo>
                    <a:pt x="13200" y="0"/>
                    <a:pt x="17400" y="1187"/>
                    <a:pt x="21600" y="237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4" name="Line"/>
            <p:cNvSpPr/>
            <p:nvPr/>
          </p:nvSpPr>
          <p:spPr>
            <a:xfrm>
              <a:off x="10458528" y="4223370"/>
              <a:ext cx="308271" cy="517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253" fill="norm" stroke="1" extrusionOk="0">
                  <a:moveTo>
                    <a:pt x="1004" y="1092"/>
                  </a:moveTo>
                  <a:cubicBezTo>
                    <a:pt x="1004" y="2141"/>
                    <a:pt x="1004" y="3189"/>
                    <a:pt x="826" y="4133"/>
                  </a:cubicBezTo>
                  <a:cubicBezTo>
                    <a:pt x="647" y="5077"/>
                    <a:pt x="290" y="5916"/>
                    <a:pt x="112" y="5968"/>
                  </a:cubicBezTo>
                  <a:cubicBezTo>
                    <a:pt x="-67" y="6020"/>
                    <a:pt x="-67" y="5286"/>
                    <a:pt x="379" y="4448"/>
                  </a:cubicBezTo>
                  <a:cubicBezTo>
                    <a:pt x="826" y="3609"/>
                    <a:pt x="1718" y="2665"/>
                    <a:pt x="2611" y="2088"/>
                  </a:cubicBezTo>
                  <a:cubicBezTo>
                    <a:pt x="3503" y="1512"/>
                    <a:pt x="4396" y="1302"/>
                    <a:pt x="5199" y="1407"/>
                  </a:cubicBezTo>
                  <a:cubicBezTo>
                    <a:pt x="6002" y="1512"/>
                    <a:pt x="6717" y="1931"/>
                    <a:pt x="7877" y="2980"/>
                  </a:cubicBezTo>
                  <a:cubicBezTo>
                    <a:pt x="9037" y="4028"/>
                    <a:pt x="10644" y="5706"/>
                    <a:pt x="11893" y="6597"/>
                  </a:cubicBezTo>
                  <a:cubicBezTo>
                    <a:pt x="13143" y="7488"/>
                    <a:pt x="14035" y="7593"/>
                    <a:pt x="15196" y="7017"/>
                  </a:cubicBezTo>
                  <a:cubicBezTo>
                    <a:pt x="16356" y="6440"/>
                    <a:pt x="17784" y="5182"/>
                    <a:pt x="18498" y="4238"/>
                  </a:cubicBezTo>
                  <a:cubicBezTo>
                    <a:pt x="19212" y="3294"/>
                    <a:pt x="19212" y="2665"/>
                    <a:pt x="19302" y="1931"/>
                  </a:cubicBezTo>
                  <a:cubicBezTo>
                    <a:pt x="19391" y="1197"/>
                    <a:pt x="19569" y="358"/>
                    <a:pt x="19302" y="96"/>
                  </a:cubicBezTo>
                  <a:cubicBezTo>
                    <a:pt x="19034" y="-166"/>
                    <a:pt x="18320" y="149"/>
                    <a:pt x="17874" y="568"/>
                  </a:cubicBezTo>
                  <a:cubicBezTo>
                    <a:pt x="17427" y="987"/>
                    <a:pt x="17249" y="1512"/>
                    <a:pt x="17338" y="2036"/>
                  </a:cubicBezTo>
                  <a:cubicBezTo>
                    <a:pt x="17427" y="2560"/>
                    <a:pt x="17784" y="3084"/>
                    <a:pt x="18409" y="3556"/>
                  </a:cubicBezTo>
                  <a:cubicBezTo>
                    <a:pt x="19034" y="4028"/>
                    <a:pt x="19926" y="4448"/>
                    <a:pt x="20551" y="5758"/>
                  </a:cubicBezTo>
                  <a:cubicBezTo>
                    <a:pt x="21176" y="7069"/>
                    <a:pt x="21533" y="9271"/>
                    <a:pt x="21533" y="11630"/>
                  </a:cubicBezTo>
                  <a:cubicBezTo>
                    <a:pt x="21533" y="13989"/>
                    <a:pt x="21176" y="16506"/>
                    <a:pt x="19212" y="18236"/>
                  </a:cubicBezTo>
                  <a:cubicBezTo>
                    <a:pt x="17249" y="19966"/>
                    <a:pt x="13678" y="20910"/>
                    <a:pt x="11269" y="21172"/>
                  </a:cubicBezTo>
                  <a:cubicBezTo>
                    <a:pt x="8859" y="21434"/>
                    <a:pt x="7609" y="21015"/>
                    <a:pt x="6359" y="20595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5" name="Line"/>
            <p:cNvSpPr/>
            <p:nvPr/>
          </p:nvSpPr>
          <p:spPr>
            <a:xfrm>
              <a:off x="11065126" y="3901890"/>
              <a:ext cx="373799" cy="576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388" fill="norm" stroke="1" extrusionOk="0">
                  <a:moveTo>
                    <a:pt x="15761" y="6935"/>
                  </a:moveTo>
                  <a:cubicBezTo>
                    <a:pt x="15908" y="5325"/>
                    <a:pt x="16055" y="3714"/>
                    <a:pt x="16129" y="2625"/>
                  </a:cubicBezTo>
                  <a:cubicBezTo>
                    <a:pt x="16202" y="1535"/>
                    <a:pt x="16202" y="967"/>
                    <a:pt x="15908" y="541"/>
                  </a:cubicBezTo>
                  <a:cubicBezTo>
                    <a:pt x="15614" y="114"/>
                    <a:pt x="15027" y="-170"/>
                    <a:pt x="14219" y="114"/>
                  </a:cubicBezTo>
                  <a:cubicBezTo>
                    <a:pt x="13410" y="398"/>
                    <a:pt x="12382" y="1251"/>
                    <a:pt x="11500" y="3288"/>
                  </a:cubicBezTo>
                  <a:cubicBezTo>
                    <a:pt x="10619" y="5325"/>
                    <a:pt x="9884" y="8546"/>
                    <a:pt x="9737" y="11388"/>
                  </a:cubicBezTo>
                  <a:cubicBezTo>
                    <a:pt x="9590" y="14230"/>
                    <a:pt x="10031" y="16693"/>
                    <a:pt x="10178" y="18209"/>
                  </a:cubicBezTo>
                  <a:cubicBezTo>
                    <a:pt x="10325" y="19725"/>
                    <a:pt x="10178" y="20293"/>
                    <a:pt x="9810" y="20719"/>
                  </a:cubicBezTo>
                  <a:cubicBezTo>
                    <a:pt x="9443" y="21146"/>
                    <a:pt x="8855" y="21430"/>
                    <a:pt x="7680" y="21383"/>
                  </a:cubicBezTo>
                  <a:cubicBezTo>
                    <a:pt x="6504" y="21335"/>
                    <a:pt x="4741" y="20956"/>
                    <a:pt x="3345" y="20056"/>
                  </a:cubicBezTo>
                  <a:cubicBezTo>
                    <a:pt x="1949" y="19156"/>
                    <a:pt x="921" y="17735"/>
                    <a:pt x="406" y="16788"/>
                  </a:cubicBezTo>
                  <a:cubicBezTo>
                    <a:pt x="-108" y="15841"/>
                    <a:pt x="-108" y="15367"/>
                    <a:pt x="259" y="15035"/>
                  </a:cubicBezTo>
                  <a:cubicBezTo>
                    <a:pt x="627" y="14704"/>
                    <a:pt x="1361" y="14514"/>
                    <a:pt x="2831" y="14467"/>
                  </a:cubicBezTo>
                  <a:cubicBezTo>
                    <a:pt x="4300" y="14419"/>
                    <a:pt x="6504" y="14514"/>
                    <a:pt x="8561" y="15035"/>
                  </a:cubicBezTo>
                  <a:cubicBezTo>
                    <a:pt x="10619" y="15556"/>
                    <a:pt x="12529" y="16504"/>
                    <a:pt x="13557" y="17309"/>
                  </a:cubicBezTo>
                  <a:cubicBezTo>
                    <a:pt x="14586" y="18114"/>
                    <a:pt x="14733" y="18777"/>
                    <a:pt x="14439" y="19156"/>
                  </a:cubicBezTo>
                  <a:cubicBezTo>
                    <a:pt x="14145" y="19535"/>
                    <a:pt x="13410" y="19630"/>
                    <a:pt x="13043" y="19441"/>
                  </a:cubicBezTo>
                  <a:cubicBezTo>
                    <a:pt x="12676" y="19251"/>
                    <a:pt x="12676" y="18777"/>
                    <a:pt x="13263" y="17688"/>
                  </a:cubicBezTo>
                  <a:cubicBezTo>
                    <a:pt x="13851" y="16598"/>
                    <a:pt x="15027" y="14893"/>
                    <a:pt x="16496" y="13898"/>
                  </a:cubicBezTo>
                  <a:cubicBezTo>
                    <a:pt x="17965" y="12904"/>
                    <a:pt x="19729" y="12619"/>
                    <a:pt x="21492" y="12335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6" name="Line"/>
            <p:cNvSpPr/>
            <p:nvPr/>
          </p:nvSpPr>
          <p:spPr>
            <a:xfrm>
              <a:off x="11417064" y="4242317"/>
              <a:ext cx="136863" cy="215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405" fill="norm" stroke="1" extrusionOk="0">
                  <a:moveTo>
                    <a:pt x="13021" y="4574"/>
                  </a:moveTo>
                  <a:cubicBezTo>
                    <a:pt x="9421" y="5591"/>
                    <a:pt x="5821" y="6607"/>
                    <a:pt x="3421" y="9021"/>
                  </a:cubicBezTo>
                  <a:cubicBezTo>
                    <a:pt x="1021" y="11435"/>
                    <a:pt x="-179" y="15247"/>
                    <a:pt x="21" y="17661"/>
                  </a:cubicBezTo>
                  <a:cubicBezTo>
                    <a:pt x="221" y="20075"/>
                    <a:pt x="1821" y="21092"/>
                    <a:pt x="4621" y="21346"/>
                  </a:cubicBezTo>
                  <a:cubicBezTo>
                    <a:pt x="7421" y="21600"/>
                    <a:pt x="11421" y="21092"/>
                    <a:pt x="13821" y="18678"/>
                  </a:cubicBezTo>
                  <a:cubicBezTo>
                    <a:pt x="16221" y="16264"/>
                    <a:pt x="17021" y="11944"/>
                    <a:pt x="16621" y="9275"/>
                  </a:cubicBezTo>
                  <a:cubicBezTo>
                    <a:pt x="16221" y="6607"/>
                    <a:pt x="14621" y="5591"/>
                    <a:pt x="14421" y="4574"/>
                  </a:cubicBezTo>
                  <a:cubicBezTo>
                    <a:pt x="14221" y="3558"/>
                    <a:pt x="15421" y="2541"/>
                    <a:pt x="16821" y="1779"/>
                  </a:cubicBezTo>
                  <a:cubicBezTo>
                    <a:pt x="18221" y="1016"/>
                    <a:pt x="19821" y="508"/>
                    <a:pt x="21421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7" name="Line"/>
            <p:cNvSpPr/>
            <p:nvPr/>
          </p:nvSpPr>
          <p:spPr>
            <a:xfrm>
              <a:off x="11584594" y="4242317"/>
              <a:ext cx="283674" cy="21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73" y="771"/>
                    <a:pt x="1946" y="1543"/>
                    <a:pt x="2822" y="3214"/>
                  </a:cubicBezTo>
                  <a:cubicBezTo>
                    <a:pt x="3697" y="4886"/>
                    <a:pt x="4476" y="7457"/>
                    <a:pt x="4865" y="9900"/>
                  </a:cubicBezTo>
                  <a:cubicBezTo>
                    <a:pt x="5254" y="12343"/>
                    <a:pt x="5254" y="14657"/>
                    <a:pt x="5157" y="15043"/>
                  </a:cubicBezTo>
                  <a:cubicBezTo>
                    <a:pt x="5059" y="15429"/>
                    <a:pt x="4865" y="13886"/>
                    <a:pt x="5157" y="11829"/>
                  </a:cubicBezTo>
                  <a:cubicBezTo>
                    <a:pt x="5449" y="9771"/>
                    <a:pt x="6227" y="7200"/>
                    <a:pt x="7005" y="5529"/>
                  </a:cubicBezTo>
                  <a:cubicBezTo>
                    <a:pt x="7784" y="3857"/>
                    <a:pt x="8562" y="3086"/>
                    <a:pt x="9243" y="3343"/>
                  </a:cubicBezTo>
                  <a:cubicBezTo>
                    <a:pt x="9924" y="3600"/>
                    <a:pt x="10508" y="4886"/>
                    <a:pt x="10897" y="6429"/>
                  </a:cubicBezTo>
                  <a:cubicBezTo>
                    <a:pt x="11286" y="7971"/>
                    <a:pt x="11481" y="9771"/>
                    <a:pt x="12065" y="10286"/>
                  </a:cubicBezTo>
                  <a:cubicBezTo>
                    <a:pt x="12649" y="10800"/>
                    <a:pt x="13622" y="10029"/>
                    <a:pt x="14789" y="8743"/>
                  </a:cubicBezTo>
                  <a:cubicBezTo>
                    <a:pt x="15957" y="7457"/>
                    <a:pt x="17319" y="5657"/>
                    <a:pt x="18389" y="4371"/>
                  </a:cubicBezTo>
                  <a:cubicBezTo>
                    <a:pt x="19459" y="3086"/>
                    <a:pt x="20238" y="2314"/>
                    <a:pt x="20627" y="2829"/>
                  </a:cubicBezTo>
                  <a:cubicBezTo>
                    <a:pt x="21016" y="3343"/>
                    <a:pt x="21016" y="5143"/>
                    <a:pt x="21114" y="8486"/>
                  </a:cubicBezTo>
                  <a:cubicBezTo>
                    <a:pt x="21211" y="11829"/>
                    <a:pt x="21405" y="1671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8" name="Line"/>
            <p:cNvSpPr/>
            <p:nvPr/>
          </p:nvSpPr>
          <p:spPr>
            <a:xfrm>
              <a:off x="8120328" y="5121218"/>
              <a:ext cx="169666" cy="271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071" fill="norm" stroke="1" extrusionOk="0">
                  <a:moveTo>
                    <a:pt x="17011" y="2594"/>
                  </a:moveTo>
                  <a:cubicBezTo>
                    <a:pt x="16058" y="1603"/>
                    <a:pt x="15105" y="613"/>
                    <a:pt x="12723" y="216"/>
                  </a:cubicBezTo>
                  <a:cubicBezTo>
                    <a:pt x="10340" y="-180"/>
                    <a:pt x="6529" y="18"/>
                    <a:pt x="3987" y="414"/>
                  </a:cubicBezTo>
                  <a:cubicBezTo>
                    <a:pt x="1446" y="811"/>
                    <a:pt x="176" y="1405"/>
                    <a:pt x="17" y="2594"/>
                  </a:cubicBezTo>
                  <a:cubicBezTo>
                    <a:pt x="-142" y="3783"/>
                    <a:pt x="811" y="5567"/>
                    <a:pt x="4464" y="7945"/>
                  </a:cubicBezTo>
                  <a:cubicBezTo>
                    <a:pt x="8117" y="10323"/>
                    <a:pt x="14470" y="13295"/>
                    <a:pt x="17805" y="15277"/>
                  </a:cubicBezTo>
                  <a:cubicBezTo>
                    <a:pt x="21140" y="17259"/>
                    <a:pt x="21458" y="18249"/>
                    <a:pt x="20823" y="19042"/>
                  </a:cubicBezTo>
                  <a:cubicBezTo>
                    <a:pt x="20187" y="19835"/>
                    <a:pt x="18599" y="20429"/>
                    <a:pt x="15899" y="20826"/>
                  </a:cubicBezTo>
                  <a:cubicBezTo>
                    <a:pt x="13199" y="21222"/>
                    <a:pt x="9387" y="21420"/>
                    <a:pt x="7164" y="19141"/>
                  </a:cubicBezTo>
                  <a:cubicBezTo>
                    <a:pt x="4940" y="16862"/>
                    <a:pt x="4305" y="12106"/>
                    <a:pt x="3670" y="735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9" name="Line"/>
            <p:cNvSpPr/>
            <p:nvPr/>
          </p:nvSpPr>
          <p:spPr>
            <a:xfrm>
              <a:off x="8300631" y="4886332"/>
              <a:ext cx="508568" cy="471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7" fill="norm" stroke="1" extrusionOk="0">
                  <a:moveTo>
                    <a:pt x="2062" y="5226"/>
                  </a:moveTo>
                  <a:cubicBezTo>
                    <a:pt x="2605" y="4529"/>
                    <a:pt x="3148" y="3832"/>
                    <a:pt x="3419" y="3774"/>
                  </a:cubicBezTo>
                  <a:cubicBezTo>
                    <a:pt x="3690" y="3716"/>
                    <a:pt x="3690" y="4297"/>
                    <a:pt x="3528" y="6271"/>
                  </a:cubicBezTo>
                  <a:cubicBezTo>
                    <a:pt x="3365" y="8245"/>
                    <a:pt x="3039" y="11613"/>
                    <a:pt x="3148" y="14284"/>
                  </a:cubicBezTo>
                  <a:cubicBezTo>
                    <a:pt x="3256" y="16955"/>
                    <a:pt x="3799" y="18929"/>
                    <a:pt x="4342" y="20090"/>
                  </a:cubicBezTo>
                  <a:cubicBezTo>
                    <a:pt x="4884" y="21252"/>
                    <a:pt x="5427" y="21600"/>
                    <a:pt x="5699" y="21310"/>
                  </a:cubicBezTo>
                  <a:cubicBezTo>
                    <a:pt x="5970" y="21019"/>
                    <a:pt x="5970" y="20090"/>
                    <a:pt x="5481" y="19103"/>
                  </a:cubicBezTo>
                  <a:cubicBezTo>
                    <a:pt x="4993" y="18116"/>
                    <a:pt x="4016" y="17071"/>
                    <a:pt x="3202" y="16432"/>
                  </a:cubicBezTo>
                  <a:cubicBezTo>
                    <a:pt x="2388" y="15794"/>
                    <a:pt x="1737" y="15561"/>
                    <a:pt x="1140" y="15503"/>
                  </a:cubicBezTo>
                  <a:cubicBezTo>
                    <a:pt x="543" y="15445"/>
                    <a:pt x="0" y="15561"/>
                    <a:pt x="0" y="15794"/>
                  </a:cubicBezTo>
                  <a:cubicBezTo>
                    <a:pt x="0" y="16026"/>
                    <a:pt x="543" y="16374"/>
                    <a:pt x="1954" y="16490"/>
                  </a:cubicBezTo>
                  <a:cubicBezTo>
                    <a:pt x="3365" y="16606"/>
                    <a:pt x="5644" y="16490"/>
                    <a:pt x="7110" y="16316"/>
                  </a:cubicBezTo>
                  <a:cubicBezTo>
                    <a:pt x="8575" y="16142"/>
                    <a:pt x="9226" y="15910"/>
                    <a:pt x="9769" y="15619"/>
                  </a:cubicBezTo>
                  <a:cubicBezTo>
                    <a:pt x="10312" y="15329"/>
                    <a:pt x="10746" y="14981"/>
                    <a:pt x="10800" y="14574"/>
                  </a:cubicBezTo>
                  <a:cubicBezTo>
                    <a:pt x="10854" y="14168"/>
                    <a:pt x="10529" y="13703"/>
                    <a:pt x="10094" y="13529"/>
                  </a:cubicBezTo>
                  <a:cubicBezTo>
                    <a:pt x="9660" y="13355"/>
                    <a:pt x="9118" y="13471"/>
                    <a:pt x="8575" y="13761"/>
                  </a:cubicBezTo>
                  <a:cubicBezTo>
                    <a:pt x="8032" y="14052"/>
                    <a:pt x="7489" y="14516"/>
                    <a:pt x="7164" y="15097"/>
                  </a:cubicBezTo>
                  <a:cubicBezTo>
                    <a:pt x="6838" y="15677"/>
                    <a:pt x="6730" y="16374"/>
                    <a:pt x="7001" y="16781"/>
                  </a:cubicBezTo>
                  <a:cubicBezTo>
                    <a:pt x="7272" y="17187"/>
                    <a:pt x="7924" y="17303"/>
                    <a:pt x="8521" y="17361"/>
                  </a:cubicBezTo>
                  <a:cubicBezTo>
                    <a:pt x="9118" y="17419"/>
                    <a:pt x="9660" y="17419"/>
                    <a:pt x="10257" y="17652"/>
                  </a:cubicBezTo>
                  <a:cubicBezTo>
                    <a:pt x="10854" y="17884"/>
                    <a:pt x="11506" y="18348"/>
                    <a:pt x="12103" y="18523"/>
                  </a:cubicBezTo>
                  <a:cubicBezTo>
                    <a:pt x="12700" y="18697"/>
                    <a:pt x="13242" y="18581"/>
                    <a:pt x="13839" y="17477"/>
                  </a:cubicBezTo>
                  <a:cubicBezTo>
                    <a:pt x="14436" y="16374"/>
                    <a:pt x="15087" y="14284"/>
                    <a:pt x="15413" y="11555"/>
                  </a:cubicBezTo>
                  <a:cubicBezTo>
                    <a:pt x="15739" y="8826"/>
                    <a:pt x="15739" y="5458"/>
                    <a:pt x="15739" y="3252"/>
                  </a:cubicBezTo>
                  <a:cubicBezTo>
                    <a:pt x="15739" y="1045"/>
                    <a:pt x="15739" y="0"/>
                    <a:pt x="15739" y="0"/>
                  </a:cubicBezTo>
                  <a:cubicBezTo>
                    <a:pt x="15739" y="0"/>
                    <a:pt x="15739" y="1045"/>
                    <a:pt x="15630" y="3135"/>
                  </a:cubicBezTo>
                  <a:cubicBezTo>
                    <a:pt x="15522" y="5226"/>
                    <a:pt x="15305" y="8361"/>
                    <a:pt x="15250" y="10858"/>
                  </a:cubicBezTo>
                  <a:cubicBezTo>
                    <a:pt x="15196" y="13355"/>
                    <a:pt x="15305" y="15213"/>
                    <a:pt x="15522" y="16432"/>
                  </a:cubicBezTo>
                  <a:cubicBezTo>
                    <a:pt x="15739" y="17652"/>
                    <a:pt x="16064" y="18232"/>
                    <a:pt x="16499" y="18581"/>
                  </a:cubicBezTo>
                  <a:cubicBezTo>
                    <a:pt x="16933" y="18929"/>
                    <a:pt x="17475" y="19045"/>
                    <a:pt x="17964" y="18813"/>
                  </a:cubicBezTo>
                  <a:cubicBezTo>
                    <a:pt x="18452" y="18581"/>
                    <a:pt x="18886" y="18000"/>
                    <a:pt x="19266" y="17129"/>
                  </a:cubicBezTo>
                  <a:cubicBezTo>
                    <a:pt x="19646" y="16258"/>
                    <a:pt x="19972" y="15097"/>
                    <a:pt x="20135" y="14226"/>
                  </a:cubicBezTo>
                  <a:cubicBezTo>
                    <a:pt x="20297" y="13355"/>
                    <a:pt x="20297" y="12774"/>
                    <a:pt x="20080" y="12774"/>
                  </a:cubicBezTo>
                  <a:cubicBezTo>
                    <a:pt x="19863" y="12774"/>
                    <a:pt x="19429" y="13355"/>
                    <a:pt x="19104" y="13935"/>
                  </a:cubicBezTo>
                  <a:cubicBezTo>
                    <a:pt x="18778" y="14516"/>
                    <a:pt x="18561" y="15097"/>
                    <a:pt x="18724" y="15910"/>
                  </a:cubicBezTo>
                  <a:cubicBezTo>
                    <a:pt x="18886" y="16723"/>
                    <a:pt x="19429" y="17768"/>
                    <a:pt x="19972" y="18174"/>
                  </a:cubicBezTo>
                  <a:cubicBezTo>
                    <a:pt x="20515" y="18581"/>
                    <a:pt x="21057" y="18348"/>
                    <a:pt x="21600" y="1811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0" name="Line"/>
            <p:cNvSpPr/>
            <p:nvPr/>
          </p:nvSpPr>
          <p:spPr>
            <a:xfrm>
              <a:off x="8600831" y="5070336"/>
              <a:ext cx="285037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417" y="21600"/>
                  </a:moveTo>
                  <a:cubicBezTo>
                    <a:pt x="1260" y="20700"/>
                    <a:pt x="103" y="19800"/>
                    <a:pt x="6" y="18450"/>
                  </a:cubicBezTo>
                  <a:cubicBezTo>
                    <a:pt x="-90" y="17100"/>
                    <a:pt x="874" y="15300"/>
                    <a:pt x="4635" y="12150"/>
                  </a:cubicBezTo>
                  <a:cubicBezTo>
                    <a:pt x="8396" y="9000"/>
                    <a:pt x="14953" y="4500"/>
                    <a:pt x="2151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1" name="Line"/>
            <p:cNvSpPr/>
            <p:nvPr/>
          </p:nvSpPr>
          <p:spPr>
            <a:xfrm>
              <a:off x="9384211" y="5139338"/>
              <a:ext cx="1" cy="153338"/>
            </a:xfrm>
            <a:prstGeom prst="ellipse">
              <a:avLst/>
            </a:pr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2" name="Line"/>
            <p:cNvSpPr/>
            <p:nvPr/>
          </p:nvSpPr>
          <p:spPr>
            <a:xfrm>
              <a:off x="9315210" y="4971519"/>
              <a:ext cx="48607" cy="45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0084" fill="norm" stroke="1" extrusionOk="0">
                  <a:moveTo>
                    <a:pt x="6480" y="20084"/>
                  </a:moveTo>
                  <a:cubicBezTo>
                    <a:pt x="11880" y="20084"/>
                    <a:pt x="17280" y="20084"/>
                    <a:pt x="19440" y="16105"/>
                  </a:cubicBezTo>
                  <a:cubicBezTo>
                    <a:pt x="21600" y="12126"/>
                    <a:pt x="20520" y="4168"/>
                    <a:pt x="16740" y="1326"/>
                  </a:cubicBezTo>
                  <a:cubicBezTo>
                    <a:pt x="12960" y="-1516"/>
                    <a:pt x="6480" y="758"/>
                    <a:pt x="0" y="3031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3" name="Line"/>
            <p:cNvSpPr/>
            <p:nvPr/>
          </p:nvSpPr>
          <p:spPr>
            <a:xfrm>
              <a:off x="9970410" y="4847998"/>
              <a:ext cx="176940" cy="443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1" h="21428" fill="norm" stroke="1" extrusionOk="0">
                  <a:moveTo>
                    <a:pt x="6787" y="0"/>
                  </a:moveTo>
                  <a:cubicBezTo>
                    <a:pt x="4987" y="3950"/>
                    <a:pt x="3187" y="7899"/>
                    <a:pt x="1987" y="11047"/>
                  </a:cubicBezTo>
                  <a:cubicBezTo>
                    <a:pt x="787" y="14194"/>
                    <a:pt x="187" y="16539"/>
                    <a:pt x="37" y="18082"/>
                  </a:cubicBezTo>
                  <a:cubicBezTo>
                    <a:pt x="-113" y="19625"/>
                    <a:pt x="187" y="20366"/>
                    <a:pt x="1087" y="20859"/>
                  </a:cubicBezTo>
                  <a:cubicBezTo>
                    <a:pt x="1987" y="21353"/>
                    <a:pt x="3487" y="21600"/>
                    <a:pt x="5437" y="21291"/>
                  </a:cubicBezTo>
                  <a:cubicBezTo>
                    <a:pt x="7387" y="20983"/>
                    <a:pt x="9787" y="20119"/>
                    <a:pt x="11287" y="19317"/>
                  </a:cubicBezTo>
                  <a:cubicBezTo>
                    <a:pt x="12787" y="18514"/>
                    <a:pt x="13387" y="17774"/>
                    <a:pt x="13987" y="17095"/>
                  </a:cubicBezTo>
                  <a:cubicBezTo>
                    <a:pt x="14587" y="16416"/>
                    <a:pt x="15187" y="15799"/>
                    <a:pt x="14737" y="15614"/>
                  </a:cubicBezTo>
                  <a:cubicBezTo>
                    <a:pt x="14287" y="15429"/>
                    <a:pt x="12787" y="15675"/>
                    <a:pt x="11587" y="16293"/>
                  </a:cubicBezTo>
                  <a:cubicBezTo>
                    <a:pt x="10387" y="16910"/>
                    <a:pt x="9487" y="17897"/>
                    <a:pt x="9037" y="18699"/>
                  </a:cubicBezTo>
                  <a:cubicBezTo>
                    <a:pt x="8587" y="19502"/>
                    <a:pt x="8587" y="20119"/>
                    <a:pt x="9337" y="20489"/>
                  </a:cubicBezTo>
                  <a:cubicBezTo>
                    <a:pt x="10087" y="20859"/>
                    <a:pt x="11587" y="20983"/>
                    <a:pt x="13537" y="20674"/>
                  </a:cubicBezTo>
                  <a:cubicBezTo>
                    <a:pt x="15487" y="20366"/>
                    <a:pt x="17887" y="19625"/>
                    <a:pt x="19387" y="18576"/>
                  </a:cubicBezTo>
                  <a:cubicBezTo>
                    <a:pt x="20887" y="17527"/>
                    <a:pt x="21487" y="16169"/>
                    <a:pt x="19537" y="14750"/>
                  </a:cubicBezTo>
                  <a:cubicBezTo>
                    <a:pt x="17587" y="13330"/>
                    <a:pt x="13087" y="11849"/>
                    <a:pt x="8587" y="10368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4" name="Line"/>
            <p:cNvSpPr/>
            <p:nvPr/>
          </p:nvSpPr>
          <p:spPr>
            <a:xfrm>
              <a:off x="9903001" y="5001335"/>
              <a:ext cx="316897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23" y="21600"/>
                  </a:moveTo>
                  <a:cubicBezTo>
                    <a:pt x="4529" y="21600"/>
                    <a:pt x="3135" y="21600"/>
                    <a:pt x="2003" y="21600"/>
                  </a:cubicBezTo>
                  <a:cubicBezTo>
                    <a:pt x="871" y="21600"/>
                    <a:pt x="0" y="21600"/>
                    <a:pt x="0" y="21600"/>
                  </a:cubicBezTo>
                  <a:cubicBezTo>
                    <a:pt x="0" y="21600"/>
                    <a:pt x="871" y="21600"/>
                    <a:pt x="4616" y="18000"/>
                  </a:cubicBezTo>
                  <a:cubicBezTo>
                    <a:pt x="8361" y="14400"/>
                    <a:pt x="14981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5" name="Line"/>
            <p:cNvSpPr/>
            <p:nvPr/>
          </p:nvSpPr>
          <p:spPr>
            <a:xfrm>
              <a:off x="10748909" y="5124004"/>
              <a:ext cx="23001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6" name="Line"/>
            <p:cNvSpPr/>
            <p:nvPr/>
          </p:nvSpPr>
          <p:spPr>
            <a:xfrm>
              <a:off x="10689934" y="5033599"/>
              <a:ext cx="130445" cy="28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2" h="21254" fill="norm" stroke="1" extrusionOk="0">
                  <a:moveTo>
                    <a:pt x="17964" y="2700"/>
                  </a:moveTo>
                  <a:cubicBezTo>
                    <a:pt x="16741" y="1761"/>
                    <a:pt x="15518" y="822"/>
                    <a:pt x="13684" y="353"/>
                  </a:cubicBezTo>
                  <a:cubicBezTo>
                    <a:pt x="11850" y="-117"/>
                    <a:pt x="9405" y="-117"/>
                    <a:pt x="6349" y="353"/>
                  </a:cubicBezTo>
                  <a:cubicBezTo>
                    <a:pt x="3292" y="822"/>
                    <a:pt x="-376" y="1761"/>
                    <a:pt x="32" y="3921"/>
                  </a:cubicBezTo>
                  <a:cubicBezTo>
                    <a:pt x="439" y="6081"/>
                    <a:pt x="4922" y="9462"/>
                    <a:pt x="8998" y="11904"/>
                  </a:cubicBezTo>
                  <a:cubicBezTo>
                    <a:pt x="13073" y="14346"/>
                    <a:pt x="16741" y="15848"/>
                    <a:pt x="18779" y="17163"/>
                  </a:cubicBezTo>
                  <a:cubicBezTo>
                    <a:pt x="20816" y="18478"/>
                    <a:pt x="21224" y="19605"/>
                    <a:pt x="20409" y="20356"/>
                  </a:cubicBezTo>
                  <a:cubicBezTo>
                    <a:pt x="19594" y="21107"/>
                    <a:pt x="17556" y="21483"/>
                    <a:pt x="13888" y="21107"/>
                  </a:cubicBezTo>
                  <a:cubicBezTo>
                    <a:pt x="10220" y="20732"/>
                    <a:pt x="4922" y="19605"/>
                    <a:pt x="3699" y="16787"/>
                  </a:cubicBezTo>
                  <a:cubicBezTo>
                    <a:pt x="2477" y="13970"/>
                    <a:pt x="5330" y="9462"/>
                    <a:pt x="8182" y="495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7" name="Line"/>
            <p:cNvSpPr/>
            <p:nvPr/>
          </p:nvSpPr>
          <p:spPr>
            <a:xfrm>
              <a:off x="10897134" y="4863331"/>
              <a:ext cx="89447" cy="454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9" fill="norm" stroke="1" extrusionOk="0">
                  <a:moveTo>
                    <a:pt x="21600" y="0"/>
                  </a:moveTo>
                  <a:cubicBezTo>
                    <a:pt x="16046" y="2896"/>
                    <a:pt x="10491" y="5792"/>
                    <a:pt x="6480" y="8930"/>
                  </a:cubicBezTo>
                  <a:cubicBezTo>
                    <a:pt x="2469" y="12067"/>
                    <a:pt x="0" y="15446"/>
                    <a:pt x="0" y="17558"/>
                  </a:cubicBezTo>
                  <a:cubicBezTo>
                    <a:pt x="0" y="19669"/>
                    <a:pt x="2469" y="20514"/>
                    <a:pt x="5246" y="20997"/>
                  </a:cubicBezTo>
                  <a:cubicBezTo>
                    <a:pt x="8023" y="21479"/>
                    <a:pt x="11109" y="21600"/>
                    <a:pt x="13269" y="21359"/>
                  </a:cubicBezTo>
                  <a:cubicBezTo>
                    <a:pt x="15429" y="21117"/>
                    <a:pt x="16663" y="20514"/>
                    <a:pt x="16972" y="19669"/>
                  </a:cubicBezTo>
                  <a:cubicBezTo>
                    <a:pt x="17280" y="18825"/>
                    <a:pt x="16663" y="17739"/>
                    <a:pt x="16046" y="16653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8" name="Line"/>
            <p:cNvSpPr/>
            <p:nvPr/>
          </p:nvSpPr>
          <p:spPr>
            <a:xfrm>
              <a:off x="10843045" y="4823731"/>
              <a:ext cx="626547" cy="437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369" fill="norm" stroke="1" extrusionOk="0">
                  <a:moveTo>
                    <a:pt x="2026" y="16168"/>
                  </a:moveTo>
                  <a:cubicBezTo>
                    <a:pt x="1589" y="16043"/>
                    <a:pt x="1152" y="15918"/>
                    <a:pt x="714" y="15856"/>
                  </a:cubicBezTo>
                  <a:cubicBezTo>
                    <a:pt x="277" y="15793"/>
                    <a:pt x="-160" y="15793"/>
                    <a:pt x="59" y="15856"/>
                  </a:cubicBezTo>
                  <a:cubicBezTo>
                    <a:pt x="277" y="15918"/>
                    <a:pt x="1152" y="16043"/>
                    <a:pt x="2507" y="16043"/>
                  </a:cubicBezTo>
                  <a:cubicBezTo>
                    <a:pt x="3863" y="16043"/>
                    <a:pt x="5699" y="15918"/>
                    <a:pt x="6836" y="15731"/>
                  </a:cubicBezTo>
                  <a:cubicBezTo>
                    <a:pt x="7973" y="15544"/>
                    <a:pt x="8410" y="15294"/>
                    <a:pt x="8410" y="15107"/>
                  </a:cubicBezTo>
                  <a:cubicBezTo>
                    <a:pt x="8410" y="14920"/>
                    <a:pt x="7973" y="14795"/>
                    <a:pt x="7404" y="15232"/>
                  </a:cubicBezTo>
                  <a:cubicBezTo>
                    <a:pt x="6836" y="15669"/>
                    <a:pt x="6136" y="16667"/>
                    <a:pt x="5699" y="17479"/>
                  </a:cubicBezTo>
                  <a:cubicBezTo>
                    <a:pt x="5262" y="18291"/>
                    <a:pt x="5087" y="18915"/>
                    <a:pt x="5043" y="19539"/>
                  </a:cubicBezTo>
                  <a:cubicBezTo>
                    <a:pt x="5000" y="20163"/>
                    <a:pt x="5087" y="20788"/>
                    <a:pt x="5349" y="20913"/>
                  </a:cubicBezTo>
                  <a:cubicBezTo>
                    <a:pt x="5612" y="21037"/>
                    <a:pt x="6049" y="20663"/>
                    <a:pt x="6442" y="20226"/>
                  </a:cubicBezTo>
                  <a:cubicBezTo>
                    <a:pt x="6836" y="19789"/>
                    <a:pt x="7186" y="19289"/>
                    <a:pt x="7623" y="19227"/>
                  </a:cubicBezTo>
                  <a:cubicBezTo>
                    <a:pt x="8060" y="19165"/>
                    <a:pt x="8585" y="19539"/>
                    <a:pt x="9066" y="19726"/>
                  </a:cubicBezTo>
                  <a:cubicBezTo>
                    <a:pt x="9547" y="19914"/>
                    <a:pt x="9984" y="19914"/>
                    <a:pt x="10771" y="19102"/>
                  </a:cubicBezTo>
                  <a:cubicBezTo>
                    <a:pt x="11558" y="18291"/>
                    <a:pt x="12695" y="16667"/>
                    <a:pt x="13832" y="13733"/>
                  </a:cubicBezTo>
                  <a:cubicBezTo>
                    <a:pt x="14969" y="10799"/>
                    <a:pt x="16106" y="6554"/>
                    <a:pt x="16718" y="3932"/>
                  </a:cubicBezTo>
                  <a:cubicBezTo>
                    <a:pt x="17330" y="1310"/>
                    <a:pt x="17417" y="311"/>
                    <a:pt x="17242" y="62"/>
                  </a:cubicBezTo>
                  <a:cubicBezTo>
                    <a:pt x="17068" y="-188"/>
                    <a:pt x="16630" y="311"/>
                    <a:pt x="16106" y="1685"/>
                  </a:cubicBezTo>
                  <a:cubicBezTo>
                    <a:pt x="15581" y="3058"/>
                    <a:pt x="14969" y="5306"/>
                    <a:pt x="14532" y="7990"/>
                  </a:cubicBezTo>
                  <a:cubicBezTo>
                    <a:pt x="14094" y="10674"/>
                    <a:pt x="13832" y="13796"/>
                    <a:pt x="13701" y="15731"/>
                  </a:cubicBezTo>
                  <a:cubicBezTo>
                    <a:pt x="13570" y="17666"/>
                    <a:pt x="13570" y="18415"/>
                    <a:pt x="13701" y="19040"/>
                  </a:cubicBezTo>
                  <a:cubicBezTo>
                    <a:pt x="13832" y="19664"/>
                    <a:pt x="14094" y="20163"/>
                    <a:pt x="14488" y="20476"/>
                  </a:cubicBezTo>
                  <a:cubicBezTo>
                    <a:pt x="14881" y="20788"/>
                    <a:pt x="15406" y="20913"/>
                    <a:pt x="16062" y="20476"/>
                  </a:cubicBezTo>
                  <a:cubicBezTo>
                    <a:pt x="16718" y="20039"/>
                    <a:pt x="17505" y="19040"/>
                    <a:pt x="18073" y="17978"/>
                  </a:cubicBezTo>
                  <a:cubicBezTo>
                    <a:pt x="18642" y="16917"/>
                    <a:pt x="18991" y="15793"/>
                    <a:pt x="18948" y="15294"/>
                  </a:cubicBezTo>
                  <a:cubicBezTo>
                    <a:pt x="18904" y="14795"/>
                    <a:pt x="18467" y="14920"/>
                    <a:pt x="17986" y="15544"/>
                  </a:cubicBezTo>
                  <a:cubicBezTo>
                    <a:pt x="17505" y="16168"/>
                    <a:pt x="16980" y="17292"/>
                    <a:pt x="16718" y="18228"/>
                  </a:cubicBezTo>
                  <a:cubicBezTo>
                    <a:pt x="16455" y="19165"/>
                    <a:pt x="16455" y="19914"/>
                    <a:pt x="16674" y="20413"/>
                  </a:cubicBezTo>
                  <a:cubicBezTo>
                    <a:pt x="16893" y="20913"/>
                    <a:pt x="17330" y="21162"/>
                    <a:pt x="17986" y="21287"/>
                  </a:cubicBezTo>
                  <a:cubicBezTo>
                    <a:pt x="18642" y="21412"/>
                    <a:pt x="19516" y="21412"/>
                    <a:pt x="20128" y="21162"/>
                  </a:cubicBezTo>
                  <a:cubicBezTo>
                    <a:pt x="20740" y="20913"/>
                    <a:pt x="21090" y="20413"/>
                    <a:pt x="21440" y="1991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9" name="Line"/>
            <p:cNvSpPr/>
            <p:nvPr/>
          </p:nvSpPr>
          <p:spPr>
            <a:xfrm>
              <a:off x="11208919" y="4970667"/>
              <a:ext cx="337342" cy="8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1" y="18327"/>
                    <a:pt x="982" y="15055"/>
                    <a:pt x="4255" y="11455"/>
                  </a:cubicBezTo>
                  <a:cubicBezTo>
                    <a:pt x="7527" y="7855"/>
                    <a:pt x="13582" y="3927"/>
                    <a:pt x="16936" y="1964"/>
                  </a:cubicBezTo>
                  <a:cubicBezTo>
                    <a:pt x="20291" y="0"/>
                    <a:pt x="20945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0" name="Line"/>
            <p:cNvSpPr/>
            <p:nvPr/>
          </p:nvSpPr>
          <p:spPr>
            <a:xfrm>
              <a:off x="11799266" y="5185339"/>
              <a:ext cx="82912" cy="274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323" fill="norm" stroke="1" extrusionOk="0">
                  <a:moveTo>
                    <a:pt x="13746" y="0"/>
                  </a:moveTo>
                  <a:cubicBezTo>
                    <a:pt x="16364" y="5747"/>
                    <a:pt x="18982" y="11494"/>
                    <a:pt x="20291" y="14961"/>
                  </a:cubicBezTo>
                  <a:cubicBezTo>
                    <a:pt x="21600" y="18429"/>
                    <a:pt x="21600" y="19618"/>
                    <a:pt x="19964" y="20411"/>
                  </a:cubicBezTo>
                  <a:cubicBezTo>
                    <a:pt x="18327" y="21204"/>
                    <a:pt x="15055" y="21600"/>
                    <a:pt x="11455" y="21105"/>
                  </a:cubicBezTo>
                  <a:cubicBezTo>
                    <a:pt x="7855" y="20609"/>
                    <a:pt x="3927" y="19222"/>
                    <a:pt x="0" y="17835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1" name="Line"/>
            <p:cNvSpPr/>
            <p:nvPr/>
          </p:nvSpPr>
          <p:spPr>
            <a:xfrm>
              <a:off x="11776265" y="5005769"/>
              <a:ext cx="76670" cy="26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2160" y="12302"/>
                    <a:pt x="4320" y="4448"/>
                    <a:pt x="7920" y="1502"/>
                  </a:cubicBezTo>
                  <a:cubicBezTo>
                    <a:pt x="11520" y="-1443"/>
                    <a:pt x="16560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2" name="Line"/>
            <p:cNvSpPr/>
            <p:nvPr/>
          </p:nvSpPr>
          <p:spPr>
            <a:xfrm>
              <a:off x="0" y="5408529"/>
              <a:ext cx="11891268" cy="842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3" fill="norm" stroke="1" extrusionOk="0">
                  <a:moveTo>
                    <a:pt x="0" y="174"/>
                  </a:moveTo>
                  <a:cubicBezTo>
                    <a:pt x="23" y="44"/>
                    <a:pt x="46" y="-87"/>
                    <a:pt x="107" y="76"/>
                  </a:cubicBezTo>
                  <a:cubicBezTo>
                    <a:pt x="167" y="239"/>
                    <a:pt x="265" y="696"/>
                    <a:pt x="390" y="990"/>
                  </a:cubicBezTo>
                  <a:cubicBezTo>
                    <a:pt x="515" y="1283"/>
                    <a:pt x="668" y="1414"/>
                    <a:pt x="836" y="1544"/>
                  </a:cubicBezTo>
                  <a:cubicBezTo>
                    <a:pt x="1003" y="1675"/>
                    <a:pt x="1184" y="1805"/>
                    <a:pt x="1353" y="1936"/>
                  </a:cubicBezTo>
                  <a:cubicBezTo>
                    <a:pt x="1523" y="2066"/>
                    <a:pt x="1680" y="2197"/>
                    <a:pt x="1845" y="2327"/>
                  </a:cubicBezTo>
                  <a:cubicBezTo>
                    <a:pt x="2010" y="2458"/>
                    <a:pt x="2182" y="2589"/>
                    <a:pt x="2368" y="2719"/>
                  </a:cubicBezTo>
                  <a:cubicBezTo>
                    <a:pt x="2553" y="2850"/>
                    <a:pt x="2753" y="2980"/>
                    <a:pt x="2934" y="3078"/>
                  </a:cubicBezTo>
                  <a:cubicBezTo>
                    <a:pt x="3115" y="3176"/>
                    <a:pt x="3277" y="3241"/>
                    <a:pt x="3447" y="3339"/>
                  </a:cubicBezTo>
                  <a:cubicBezTo>
                    <a:pt x="3616" y="3437"/>
                    <a:pt x="3793" y="3567"/>
                    <a:pt x="3978" y="3698"/>
                  </a:cubicBezTo>
                  <a:cubicBezTo>
                    <a:pt x="4164" y="3828"/>
                    <a:pt x="4359" y="3959"/>
                    <a:pt x="4549" y="4089"/>
                  </a:cubicBezTo>
                  <a:cubicBezTo>
                    <a:pt x="4740" y="4220"/>
                    <a:pt x="4925" y="4350"/>
                    <a:pt x="5116" y="4481"/>
                  </a:cubicBezTo>
                  <a:cubicBezTo>
                    <a:pt x="5306" y="4611"/>
                    <a:pt x="5501" y="4742"/>
                    <a:pt x="5696" y="4873"/>
                  </a:cubicBezTo>
                  <a:cubicBezTo>
                    <a:pt x="5891" y="5003"/>
                    <a:pt x="6086" y="5134"/>
                    <a:pt x="6251" y="5231"/>
                  </a:cubicBezTo>
                  <a:cubicBezTo>
                    <a:pt x="6415" y="5329"/>
                    <a:pt x="6550" y="5395"/>
                    <a:pt x="6729" y="5460"/>
                  </a:cubicBezTo>
                  <a:cubicBezTo>
                    <a:pt x="6908" y="5525"/>
                    <a:pt x="7130" y="5590"/>
                    <a:pt x="7311" y="5656"/>
                  </a:cubicBezTo>
                  <a:cubicBezTo>
                    <a:pt x="7492" y="5721"/>
                    <a:pt x="7632" y="5786"/>
                    <a:pt x="7773" y="5819"/>
                  </a:cubicBezTo>
                  <a:cubicBezTo>
                    <a:pt x="7915" y="5851"/>
                    <a:pt x="8059" y="5851"/>
                    <a:pt x="8212" y="5884"/>
                  </a:cubicBezTo>
                  <a:cubicBezTo>
                    <a:pt x="8365" y="5917"/>
                    <a:pt x="8528" y="5982"/>
                    <a:pt x="8679" y="6047"/>
                  </a:cubicBezTo>
                  <a:cubicBezTo>
                    <a:pt x="8829" y="6112"/>
                    <a:pt x="8969" y="6178"/>
                    <a:pt x="9110" y="6243"/>
                  </a:cubicBezTo>
                  <a:cubicBezTo>
                    <a:pt x="9252" y="6308"/>
                    <a:pt x="9396" y="6373"/>
                    <a:pt x="9544" y="6439"/>
                  </a:cubicBezTo>
                  <a:cubicBezTo>
                    <a:pt x="9693" y="6504"/>
                    <a:pt x="9846" y="6569"/>
                    <a:pt x="9990" y="6634"/>
                  </a:cubicBezTo>
                  <a:cubicBezTo>
                    <a:pt x="10134" y="6700"/>
                    <a:pt x="10268" y="6765"/>
                    <a:pt x="10405" y="6863"/>
                  </a:cubicBezTo>
                  <a:cubicBezTo>
                    <a:pt x="10542" y="6961"/>
                    <a:pt x="10682" y="7091"/>
                    <a:pt x="10823" y="7222"/>
                  </a:cubicBezTo>
                  <a:cubicBezTo>
                    <a:pt x="10965" y="7352"/>
                    <a:pt x="11109" y="7483"/>
                    <a:pt x="11283" y="7646"/>
                  </a:cubicBezTo>
                  <a:cubicBezTo>
                    <a:pt x="11457" y="7809"/>
                    <a:pt x="11661" y="8005"/>
                    <a:pt x="11831" y="8168"/>
                  </a:cubicBezTo>
                  <a:cubicBezTo>
                    <a:pt x="12000" y="8331"/>
                    <a:pt x="12135" y="8462"/>
                    <a:pt x="12274" y="8625"/>
                  </a:cubicBezTo>
                  <a:cubicBezTo>
                    <a:pt x="12413" y="8788"/>
                    <a:pt x="12557" y="8984"/>
                    <a:pt x="12699" y="9147"/>
                  </a:cubicBezTo>
                  <a:cubicBezTo>
                    <a:pt x="12840" y="9310"/>
                    <a:pt x="12979" y="9440"/>
                    <a:pt x="13151" y="9636"/>
                  </a:cubicBezTo>
                  <a:cubicBezTo>
                    <a:pt x="13323" y="9832"/>
                    <a:pt x="13527" y="10093"/>
                    <a:pt x="13699" y="10321"/>
                  </a:cubicBezTo>
                  <a:cubicBezTo>
                    <a:pt x="13871" y="10550"/>
                    <a:pt x="14010" y="10746"/>
                    <a:pt x="14152" y="10941"/>
                  </a:cubicBezTo>
                  <a:cubicBezTo>
                    <a:pt x="14293" y="11137"/>
                    <a:pt x="14437" y="11333"/>
                    <a:pt x="14581" y="11496"/>
                  </a:cubicBezTo>
                  <a:cubicBezTo>
                    <a:pt x="14725" y="11659"/>
                    <a:pt x="14869" y="11790"/>
                    <a:pt x="15006" y="11920"/>
                  </a:cubicBezTo>
                  <a:cubicBezTo>
                    <a:pt x="15143" y="12051"/>
                    <a:pt x="15273" y="12181"/>
                    <a:pt x="15410" y="12279"/>
                  </a:cubicBezTo>
                  <a:cubicBezTo>
                    <a:pt x="15547" y="12377"/>
                    <a:pt x="15691" y="12442"/>
                    <a:pt x="15834" y="12540"/>
                  </a:cubicBezTo>
                  <a:cubicBezTo>
                    <a:pt x="15978" y="12638"/>
                    <a:pt x="16122" y="12769"/>
                    <a:pt x="16264" y="12899"/>
                  </a:cubicBezTo>
                  <a:cubicBezTo>
                    <a:pt x="16405" y="13030"/>
                    <a:pt x="16545" y="13160"/>
                    <a:pt x="16689" y="13291"/>
                  </a:cubicBezTo>
                  <a:cubicBezTo>
                    <a:pt x="16832" y="13421"/>
                    <a:pt x="16981" y="13552"/>
                    <a:pt x="17132" y="13715"/>
                  </a:cubicBezTo>
                  <a:cubicBezTo>
                    <a:pt x="17283" y="13878"/>
                    <a:pt x="17436" y="14074"/>
                    <a:pt x="17580" y="14237"/>
                  </a:cubicBezTo>
                  <a:cubicBezTo>
                    <a:pt x="17724" y="14400"/>
                    <a:pt x="17858" y="14531"/>
                    <a:pt x="17995" y="14694"/>
                  </a:cubicBezTo>
                  <a:cubicBezTo>
                    <a:pt x="18132" y="14857"/>
                    <a:pt x="18272" y="15053"/>
                    <a:pt x="18413" y="15248"/>
                  </a:cubicBezTo>
                  <a:cubicBezTo>
                    <a:pt x="18555" y="15444"/>
                    <a:pt x="18699" y="15640"/>
                    <a:pt x="18870" y="15868"/>
                  </a:cubicBezTo>
                  <a:cubicBezTo>
                    <a:pt x="19042" y="16097"/>
                    <a:pt x="19242" y="16358"/>
                    <a:pt x="19441" y="16651"/>
                  </a:cubicBezTo>
                  <a:cubicBezTo>
                    <a:pt x="19641" y="16945"/>
                    <a:pt x="19841" y="17271"/>
                    <a:pt x="20026" y="17598"/>
                  </a:cubicBezTo>
                  <a:cubicBezTo>
                    <a:pt x="20212" y="17924"/>
                    <a:pt x="20384" y="18250"/>
                    <a:pt x="20574" y="18642"/>
                  </a:cubicBezTo>
                  <a:cubicBezTo>
                    <a:pt x="20764" y="19033"/>
                    <a:pt x="20973" y="19490"/>
                    <a:pt x="21147" y="19979"/>
                  </a:cubicBezTo>
                  <a:cubicBezTo>
                    <a:pt x="21321" y="20469"/>
                    <a:pt x="21461" y="20991"/>
                    <a:pt x="21600" y="215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3" name="Line"/>
            <p:cNvSpPr/>
            <p:nvPr/>
          </p:nvSpPr>
          <p:spPr>
            <a:xfrm>
              <a:off x="8004226" y="1501316"/>
              <a:ext cx="1864374" cy="1418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559" fill="norm" stroke="1" extrusionOk="0">
                  <a:moveTo>
                    <a:pt x="14586" y="4255"/>
                  </a:moveTo>
                  <a:cubicBezTo>
                    <a:pt x="14380" y="3440"/>
                    <a:pt x="14174" y="2624"/>
                    <a:pt x="13849" y="1963"/>
                  </a:cubicBezTo>
                  <a:cubicBezTo>
                    <a:pt x="13525" y="1303"/>
                    <a:pt x="13083" y="798"/>
                    <a:pt x="12479" y="468"/>
                  </a:cubicBezTo>
                  <a:cubicBezTo>
                    <a:pt x="11875" y="137"/>
                    <a:pt x="11109" y="-18"/>
                    <a:pt x="10254" y="1"/>
                  </a:cubicBezTo>
                  <a:cubicBezTo>
                    <a:pt x="9400" y="21"/>
                    <a:pt x="8457" y="215"/>
                    <a:pt x="7602" y="545"/>
                  </a:cubicBezTo>
                  <a:cubicBezTo>
                    <a:pt x="6748" y="876"/>
                    <a:pt x="5981" y="1342"/>
                    <a:pt x="5215" y="1963"/>
                  </a:cubicBezTo>
                  <a:cubicBezTo>
                    <a:pt x="4449" y="2585"/>
                    <a:pt x="3683" y="3362"/>
                    <a:pt x="2961" y="4217"/>
                  </a:cubicBezTo>
                  <a:cubicBezTo>
                    <a:pt x="2239" y="5071"/>
                    <a:pt x="1561" y="6004"/>
                    <a:pt x="1090" y="7033"/>
                  </a:cubicBezTo>
                  <a:cubicBezTo>
                    <a:pt x="618" y="8063"/>
                    <a:pt x="353" y="9189"/>
                    <a:pt x="191" y="10394"/>
                  </a:cubicBezTo>
                  <a:cubicBezTo>
                    <a:pt x="29" y="11598"/>
                    <a:pt x="-30" y="12880"/>
                    <a:pt x="14" y="13987"/>
                  </a:cubicBezTo>
                  <a:cubicBezTo>
                    <a:pt x="58" y="15094"/>
                    <a:pt x="206" y="16027"/>
                    <a:pt x="441" y="16823"/>
                  </a:cubicBezTo>
                  <a:cubicBezTo>
                    <a:pt x="677" y="17619"/>
                    <a:pt x="1001" y="18280"/>
                    <a:pt x="1517" y="18882"/>
                  </a:cubicBezTo>
                  <a:cubicBezTo>
                    <a:pt x="2033" y="19484"/>
                    <a:pt x="2740" y="20028"/>
                    <a:pt x="3506" y="20397"/>
                  </a:cubicBezTo>
                  <a:cubicBezTo>
                    <a:pt x="4272" y="20766"/>
                    <a:pt x="5097" y="20960"/>
                    <a:pt x="6040" y="21116"/>
                  </a:cubicBezTo>
                  <a:cubicBezTo>
                    <a:pt x="6983" y="21271"/>
                    <a:pt x="8044" y="21388"/>
                    <a:pt x="9105" y="21465"/>
                  </a:cubicBezTo>
                  <a:cubicBezTo>
                    <a:pt x="10166" y="21543"/>
                    <a:pt x="11227" y="21582"/>
                    <a:pt x="12317" y="21543"/>
                  </a:cubicBezTo>
                  <a:cubicBezTo>
                    <a:pt x="13407" y="21504"/>
                    <a:pt x="14527" y="21388"/>
                    <a:pt x="15529" y="21116"/>
                  </a:cubicBezTo>
                  <a:cubicBezTo>
                    <a:pt x="16531" y="20844"/>
                    <a:pt x="17415" y="20417"/>
                    <a:pt x="18240" y="19698"/>
                  </a:cubicBezTo>
                  <a:cubicBezTo>
                    <a:pt x="19065" y="18979"/>
                    <a:pt x="19831" y="17969"/>
                    <a:pt x="20391" y="16901"/>
                  </a:cubicBezTo>
                  <a:cubicBezTo>
                    <a:pt x="20951" y="15832"/>
                    <a:pt x="21305" y="14706"/>
                    <a:pt x="21437" y="13501"/>
                  </a:cubicBezTo>
                  <a:cubicBezTo>
                    <a:pt x="21570" y="12297"/>
                    <a:pt x="21482" y="11015"/>
                    <a:pt x="21187" y="9636"/>
                  </a:cubicBezTo>
                  <a:cubicBezTo>
                    <a:pt x="20892" y="8257"/>
                    <a:pt x="20391" y="6781"/>
                    <a:pt x="19728" y="5499"/>
                  </a:cubicBezTo>
                  <a:cubicBezTo>
                    <a:pt x="19065" y="4217"/>
                    <a:pt x="18240" y="3129"/>
                    <a:pt x="17268" y="2371"/>
                  </a:cubicBezTo>
                  <a:cubicBezTo>
                    <a:pt x="16295" y="1614"/>
                    <a:pt x="15175" y="1186"/>
                    <a:pt x="14011" y="992"/>
                  </a:cubicBezTo>
                  <a:cubicBezTo>
                    <a:pt x="12847" y="798"/>
                    <a:pt x="11639" y="837"/>
                    <a:pt x="10578" y="1089"/>
                  </a:cubicBezTo>
                  <a:cubicBezTo>
                    <a:pt x="9518" y="1342"/>
                    <a:pt x="8604" y="1808"/>
                    <a:pt x="7691" y="22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4" name="Line"/>
            <p:cNvSpPr/>
            <p:nvPr/>
          </p:nvSpPr>
          <p:spPr>
            <a:xfrm>
              <a:off x="7519360" y="2864040"/>
              <a:ext cx="3359886" cy="1117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66" fill="norm" stroke="1" extrusionOk="0">
                  <a:moveTo>
                    <a:pt x="10238" y="3221"/>
                  </a:moveTo>
                  <a:cubicBezTo>
                    <a:pt x="9697" y="2530"/>
                    <a:pt x="9156" y="1840"/>
                    <a:pt x="8624" y="1298"/>
                  </a:cubicBezTo>
                  <a:cubicBezTo>
                    <a:pt x="8091" y="755"/>
                    <a:pt x="7567" y="361"/>
                    <a:pt x="6968" y="163"/>
                  </a:cubicBezTo>
                  <a:cubicBezTo>
                    <a:pt x="6370" y="-34"/>
                    <a:pt x="5698" y="-34"/>
                    <a:pt x="5125" y="65"/>
                  </a:cubicBezTo>
                  <a:cubicBezTo>
                    <a:pt x="4551" y="163"/>
                    <a:pt x="4076" y="361"/>
                    <a:pt x="3535" y="730"/>
                  </a:cubicBezTo>
                  <a:cubicBezTo>
                    <a:pt x="2994" y="1100"/>
                    <a:pt x="2388" y="1643"/>
                    <a:pt x="1896" y="2210"/>
                  </a:cubicBezTo>
                  <a:cubicBezTo>
                    <a:pt x="1405" y="2777"/>
                    <a:pt x="1028" y="3369"/>
                    <a:pt x="708" y="4330"/>
                  </a:cubicBezTo>
                  <a:cubicBezTo>
                    <a:pt x="388" y="5292"/>
                    <a:pt x="126" y="6624"/>
                    <a:pt x="36" y="7758"/>
                  </a:cubicBezTo>
                  <a:cubicBezTo>
                    <a:pt x="-54" y="8892"/>
                    <a:pt x="28" y="9829"/>
                    <a:pt x="241" y="10865"/>
                  </a:cubicBezTo>
                  <a:cubicBezTo>
                    <a:pt x="454" y="11900"/>
                    <a:pt x="798" y="13034"/>
                    <a:pt x="1200" y="14070"/>
                  </a:cubicBezTo>
                  <a:cubicBezTo>
                    <a:pt x="1601" y="15106"/>
                    <a:pt x="2060" y="16043"/>
                    <a:pt x="2576" y="16930"/>
                  </a:cubicBezTo>
                  <a:cubicBezTo>
                    <a:pt x="3093" y="17818"/>
                    <a:pt x="3666" y="18656"/>
                    <a:pt x="4199" y="19248"/>
                  </a:cubicBezTo>
                  <a:cubicBezTo>
                    <a:pt x="4731" y="19840"/>
                    <a:pt x="5223" y="20185"/>
                    <a:pt x="5797" y="20432"/>
                  </a:cubicBezTo>
                  <a:cubicBezTo>
                    <a:pt x="6370" y="20678"/>
                    <a:pt x="7026" y="20826"/>
                    <a:pt x="7681" y="20999"/>
                  </a:cubicBezTo>
                  <a:cubicBezTo>
                    <a:pt x="8337" y="21171"/>
                    <a:pt x="8992" y="21369"/>
                    <a:pt x="9623" y="21467"/>
                  </a:cubicBezTo>
                  <a:cubicBezTo>
                    <a:pt x="10254" y="21566"/>
                    <a:pt x="10861" y="21566"/>
                    <a:pt x="11492" y="21566"/>
                  </a:cubicBezTo>
                  <a:cubicBezTo>
                    <a:pt x="12123" y="21566"/>
                    <a:pt x="12778" y="21566"/>
                    <a:pt x="13393" y="21492"/>
                  </a:cubicBezTo>
                  <a:cubicBezTo>
                    <a:pt x="14007" y="21418"/>
                    <a:pt x="14581" y="21270"/>
                    <a:pt x="15171" y="21098"/>
                  </a:cubicBezTo>
                  <a:cubicBezTo>
                    <a:pt x="15761" y="20925"/>
                    <a:pt x="16367" y="20728"/>
                    <a:pt x="16908" y="20506"/>
                  </a:cubicBezTo>
                  <a:cubicBezTo>
                    <a:pt x="17449" y="20284"/>
                    <a:pt x="17924" y="20037"/>
                    <a:pt x="18432" y="19569"/>
                  </a:cubicBezTo>
                  <a:cubicBezTo>
                    <a:pt x="18940" y="19100"/>
                    <a:pt x="19481" y="18410"/>
                    <a:pt x="19956" y="17571"/>
                  </a:cubicBezTo>
                  <a:cubicBezTo>
                    <a:pt x="20432" y="16733"/>
                    <a:pt x="20841" y="15747"/>
                    <a:pt x="21120" y="14810"/>
                  </a:cubicBezTo>
                  <a:cubicBezTo>
                    <a:pt x="21399" y="13873"/>
                    <a:pt x="21546" y="12985"/>
                    <a:pt x="21546" y="12073"/>
                  </a:cubicBezTo>
                  <a:cubicBezTo>
                    <a:pt x="21546" y="11161"/>
                    <a:pt x="21399" y="10224"/>
                    <a:pt x="21095" y="9287"/>
                  </a:cubicBezTo>
                  <a:cubicBezTo>
                    <a:pt x="20792" y="8350"/>
                    <a:pt x="20333" y="7413"/>
                    <a:pt x="19866" y="6648"/>
                  </a:cubicBezTo>
                  <a:cubicBezTo>
                    <a:pt x="19399" y="5884"/>
                    <a:pt x="18924" y="5292"/>
                    <a:pt x="18383" y="4824"/>
                  </a:cubicBezTo>
                  <a:cubicBezTo>
                    <a:pt x="17842" y="4355"/>
                    <a:pt x="17236" y="4010"/>
                    <a:pt x="16605" y="3689"/>
                  </a:cubicBezTo>
                  <a:cubicBezTo>
                    <a:pt x="15974" y="3369"/>
                    <a:pt x="15318" y="3073"/>
                    <a:pt x="14646" y="2826"/>
                  </a:cubicBezTo>
                  <a:cubicBezTo>
                    <a:pt x="13975" y="2580"/>
                    <a:pt x="13286" y="2382"/>
                    <a:pt x="12549" y="2308"/>
                  </a:cubicBezTo>
                  <a:cubicBezTo>
                    <a:pt x="11811" y="2234"/>
                    <a:pt x="11025" y="2284"/>
                    <a:pt x="10525" y="2358"/>
                  </a:cubicBezTo>
                  <a:cubicBezTo>
                    <a:pt x="10025" y="2432"/>
                    <a:pt x="9812" y="2530"/>
                    <a:pt x="9599" y="26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5" name="Line"/>
            <p:cNvSpPr/>
            <p:nvPr/>
          </p:nvSpPr>
          <p:spPr>
            <a:xfrm>
              <a:off x="6777485" y="5931559"/>
              <a:ext cx="234358" cy="613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0976" fill="norm" stroke="1" extrusionOk="0">
                  <a:moveTo>
                    <a:pt x="3484" y="7783"/>
                  </a:moveTo>
                  <a:cubicBezTo>
                    <a:pt x="2787" y="10057"/>
                    <a:pt x="2090" y="12331"/>
                    <a:pt x="1510" y="14473"/>
                  </a:cubicBezTo>
                  <a:cubicBezTo>
                    <a:pt x="929" y="16616"/>
                    <a:pt x="465" y="18627"/>
                    <a:pt x="232" y="19851"/>
                  </a:cubicBezTo>
                  <a:cubicBezTo>
                    <a:pt x="0" y="21076"/>
                    <a:pt x="0" y="21513"/>
                    <a:pt x="0" y="20070"/>
                  </a:cubicBezTo>
                  <a:cubicBezTo>
                    <a:pt x="0" y="18627"/>
                    <a:pt x="0" y="15304"/>
                    <a:pt x="697" y="12331"/>
                  </a:cubicBezTo>
                  <a:cubicBezTo>
                    <a:pt x="1394" y="9358"/>
                    <a:pt x="2787" y="6734"/>
                    <a:pt x="3948" y="4985"/>
                  </a:cubicBezTo>
                  <a:cubicBezTo>
                    <a:pt x="5110" y="3236"/>
                    <a:pt x="6039" y="2362"/>
                    <a:pt x="7084" y="1662"/>
                  </a:cubicBezTo>
                  <a:cubicBezTo>
                    <a:pt x="8129" y="962"/>
                    <a:pt x="9290" y="438"/>
                    <a:pt x="10800" y="175"/>
                  </a:cubicBezTo>
                  <a:cubicBezTo>
                    <a:pt x="12310" y="-87"/>
                    <a:pt x="14168" y="-87"/>
                    <a:pt x="16026" y="394"/>
                  </a:cubicBezTo>
                  <a:cubicBezTo>
                    <a:pt x="17884" y="875"/>
                    <a:pt x="19742" y="1837"/>
                    <a:pt x="20671" y="2886"/>
                  </a:cubicBezTo>
                  <a:cubicBezTo>
                    <a:pt x="21600" y="3936"/>
                    <a:pt x="21600" y="5073"/>
                    <a:pt x="19974" y="6034"/>
                  </a:cubicBezTo>
                  <a:cubicBezTo>
                    <a:pt x="18348" y="6996"/>
                    <a:pt x="15097" y="7783"/>
                    <a:pt x="11961" y="8308"/>
                  </a:cubicBezTo>
                  <a:cubicBezTo>
                    <a:pt x="8826" y="8833"/>
                    <a:pt x="5806" y="9095"/>
                    <a:pt x="2787" y="93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6" name="Line"/>
            <p:cNvSpPr/>
            <p:nvPr/>
          </p:nvSpPr>
          <p:spPr>
            <a:xfrm>
              <a:off x="6933664" y="6421923"/>
              <a:ext cx="127496" cy="204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3" h="21368" fill="norm" stroke="1" extrusionOk="0">
                  <a:moveTo>
                    <a:pt x="20723" y="2968"/>
                  </a:moveTo>
                  <a:cubicBezTo>
                    <a:pt x="19477" y="1901"/>
                    <a:pt x="18231" y="835"/>
                    <a:pt x="16569" y="301"/>
                  </a:cubicBezTo>
                  <a:cubicBezTo>
                    <a:pt x="14908" y="-232"/>
                    <a:pt x="12831" y="-232"/>
                    <a:pt x="9508" y="1768"/>
                  </a:cubicBezTo>
                  <a:cubicBezTo>
                    <a:pt x="6185" y="3768"/>
                    <a:pt x="1615" y="7768"/>
                    <a:pt x="369" y="10968"/>
                  </a:cubicBezTo>
                  <a:cubicBezTo>
                    <a:pt x="-877" y="14168"/>
                    <a:pt x="1200" y="16568"/>
                    <a:pt x="4108" y="18168"/>
                  </a:cubicBezTo>
                  <a:cubicBezTo>
                    <a:pt x="7015" y="19768"/>
                    <a:pt x="10754" y="20568"/>
                    <a:pt x="14492" y="213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7" name="Line"/>
            <p:cNvSpPr/>
            <p:nvPr/>
          </p:nvSpPr>
          <p:spPr>
            <a:xfrm>
              <a:off x="7142835" y="6432374"/>
              <a:ext cx="109996" cy="236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293" fill="norm" stroke="1" extrusionOk="0">
                  <a:moveTo>
                    <a:pt x="21129" y="2997"/>
                  </a:moveTo>
                  <a:cubicBezTo>
                    <a:pt x="19656" y="1848"/>
                    <a:pt x="18184" y="699"/>
                    <a:pt x="16220" y="240"/>
                  </a:cubicBezTo>
                  <a:cubicBezTo>
                    <a:pt x="14256" y="-220"/>
                    <a:pt x="11802" y="10"/>
                    <a:pt x="9102" y="699"/>
                  </a:cubicBezTo>
                  <a:cubicBezTo>
                    <a:pt x="6402" y="1388"/>
                    <a:pt x="3456" y="2537"/>
                    <a:pt x="2965" y="4261"/>
                  </a:cubicBezTo>
                  <a:cubicBezTo>
                    <a:pt x="2474" y="5984"/>
                    <a:pt x="4438" y="8282"/>
                    <a:pt x="7138" y="10235"/>
                  </a:cubicBezTo>
                  <a:cubicBezTo>
                    <a:pt x="9838" y="12188"/>
                    <a:pt x="13274" y="13797"/>
                    <a:pt x="14993" y="15405"/>
                  </a:cubicBezTo>
                  <a:cubicBezTo>
                    <a:pt x="16711" y="17014"/>
                    <a:pt x="16711" y="18623"/>
                    <a:pt x="15238" y="19657"/>
                  </a:cubicBezTo>
                  <a:cubicBezTo>
                    <a:pt x="13765" y="20691"/>
                    <a:pt x="10820" y="21150"/>
                    <a:pt x="8120" y="21265"/>
                  </a:cubicBezTo>
                  <a:cubicBezTo>
                    <a:pt x="5420" y="21380"/>
                    <a:pt x="2965" y="21150"/>
                    <a:pt x="1493" y="20461"/>
                  </a:cubicBezTo>
                  <a:cubicBezTo>
                    <a:pt x="20" y="19771"/>
                    <a:pt x="-471" y="18623"/>
                    <a:pt x="511" y="17244"/>
                  </a:cubicBezTo>
                  <a:cubicBezTo>
                    <a:pt x="1493" y="15865"/>
                    <a:pt x="3947" y="14257"/>
                    <a:pt x="6402" y="126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8" name="Line"/>
            <p:cNvSpPr/>
            <p:nvPr/>
          </p:nvSpPr>
          <p:spPr>
            <a:xfrm>
              <a:off x="7521169" y="6312364"/>
              <a:ext cx="176339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9" name="Line"/>
            <p:cNvSpPr/>
            <p:nvPr/>
          </p:nvSpPr>
          <p:spPr>
            <a:xfrm>
              <a:off x="7551837" y="6442700"/>
              <a:ext cx="214672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0" name="Line"/>
            <p:cNvSpPr/>
            <p:nvPr/>
          </p:nvSpPr>
          <p:spPr>
            <a:xfrm>
              <a:off x="8075279" y="6173876"/>
              <a:ext cx="230860" cy="307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279" fill="norm" stroke="1" extrusionOk="0">
                  <a:moveTo>
                    <a:pt x="20233" y="6407"/>
                  </a:moveTo>
                  <a:cubicBezTo>
                    <a:pt x="20468" y="5522"/>
                    <a:pt x="20703" y="4636"/>
                    <a:pt x="20937" y="3574"/>
                  </a:cubicBezTo>
                  <a:cubicBezTo>
                    <a:pt x="21172" y="2512"/>
                    <a:pt x="21407" y="1272"/>
                    <a:pt x="20937" y="564"/>
                  </a:cubicBezTo>
                  <a:cubicBezTo>
                    <a:pt x="20468" y="-144"/>
                    <a:pt x="19294" y="-321"/>
                    <a:pt x="16711" y="830"/>
                  </a:cubicBezTo>
                  <a:cubicBezTo>
                    <a:pt x="14129" y="1981"/>
                    <a:pt x="10137" y="4459"/>
                    <a:pt x="7085" y="7292"/>
                  </a:cubicBezTo>
                  <a:cubicBezTo>
                    <a:pt x="4033" y="10125"/>
                    <a:pt x="1920" y="13312"/>
                    <a:pt x="864" y="15525"/>
                  </a:cubicBezTo>
                  <a:cubicBezTo>
                    <a:pt x="-193" y="17738"/>
                    <a:pt x="-193" y="18977"/>
                    <a:pt x="394" y="19863"/>
                  </a:cubicBezTo>
                  <a:cubicBezTo>
                    <a:pt x="981" y="20748"/>
                    <a:pt x="2155" y="21279"/>
                    <a:pt x="4737" y="21279"/>
                  </a:cubicBezTo>
                  <a:cubicBezTo>
                    <a:pt x="7320" y="21279"/>
                    <a:pt x="11311" y="20748"/>
                    <a:pt x="14364" y="18712"/>
                  </a:cubicBezTo>
                  <a:cubicBezTo>
                    <a:pt x="17416" y="16676"/>
                    <a:pt x="19529" y="13135"/>
                    <a:pt x="20468" y="10302"/>
                  </a:cubicBezTo>
                  <a:cubicBezTo>
                    <a:pt x="21407" y="7469"/>
                    <a:pt x="21172" y="5345"/>
                    <a:pt x="20468" y="3928"/>
                  </a:cubicBezTo>
                  <a:cubicBezTo>
                    <a:pt x="19764" y="2512"/>
                    <a:pt x="18590" y="1804"/>
                    <a:pt x="16946" y="2069"/>
                  </a:cubicBezTo>
                  <a:cubicBezTo>
                    <a:pt x="15303" y="2335"/>
                    <a:pt x="13190" y="3574"/>
                    <a:pt x="11077" y="48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1" name="Line"/>
            <p:cNvSpPr/>
            <p:nvPr/>
          </p:nvSpPr>
          <p:spPr>
            <a:xfrm>
              <a:off x="8395189" y="6366032"/>
              <a:ext cx="15334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2" name="Line"/>
            <p:cNvSpPr/>
            <p:nvPr/>
          </p:nvSpPr>
          <p:spPr>
            <a:xfrm>
              <a:off x="8617527" y="6197362"/>
              <a:ext cx="76670" cy="34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" y="4000"/>
                    <a:pt x="1440" y="8000"/>
                    <a:pt x="1440" y="11280"/>
                  </a:cubicBezTo>
                  <a:cubicBezTo>
                    <a:pt x="1440" y="14560"/>
                    <a:pt x="720" y="17120"/>
                    <a:pt x="3960" y="18720"/>
                  </a:cubicBezTo>
                  <a:cubicBezTo>
                    <a:pt x="7200" y="20320"/>
                    <a:pt x="14400" y="209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3" name="Line"/>
            <p:cNvSpPr/>
            <p:nvPr/>
          </p:nvSpPr>
          <p:spPr>
            <a:xfrm>
              <a:off x="6754485" y="6779376"/>
              <a:ext cx="227939" cy="546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1" h="21478" fill="norm" stroke="1" extrusionOk="0">
                  <a:moveTo>
                    <a:pt x="4226" y="7561"/>
                  </a:moveTo>
                  <a:cubicBezTo>
                    <a:pt x="4696" y="9671"/>
                    <a:pt x="5165" y="11781"/>
                    <a:pt x="5165" y="13790"/>
                  </a:cubicBezTo>
                  <a:cubicBezTo>
                    <a:pt x="5165" y="15799"/>
                    <a:pt x="4696" y="17708"/>
                    <a:pt x="4343" y="19115"/>
                  </a:cubicBezTo>
                  <a:cubicBezTo>
                    <a:pt x="3991" y="20521"/>
                    <a:pt x="3757" y="21426"/>
                    <a:pt x="3639" y="21476"/>
                  </a:cubicBezTo>
                  <a:cubicBezTo>
                    <a:pt x="3522" y="21526"/>
                    <a:pt x="3522" y="20722"/>
                    <a:pt x="3757" y="18613"/>
                  </a:cubicBezTo>
                  <a:cubicBezTo>
                    <a:pt x="3991" y="16503"/>
                    <a:pt x="4461" y="13087"/>
                    <a:pt x="5752" y="10023"/>
                  </a:cubicBezTo>
                  <a:cubicBezTo>
                    <a:pt x="7043" y="6959"/>
                    <a:pt x="9157" y="4246"/>
                    <a:pt x="10565" y="2689"/>
                  </a:cubicBezTo>
                  <a:cubicBezTo>
                    <a:pt x="11974" y="1132"/>
                    <a:pt x="12678" y="730"/>
                    <a:pt x="13617" y="428"/>
                  </a:cubicBezTo>
                  <a:cubicBezTo>
                    <a:pt x="14557" y="127"/>
                    <a:pt x="15730" y="-74"/>
                    <a:pt x="16787" y="26"/>
                  </a:cubicBezTo>
                  <a:cubicBezTo>
                    <a:pt x="17844" y="127"/>
                    <a:pt x="18783" y="529"/>
                    <a:pt x="19722" y="1584"/>
                  </a:cubicBezTo>
                  <a:cubicBezTo>
                    <a:pt x="20661" y="2639"/>
                    <a:pt x="21600" y="4346"/>
                    <a:pt x="20309" y="5853"/>
                  </a:cubicBezTo>
                  <a:cubicBezTo>
                    <a:pt x="19017" y="7360"/>
                    <a:pt x="15496" y="8666"/>
                    <a:pt x="12091" y="9420"/>
                  </a:cubicBezTo>
                  <a:cubicBezTo>
                    <a:pt x="8687" y="10173"/>
                    <a:pt x="5400" y="10374"/>
                    <a:pt x="3404" y="10676"/>
                  </a:cubicBezTo>
                  <a:cubicBezTo>
                    <a:pt x="1409" y="10977"/>
                    <a:pt x="704" y="11379"/>
                    <a:pt x="0" y="117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4" name="Line"/>
            <p:cNvSpPr/>
            <p:nvPr/>
          </p:nvSpPr>
          <p:spPr>
            <a:xfrm>
              <a:off x="6928854" y="7192691"/>
              <a:ext cx="224308" cy="143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0883" fill="norm" stroke="1" extrusionOk="0">
                  <a:moveTo>
                    <a:pt x="21302" y="2432"/>
                  </a:moveTo>
                  <a:cubicBezTo>
                    <a:pt x="18875" y="943"/>
                    <a:pt x="16448" y="-547"/>
                    <a:pt x="13414" y="198"/>
                  </a:cubicBezTo>
                  <a:cubicBezTo>
                    <a:pt x="10381" y="943"/>
                    <a:pt x="6740" y="3922"/>
                    <a:pt x="4313" y="7087"/>
                  </a:cubicBezTo>
                  <a:cubicBezTo>
                    <a:pt x="1886" y="10253"/>
                    <a:pt x="673" y="13605"/>
                    <a:pt x="187" y="16212"/>
                  </a:cubicBezTo>
                  <a:cubicBezTo>
                    <a:pt x="-298" y="18819"/>
                    <a:pt x="-55" y="20681"/>
                    <a:pt x="3585" y="20867"/>
                  </a:cubicBezTo>
                  <a:cubicBezTo>
                    <a:pt x="7226" y="21053"/>
                    <a:pt x="14264" y="19563"/>
                    <a:pt x="21302" y="180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5" name="Line"/>
            <p:cNvSpPr/>
            <p:nvPr/>
          </p:nvSpPr>
          <p:spPr>
            <a:xfrm>
              <a:off x="7252506" y="7194051"/>
              <a:ext cx="138328" cy="151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367" fill="norm" stroke="1" extrusionOk="0">
                  <a:moveTo>
                    <a:pt x="20079" y="0"/>
                  </a:moveTo>
                  <a:cubicBezTo>
                    <a:pt x="15366" y="360"/>
                    <a:pt x="10653" y="720"/>
                    <a:pt x="6922" y="2340"/>
                  </a:cubicBezTo>
                  <a:cubicBezTo>
                    <a:pt x="3192" y="3960"/>
                    <a:pt x="442" y="6840"/>
                    <a:pt x="50" y="10260"/>
                  </a:cubicBezTo>
                  <a:cubicBezTo>
                    <a:pt x="-343" y="13680"/>
                    <a:pt x="1621" y="17640"/>
                    <a:pt x="4762" y="19620"/>
                  </a:cubicBezTo>
                  <a:cubicBezTo>
                    <a:pt x="7904" y="21600"/>
                    <a:pt x="12224" y="21600"/>
                    <a:pt x="15170" y="21060"/>
                  </a:cubicBezTo>
                  <a:cubicBezTo>
                    <a:pt x="18115" y="20520"/>
                    <a:pt x="19686" y="19440"/>
                    <a:pt x="21257" y="183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6" name="Line"/>
            <p:cNvSpPr/>
            <p:nvPr/>
          </p:nvSpPr>
          <p:spPr>
            <a:xfrm>
              <a:off x="7682173" y="7102049"/>
              <a:ext cx="18400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7" name="Line"/>
            <p:cNvSpPr/>
            <p:nvPr/>
          </p:nvSpPr>
          <p:spPr>
            <a:xfrm>
              <a:off x="7743508" y="7255386"/>
              <a:ext cx="184004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8" name="Line"/>
            <p:cNvSpPr/>
            <p:nvPr/>
          </p:nvSpPr>
          <p:spPr>
            <a:xfrm>
              <a:off x="8271154" y="6989698"/>
              <a:ext cx="161199" cy="252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3" h="21100" fill="norm" stroke="1" extrusionOk="0">
                  <a:moveTo>
                    <a:pt x="11957" y="6835"/>
                  </a:moveTo>
                  <a:cubicBezTo>
                    <a:pt x="12939" y="5980"/>
                    <a:pt x="13921" y="5125"/>
                    <a:pt x="14903" y="3948"/>
                  </a:cubicBezTo>
                  <a:cubicBezTo>
                    <a:pt x="15884" y="2772"/>
                    <a:pt x="16866" y="1275"/>
                    <a:pt x="16539" y="527"/>
                  </a:cubicBezTo>
                  <a:cubicBezTo>
                    <a:pt x="16212" y="-222"/>
                    <a:pt x="14575" y="-222"/>
                    <a:pt x="12121" y="847"/>
                  </a:cubicBezTo>
                  <a:cubicBezTo>
                    <a:pt x="9666" y="1917"/>
                    <a:pt x="6393" y="4055"/>
                    <a:pt x="3939" y="6835"/>
                  </a:cubicBezTo>
                  <a:cubicBezTo>
                    <a:pt x="1484" y="9616"/>
                    <a:pt x="-152" y="13037"/>
                    <a:pt x="12" y="15818"/>
                  </a:cubicBezTo>
                  <a:cubicBezTo>
                    <a:pt x="175" y="18598"/>
                    <a:pt x="2139" y="20736"/>
                    <a:pt x="5575" y="21057"/>
                  </a:cubicBezTo>
                  <a:cubicBezTo>
                    <a:pt x="9012" y="21378"/>
                    <a:pt x="13921" y="19881"/>
                    <a:pt x="17030" y="17315"/>
                  </a:cubicBezTo>
                  <a:cubicBezTo>
                    <a:pt x="20139" y="14748"/>
                    <a:pt x="21448" y="11113"/>
                    <a:pt x="20139" y="8546"/>
                  </a:cubicBezTo>
                  <a:cubicBezTo>
                    <a:pt x="18830" y="5980"/>
                    <a:pt x="14903" y="4483"/>
                    <a:pt x="10975" y="29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9" name="Line"/>
            <p:cNvSpPr/>
            <p:nvPr/>
          </p:nvSpPr>
          <p:spPr>
            <a:xfrm>
              <a:off x="8571526" y="7163384"/>
              <a:ext cx="15335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0" name="Line"/>
            <p:cNvSpPr/>
            <p:nvPr/>
          </p:nvSpPr>
          <p:spPr>
            <a:xfrm>
              <a:off x="8689054" y="6962849"/>
              <a:ext cx="181480" cy="514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437" fill="norm" stroke="1" extrusionOk="0">
                  <a:moveTo>
                    <a:pt x="21304" y="2923"/>
                  </a:moveTo>
                  <a:cubicBezTo>
                    <a:pt x="19504" y="1965"/>
                    <a:pt x="17704" y="1007"/>
                    <a:pt x="15154" y="475"/>
                  </a:cubicBezTo>
                  <a:cubicBezTo>
                    <a:pt x="12604" y="-57"/>
                    <a:pt x="9304" y="-163"/>
                    <a:pt x="6604" y="263"/>
                  </a:cubicBezTo>
                  <a:cubicBezTo>
                    <a:pt x="3904" y="688"/>
                    <a:pt x="1804" y="1646"/>
                    <a:pt x="754" y="2391"/>
                  </a:cubicBezTo>
                  <a:cubicBezTo>
                    <a:pt x="-296" y="3136"/>
                    <a:pt x="-296" y="3668"/>
                    <a:pt x="1054" y="4146"/>
                  </a:cubicBezTo>
                  <a:cubicBezTo>
                    <a:pt x="2404" y="4625"/>
                    <a:pt x="5104" y="5051"/>
                    <a:pt x="7354" y="5157"/>
                  </a:cubicBezTo>
                  <a:cubicBezTo>
                    <a:pt x="9604" y="5264"/>
                    <a:pt x="11404" y="5051"/>
                    <a:pt x="13204" y="4838"/>
                  </a:cubicBezTo>
                  <a:cubicBezTo>
                    <a:pt x="15004" y="4625"/>
                    <a:pt x="16804" y="4412"/>
                    <a:pt x="17704" y="4678"/>
                  </a:cubicBezTo>
                  <a:cubicBezTo>
                    <a:pt x="18604" y="4944"/>
                    <a:pt x="18604" y="5689"/>
                    <a:pt x="18154" y="7711"/>
                  </a:cubicBezTo>
                  <a:cubicBezTo>
                    <a:pt x="17704" y="9733"/>
                    <a:pt x="16804" y="13031"/>
                    <a:pt x="16804" y="15532"/>
                  </a:cubicBezTo>
                  <a:cubicBezTo>
                    <a:pt x="16804" y="18032"/>
                    <a:pt x="17704" y="19735"/>
                    <a:pt x="18604" y="214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1" name="Line"/>
            <p:cNvSpPr/>
            <p:nvPr/>
          </p:nvSpPr>
          <p:spPr>
            <a:xfrm>
              <a:off x="6838820" y="7643355"/>
              <a:ext cx="158290" cy="518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2" h="21465" fill="norm" stroke="1" extrusionOk="0">
                  <a:moveTo>
                    <a:pt x="5982" y="9338"/>
                  </a:moveTo>
                  <a:cubicBezTo>
                    <a:pt x="5317" y="11667"/>
                    <a:pt x="4652" y="13996"/>
                    <a:pt x="4154" y="15796"/>
                  </a:cubicBezTo>
                  <a:cubicBezTo>
                    <a:pt x="3655" y="17596"/>
                    <a:pt x="3323" y="18867"/>
                    <a:pt x="2991" y="19820"/>
                  </a:cubicBezTo>
                  <a:cubicBezTo>
                    <a:pt x="2658" y="20773"/>
                    <a:pt x="2326" y="21408"/>
                    <a:pt x="1994" y="21461"/>
                  </a:cubicBezTo>
                  <a:cubicBezTo>
                    <a:pt x="1662" y="21514"/>
                    <a:pt x="1329" y="20985"/>
                    <a:pt x="997" y="19079"/>
                  </a:cubicBezTo>
                  <a:cubicBezTo>
                    <a:pt x="665" y="17173"/>
                    <a:pt x="332" y="13890"/>
                    <a:pt x="1329" y="10767"/>
                  </a:cubicBezTo>
                  <a:cubicBezTo>
                    <a:pt x="2326" y="7643"/>
                    <a:pt x="4652" y="4679"/>
                    <a:pt x="6314" y="2932"/>
                  </a:cubicBezTo>
                  <a:cubicBezTo>
                    <a:pt x="7975" y="1185"/>
                    <a:pt x="8972" y="655"/>
                    <a:pt x="10302" y="338"/>
                  </a:cubicBezTo>
                  <a:cubicBezTo>
                    <a:pt x="11631" y="20"/>
                    <a:pt x="13292" y="-86"/>
                    <a:pt x="14788" y="73"/>
                  </a:cubicBezTo>
                  <a:cubicBezTo>
                    <a:pt x="16283" y="232"/>
                    <a:pt x="17612" y="655"/>
                    <a:pt x="18942" y="1449"/>
                  </a:cubicBezTo>
                  <a:cubicBezTo>
                    <a:pt x="20271" y="2243"/>
                    <a:pt x="21600" y="3408"/>
                    <a:pt x="19440" y="4732"/>
                  </a:cubicBezTo>
                  <a:cubicBezTo>
                    <a:pt x="17280" y="6055"/>
                    <a:pt x="11631" y="7538"/>
                    <a:pt x="7809" y="8279"/>
                  </a:cubicBezTo>
                  <a:cubicBezTo>
                    <a:pt x="3988" y="9020"/>
                    <a:pt x="1994" y="9020"/>
                    <a:pt x="0" y="90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2" name="Line"/>
            <p:cNvSpPr/>
            <p:nvPr/>
          </p:nvSpPr>
          <p:spPr>
            <a:xfrm>
              <a:off x="7021515" y="7967750"/>
              <a:ext cx="123980" cy="232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326" fill="norm" stroke="1" extrusionOk="0">
                  <a:moveTo>
                    <a:pt x="20957" y="2173"/>
                  </a:moveTo>
                  <a:cubicBezTo>
                    <a:pt x="19661" y="1234"/>
                    <a:pt x="18365" y="295"/>
                    <a:pt x="15341" y="60"/>
                  </a:cubicBezTo>
                  <a:cubicBezTo>
                    <a:pt x="12317" y="-175"/>
                    <a:pt x="7565" y="295"/>
                    <a:pt x="4325" y="1234"/>
                  </a:cubicBezTo>
                  <a:cubicBezTo>
                    <a:pt x="1085" y="2173"/>
                    <a:pt x="-643" y="3581"/>
                    <a:pt x="221" y="5812"/>
                  </a:cubicBezTo>
                  <a:cubicBezTo>
                    <a:pt x="1085" y="8042"/>
                    <a:pt x="4541" y="11095"/>
                    <a:pt x="6917" y="13090"/>
                  </a:cubicBezTo>
                  <a:cubicBezTo>
                    <a:pt x="9293" y="15086"/>
                    <a:pt x="10589" y="16025"/>
                    <a:pt x="11453" y="17082"/>
                  </a:cubicBezTo>
                  <a:cubicBezTo>
                    <a:pt x="12317" y="18138"/>
                    <a:pt x="12749" y="19312"/>
                    <a:pt x="11885" y="20134"/>
                  </a:cubicBezTo>
                  <a:cubicBezTo>
                    <a:pt x="11021" y="20955"/>
                    <a:pt x="8861" y="21425"/>
                    <a:pt x="6701" y="21308"/>
                  </a:cubicBezTo>
                  <a:cubicBezTo>
                    <a:pt x="4541" y="21190"/>
                    <a:pt x="2381" y="20486"/>
                    <a:pt x="221" y="19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3" name="Line"/>
            <p:cNvSpPr/>
            <p:nvPr/>
          </p:nvSpPr>
          <p:spPr>
            <a:xfrm>
              <a:off x="7246306" y="8072561"/>
              <a:ext cx="129194" cy="179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073" fill="norm" stroke="1" extrusionOk="0">
                  <a:moveTo>
                    <a:pt x="21411" y="1273"/>
                  </a:moveTo>
                  <a:cubicBezTo>
                    <a:pt x="19717" y="373"/>
                    <a:pt x="18023" y="-527"/>
                    <a:pt x="15058" y="373"/>
                  </a:cubicBezTo>
                  <a:cubicBezTo>
                    <a:pt x="12093" y="1273"/>
                    <a:pt x="7858" y="3973"/>
                    <a:pt x="4893" y="6973"/>
                  </a:cubicBezTo>
                  <a:cubicBezTo>
                    <a:pt x="1929" y="9973"/>
                    <a:pt x="235" y="13273"/>
                    <a:pt x="23" y="15523"/>
                  </a:cubicBezTo>
                  <a:cubicBezTo>
                    <a:pt x="-189" y="17773"/>
                    <a:pt x="1082" y="18973"/>
                    <a:pt x="4893" y="19723"/>
                  </a:cubicBezTo>
                  <a:cubicBezTo>
                    <a:pt x="8705" y="20473"/>
                    <a:pt x="15058" y="20773"/>
                    <a:pt x="21411" y="210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4" name="Line"/>
            <p:cNvSpPr/>
            <p:nvPr/>
          </p:nvSpPr>
          <p:spPr>
            <a:xfrm>
              <a:off x="7643839" y="8006736"/>
              <a:ext cx="122670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5" name="Line"/>
            <p:cNvSpPr/>
            <p:nvPr/>
          </p:nvSpPr>
          <p:spPr>
            <a:xfrm>
              <a:off x="7659172" y="8137072"/>
              <a:ext cx="184005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6" name="Line"/>
            <p:cNvSpPr/>
            <p:nvPr/>
          </p:nvSpPr>
          <p:spPr>
            <a:xfrm>
              <a:off x="8183073" y="7996118"/>
              <a:ext cx="166116" cy="174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68" fill="norm" stroke="1" extrusionOk="0">
                  <a:moveTo>
                    <a:pt x="21600" y="2177"/>
                  </a:moveTo>
                  <a:cubicBezTo>
                    <a:pt x="19938" y="960"/>
                    <a:pt x="18277" y="-257"/>
                    <a:pt x="15120" y="199"/>
                  </a:cubicBezTo>
                  <a:cubicBezTo>
                    <a:pt x="11963" y="656"/>
                    <a:pt x="7311" y="2785"/>
                    <a:pt x="4320" y="5371"/>
                  </a:cubicBezTo>
                  <a:cubicBezTo>
                    <a:pt x="1329" y="7957"/>
                    <a:pt x="0" y="10999"/>
                    <a:pt x="0" y="13889"/>
                  </a:cubicBezTo>
                  <a:cubicBezTo>
                    <a:pt x="0" y="16780"/>
                    <a:pt x="1329" y="19518"/>
                    <a:pt x="3822" y="20430"/>
                  </a:cubicBezTo>
                  <a:cubicBezTo>
                    <a:pt x="6314" y="21343"/>
                    <a:pt x="9969" y="20430"/>
                    <a:pt x="12628" y="17388"/>
                  </a:cubicBezTo>
                  <a:cubicBezTo>
                    <a:pt x="15286" y="14346"/>
                    <a:pt x="16948" y="9174"/>
                    <a:pt x="17280" y="5828"/>
                  </a:cubicBezTo>
                  <a:cubicBezTo>
                    <a:pt x="17612" y="2481"/>
                    <a:pt x="16615" y="960"/>
                    <a:pt x="15120" y="351"/>
                  </a:cubicBezTo>
                  <a:cubicBezTo>
                    <a:pt x="13625" y="-257"/>
                    <a:pt x="11631" y="47"/>
                    <a:pt x="9637" y="3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7" name="Line"/>
            <p:cNvSpPr/>
            <p:nvPr/>
          </p:nvSpPr>
          <p:spPr>
            <a:xfrm>
              <a:off x="8387522" y="8091071"/>
              <a:ext cx="38335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8" name="Line"/>
            <p:cNvSpPr/>
            <p:nvPr/>
          </p:nvSpPr>
          <p:spPr>
            <a:xfrm>
              <a:off x="8502524" y="7922400"/>
              <a:ext cx="145671" cy="26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8" fill="norm" stroke="1" extrusionOk="0">
                  <a:moveTo>
                    <a:pt x="21600" y="0"/>
                  </a:moveTo>
                  <a:cubicBezTo>
                    <a:pt x="18568" y="0"/>
                    <a:pt x="15537" y="0"/>
                    <a:pt x="12884" y="411"/>
                  </a:cubicBezTo>
                  <a:cubicBezTo>
                    <a:pt x="10232" y="823"/>
                    <a:pt x="7958" y="1646"/>
                    <a:pt x="8337" y="3394"/>
                  </a:cubicBezTo>
                  <a:cubicBezTo>
                    <a:pt x="8716" y="5143"/>
                    <a:pt x="11747" y="7817"/>
                    <a:pt x="14589" y="10183"/>
                  </a:cubicBezTo>
                  <a:cubicBezTo>
                    <a:pt x="17432" y="12549"/>
                    <a:pt x="20084" y="14606"/>
                    <a:pt x="20463" y="16560"/>
                  </a:cubicBezTo>
                  <a:cubicBezTo>
                    <a:pt x="20842" y="18514"/>
                    <a:pt x="18947" y="20366"/>
                    <a:pt x="15158" y="20983"/>
                  </a:cubicBezTo>
                  <a:cubicBezTo>
                    <a:pt x="11368" y="21600"/>
                    <a:pt x="5684" y="20983"/>
                    <a:pt x="0" y="203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9" name="Line"/>
            <p:cNvSpPr/>
            <p:nvPr/>
          </p:nvSpPr>
          <p:spPr>
            <a:xfrm>
              <a:off x="8548525" y="7904887"/>
              <a:ext cx="368010" cy="71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46" fill="norm" stroke="1" extrusionOk="0">
                  <a:moveTo>
                    <a:pt x="0" y="20746"/>
                  </a:moveTo>
                  <a:cubicBezTo>
                    <a:pt x="4350" y="13298"/>
                    <a:pt x="8700" y="5849"/>
                    <a:pt x="12300" y="2498"/>
                  </a:cubicBezTo>
                  <a:cubicBezTo>
                    <a:pt x="15900" y="-854"/>
                    <a:pt x="18750" y="-109"/>
                    <a:pt x="21600" y="6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0" name="Line"/>
            <p:cNvSpPr/>
            <p:nvPr/>
          </p:nvSpPr>
          <p:spPr>
            <a:xfrm>
              <a:off x="6661005" y="8397093"/>
              <a:ext cx="158837" cy="508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3" h="21469" fill="norm" stroke="1" extrusionOk="0">
                  <a:moveTo>
                    <a:pt x="4180" y="9748"/>
                  </a:moveTo>
                  <a:cubicBezTo>
                    <a:pt x="3515" y="12772"/>
                    <a:pt x="2851" y="15796"/>
                    <a:pt x="2518" y="17578"/>
                  </a:cubicBezTo>
                  <a:cubicBezTo>
                    <a:pt x="2186" y="19360"/>
                    <a:pt x="2186" y="19900"/>
                    <a:pt x="2020" y="20440"/>
                  </a:cubicBezTo>
                  <a:cubicBezTo>
                    <a:pt x="1854" y="20980"/>
                    <a:pt x="1522" y="21520"/>
                    <a:pt x="1023" y="21466"/>
                  </a:cubicBezTo>
                  <a:cubicBezTo>
                    <a:pt x="525" y="21412"/>
                    <a:pt x="-140" y="20764"/>
                    <a:pt x="26" y="18604"/>
                  </a:cubicBezTo>
                  <a:cubicBezTo>
                    <a:pt x="192" y="16444"/>
                    <a:pt x="1189" y="12772"/>
                    <a:pt x="2851" y="9802"/>
                  </a:cubicBezTo>
                  <a:cubicBezTo>
                    <a:pt x="4512" y="6832"/>
                    <a:pt x="6838" y="4564"/>
                    <a:pt x="8500" y="3106"/>
                  </a:cubicBezTo>
                  <a:cubicBezTo>
                    <a:pt x="10162" y="1648"/>
                    <a:pt x="11158" y="1000"/>
                    <a:pt x="12488" y="568"/>
                  </a:cubicBezTo>
                  <a:cubicBezTo>
                    <a:pt x="13817" y="136"/>
                    <a:pt x="15478" y="-80"/>
                    <a:pt x="16808" y="28"/>
                  </a:cubicBezTo>
                  <a:cubicBezTo>
                    <a:pt x="18137" y="136"/>
                    <a:pt x="19134" y="568"/>
                    <a:pt x="19965" y="1702"/>
                  </a:cubicBezTo>
                  <a:cubicBezTo>
                    <a:pt x="20795" y="2836"/>
                    <a:pt x="21460" y="4672"/>
                    <a:pt x="18303" y="6400"/>
                  </a:cubicBezTo>
                  <a:cubicBezTo>
                    <a:pt x="15146" y="8128"/>
                    <a:pt x="8168" y="9748"/>
                    <a:pt x="1189" y="113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1" name="Line"/>
            <p:cNvSpPr/>
            <p:nvPr/>
          </p:nvSpPr>
          <p:spPr>
            <a:xfrm>
              <a:off x="6785152" y="8733613"/>
              <a:ext cx="153339" cy="235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5" fill="norm" stroke="1" extrusionOk="0">
                  <a:moveTo>
                    <a:pt x="21600" y="4315"/>
                  </a:moveTo>
                  <a:cubicBezTo>
                    <a:pt x="21600" y="3154"/>
                    <a:pt x="21600" y="1992"/>
                    <a:pt x="20700" y="1179"/>
                  </a:cubicBezTo>
                  <a:cubicBezTo>
                    <a:pt x="19800" y="367"/>
                    <a:pt x="18000" y="-98"/>
                    <a:pt x="14760" y="18"/>
                  </a:cubicBezTo>
                  <a:cubicBezTo>
                    <a:pt x="11520" y="134"/>
                    <a:pt x="6840" y="831"/>
                    <a:pt x="3960" y="1644"/>
                  </a:cubicBezTo>
                  <a:cubicBezTo>
                    <a:pt x="1080" y="2457"/>
                    <a:pt x="0" y="3386"/>
                    <a:pt x="0" y="4896"/>
                  </a:cubicBezTo>
                  <a:cubicBezTo>
                    <a:pt x="0" y="6405"/>
                    <a:pt x="1080" y="8496"/>
                    <a:pt x="4140" y="10354"/>
                  </a:cubicBezTo>
                  <a:cubicBezTo>
                    <a:pt x="7200" y="12212"/>
                    <a:pt x="12240" y="13837"/>
                    <a:pt x="15120" y="15231"/>
                  </a:cubicBezTo>
                  <a:cubicBezTo>
                    <a:pt x="18000" y="16625"/>
                    <a:pt x="18720" y="17786"/>
                    <a:pt x="18360" y="18715"/>
                  </a:cubicBezTo>
                  <a:cubicBezTo>
                    <a:pt x="18000" y="19644"/>
                    <a:pt x="16560" y="20341"/>
                    <a:pt x="14580" y="20805"/>
                  </a:cubicBezTo>
                  <a:cubicBezTo>
                    <a:pt x="12600" y="21270"/>
                    <a:pt x="10080" y="21502"/>
                    <a:pt x="7920" y="21386"/>
                  </a:cubicBezTo>
                  <a:cubicBezTo>
                    <a:pt x="5760" y="21270"/>
                    <a:pt x="3960" y="20805"/>
                    <a:pt x="3600" y="19876"/>
                  </a:cubicBezTo>
                  <a:cubicBezTo>
                    <a:pt x="3240" y="18947"/>
                    <a:pt x="4320" y="17554"/>
                    <a:pt x="5400" y="161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2" name="Line"/>
            <p:cNvSpPr/>
            <p:nvPr/>
          </p:nvSpPr>
          <p:spPr>
            <a:xfrm>
              <a:off x="6973873" y="8729016"/>
              <a:ext cx="146564" cy="273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6" h="21422" fill="norm" stroke="1" extrusionOk="0">
                  <a:moveTo>
                    <a:pt x="14701" y="4675"/>
                  </a:moveTo>
                  <a:cubicBezTo>
                    <a:pt x="16166" y="4075"/>
                    <a:pt x="17630" y="3475"/>
                    <a:pt x="18911" y="2675"/>
                  </a:cubicBezTo>
                  <a:cubicBezTo>
                    <a:pt x="20193" y="1875"/>
                    <a:pt x="21291" y="875"/>
                    <a:pt x="20925" y="375"/>
                  </a:cubicBezTo>
                  <a:cubicBezTo>
                    <a:pt x="20559" y="-125"/>
                    <a:pt x="18728" y="-125"/>
                    <a:pt x="15983" y="375"/>
                  </a:cubicBezTo>
                  <a:cubicBezTo>
                    <a:pt x="13237" y="875"/>
                    <a:pt x="9576" y="1875"/>
                    <a:pt x="7379" y="3375"/>
                  </a:cubicBezTo>
                  <a:cubicBezTo>
                    <a:pt x="5183" y="4875"/>
                    <a:pt x="4450" y="6875"/>
                    <a:pt x="5732" y="9075"/>
                  </a:cubicBezTo>
                  <a:cubicBezTo>
                    <a:pt x="7013" y="11275"/>
                    <a:pt x="10308" y="13675"/>
                    <a:pt x="12138" y="15375"/>
                  </a:cubicBezTo>
                  <a:cubicBezTo>
                    <a:pt x="13969" y="17075"/>
                    <a:pt x="14335" y="18075"/>
                    <a:pt x="13786" y="18875"/>
                  </a:cubicBezTo>
                  <a:cubicBezTo>
                    <a:pt x="13237" y="19675"/>
                    <a:pt x="11772" y="20275"/>
                    <a:pt x="10125" y="20675"/>
                  </a:cubicBezTo>
                  <a:cubicBezTo>
                    <a:pt x="8477" y="21075"/>
                    <a:pt x="6647" y="21275"/>
                    <a:pt x="4816" y="21375"/>
                  </a:cubicBezTo>
                  <a:cubicBezTo>
                    <a:pt x="2986" y="21475"/>
                    <a:pt x="1155" y="21475"/>
                    <a:pt x="423" y="20775"/>
                  </a:cubicBezTo>
                  <a:cubicBezTo>
                    <a:pt x="-309" y="20075"/>
                    <a:pt x="57" y="18675"/>
                    <a:pt x="423" y="172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3" name="Line"/>
            <p:cNvSpPr/>
            <p:nvPr/>
          </p:nvSpPr>
          <p:spPr>
            <a:xfrm>
              <a:off x="7360165" y="8773419"/>
              <a:ext cx="12267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4" name="Line"/>
            <p:cNvSpPr/>
            <p:nvPr/>
          </p:nvSpPr>
          <p:spPr>
            <a:xfrm>
              <a:off x="7302601" y="8888422"/>
              <a:ext cx="287571" cy="29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0825" fill="norm" stroke="1" extrusionOk="0">
                  <a:moveTo>
                    <a:pt x="3159" y="5400"/>
                  </a:moveTo>
                  <a:cubicBezTo>
                    <a:pt x="1629" y="10800"/>
                    <a:pt x="100" y="16200"/>
                    <a:pt x="5" y="18900"/>
                  </a:cubicBezTo>
                  <a:cubicBezTo>
                    <a:pt x="-91" y="21600"/>
                    <a:pt x="1247" y="21600"/>
                    <a:pt x="5070" y="18000"/>
                  </a:cubicBezTo>
                  <a:cubicBezTo>
                    <a:pt x="8893" y="14400"/>
                    <a:pt x="15201" y="7200"/>
                    <a:pt x="2150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5" name="Line"/>
            <p:cNvSpPr/>
            <p:nvPr/>
          </p:nvSpPr>
          <p:spPr>
            <a:xfrm>
              <a:off x="7777944" y="8701908"/>
              <a:ext cx="213566" cy="188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0927" fill="norm" stroke="1" extrusionOk="0">
                  <a:moveTo>
                    <a:pt x="20971" y="5395"/>
                  </a:moveTo>
                  <a:cubicBezTo>
                    <a:pt x="19954" y="4258"/>
                    <a:pt x="18938" y="3121"/>
                    <a:pt x="16015" y="3121"/>
                  </a:cubicBezTo>
                  <a:cubicBezTo>
                    <a:pt x="13093" y="3121"/>
                    <a:pt x="8265" y="4258"/>
                    <a:pt x="4961" y="6106"/>
                  </a:cubicBezTo>
                  <a:cubicBezTo>
                    <a:pt x="1658" y="7953"/>
                    <a:pt x="-121" y="10511"/>
                    <a:pt x="6" y="13637"/>
                  </a:cubicBezTo>
                  <a:cubicBezTo>
                    <a:pt x="133" y="16764"/>
                    <a:pt x="2166" y="20458"/>
                    <a:pt x="5978" y="20885"/>
                  </a:cubicBezTo>
                  <a:cubicBezTo>
                    <a:pt x="9790" y="21311"/>
                    <a:pt x="15380" y="18469"/>
                    <a:pt x="18303" y="15627"/>
                  </a:cubicBezTo>
                  <a:cubicBezTo>
                    <a:pt x="21225" y="12785"/>
                    <a:pt x="21479" y="9943"/>
                    <a:pt x="21098" y="7385"/>
                  </a:cubicBezTo>
                  <a:cubicBezTo>
                    <a:pt x="20717" y="4827"/>
                    <a:pt x="19700" y="2553"/>
                    <a:pt x="18430" y="1274"/>
                  </a:cubicBezTo>
                  <a:cubicBezTo>
                    <a:pt x="17159" y="-5"/>
                    <a:pt x="15634" y="-289"/>
                    <a:pt x="14745" y="279"/>
                  </a:cubicBezTo>
                  <a:cubicBezTo>
                    <a:pt x="13855" y="848"/>
                    <a:pt x="13601" y="2269"/>
                    <a:pt x="13347" y="36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6" name="Line"/>
            <p:cNvSpPr/>
            <p:nvPr/>
          </p:nvSpPr>
          <p:spPr>
            <a:xfrm>
              <a:off x="8126850" y="8811754"/>
              <a:ext cx="76669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7" name="Line"/>
            <p:cNvSpPr/>
            <p:nvPr/>
          </p:nvSpPr>
          <p:spPr>
            <a:xfrm>
              <a:off x="8257186" y="8666961"/>
              <a:ext cx="172065" cy="273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7" h="21228" fill="norm" stroke="1" extrusionOk="0">
                  <a:moveTo>
                    <a:pt x="19722" y="2310"/>
                  </a:moveTo>
                  <a:cubicBezTo>
                    <a:pt x="18470" y="1517"/>
                    <a:pt x="17217" y="725"/>
                    <a:pt x="14713" y="328"/>
                  </a:cubicBezTo>
                  <a:cubicBezTo>
                    <a:pt x="12209" y="-68"/>
                    <a:pt x="8452" y="-68"/>
                    <a:pt x="5791" y="130"/>
                  </a:cubicBezTo>
                  <a:cubicBezTo>
                    <a:pt x="3130" y="328"/>
                    <a:pt x="1565" y="725"/>
                    <a:pt x="2504" y="2310"/>
                  </a:cubicBezTo>
                  <a:cubicBezTo>
                    <a:pt x="3443" y="3895"/>
                    <a:pt x="6887" y="6670"/>
                    <a:pt x="10487" y="9444"/>
                  </a:cubicBezTo>
                  <a:cubicBezTo>
                    <a:pt x="14087" y="12218"/>
                    <a:pt x="17843" y="14993"/>
                    <a:pt x="19722" y="16875"/>
                  </a:cubicBezTo>
                  <a:cubicBezTo>
                    <a:pt x="21600" y="18758"/>
                    <a:pt x="21600" y="19749"/>
                    <a:pt x="19252" y="20442"/>
                  </a:cubicBezTo>
                  <a:cubicBezTo>
                    <a:pt x="16904" y="21136"/>
                    <a:pt x="12209" y="21532"/>
                    <a:pt x="8609" y="20938"/>
                  </a:cubicBezTo>
                  <a:cubicBezTo>
                    <a:pt x="5009" y="20343"/>
                    <a:pt x="2504" y="18758"/>
                    <a:pt x="0" y="171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8" name="Line"/>
            <p:cNvSpPr/>
            <p:nvPr/>
          </p:nvSpPr>
          <p:spPr>
            <a:xfrm>
              <a:off x="8295520" y="8635416"/>
              <a:ext cx="506013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45" y="14400"/>
                    <a:pt x="5891" y="7200"/>
                    <a:pt x="9491" y="3600"/>
                  </a:cubicBezTo>
                  <a:cubicBezTo>
                    <a:pt x="13091" y="0"/>
                    <a:pt x="17345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9" name="Line"/>
            <p:cNvSpPr/>
            <p:nvPr/>
          </p:nvSpPr>
          <p:spPr>
            <a:xfrm>
              <a:off x="10017633" y="6793907"/>
              <a:ext cx="358554" cy="423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450" fill="norm" stroke="1" extrusionOk="0">
                  <a:moveTo>
                    <a:pt x="20253" y="850"/>
                  </a:moveTo>
                  <a:cubicBezTo>
                    <a:pt x="20862" y="462"/>
                    <a:pt x="21470" y="74"/>
                    <a:pt x="21318" y="10"/>
                  </a:cubicBezTo>
                  <a:cubicBezTo>
                    <a:pt x="21166" y="-55"/>
                    <a:pt x="20253" y="204"/>
                    <a:pt x="18808" y="850"/>
                  </a:cubicBezTo>
                  <a:cubicBezTo>
                    <a:pt x="17363" y="1497"/>
                    <a:pt x="15385" y="2532"/>
                    <a:pt x="13104" y="3696"/>
                  </a:cubicBezTo>
                  <a:cubicBezTo>
                    <a:pt x="10822" y="4860"/>
                    <a:pt x="8236" y="6153"/>
                    <a:pt x="6563" y="7253"/>
                  </a:cubicBezTo>
                  <a:cubicBezTo>
                    <a:pt x="4890" y="8352"/>
                    <a:pt x="4129" y="9258"/>
                    <a:pt x="4281" y="9710"/>
                  </a:cubicBezTo>
                  <a:cubicBezTo>
                    <a:pt x="4433" y="10163"/>
                    <a:pt x="5498" y="10163"/>
                    <a:pt x="6791" y="10163"/>
                  </a:cubicBezTo>
                  <a:cubicBezTo>
                    <a:pt x="8084" y="10163"/>
                    <a:pt x="9605" y="10163"/>
                    <a:pt x="10822" y="10228"/>
                  </a:cubicBezTo>
                  <a:cubicBezTo>
                    <a:pt x="12039" y="10292"/>
                    <a:pt x="12952" y="10422"/>
                    <a:pt x="13484" y="10810"/>
                  </a:cubicBezTo>
                  <a:cubicBezTo>
                    <a:pt x="14016" y="11198"/>
                    <a:pt x="14169" y="11844"/>
                    <a:pt x="13940" y="12362"/>
                  </a:cubicBezTo>
                  <a:cubicBezTo>
                    <a:pt x="13712" y="12879"/>
                    <a:pt x="13104" y="13267"/>
                    <a:pt x="10898" y="14496"/>
                  </a:cubicBezTo>
                  <a:cubicBezTo>
                    <a:pt x="8693" y="15725"/>
                    <a:pt x="4890" y="17794"/>
                    <a:pt x="2684" y="19023"/>
                  </a:cubicBezTo>
                  <a:cubicBezTo>
                    <a:pt x="478" y="20252"/>
                    <a:pt x="-130" y="20640"/>
                    <a:pt x="22" y="20963"/>
                  </a:cubicBezTo>
                  <a:cubicBezTo>
                    <a:pt x="174" y="21286"/>
                    <a:pt x="1087" y="21545"/>
                    <a:pt x="3673" y="21416"/>
                  </a:cubicBezTo>
                  <a:cubicBezTo>
                    <a:pt x="6259" y="21286"/>
                    <a:pt x="10518" y="20769"/>
                    <a:pt x="13408" y="20510"/>
                  </a:cubicBezTo>
                  <a:cubicBezTo>
                    <a:pt x="16298" y="20252"/>
                    <a:pt x="17819" y="20252"/>
                    <a:pt x="18732" y="20122"/>
                  </a:cubicBezTo>
                  <a:cubicBezTo>
                    <a:pt x="19645" y="19993"/>
                    <a:pt x="19949" y="19734"/>
                    <a:pt x="20253" y="194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0" name="Line"/>
            <p:cNvSpPr/>
            <p:nvPr/>
          </p:nvSpPr>
          <p:spPr>
            <a:xfrm>
              <a:off x="10595572" y="6710372"/>
              <a:ext cx="205586" cy="314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0162" fill="norm" stroke="1" extrusionOk="0">
                  <a:moveTo>
                    <a:pt x="0" y="16733"/>
                  </a:moveTo>
                  <a:cubicBezTo>
                    <a:pt x="0" y="19024"/>
                    <a:pt x="0" y="21315"/>
                    <a:pt x="790" y="19515"/>
                  </a:cubicBezTo>
                  <a:cubicBezTo>
                    <a:pt x="1580" y="17715"/>
                    <a:pt x="3161" y="11824"/>
                    <a:pt x="5137" y="7897"/>
                  </a:cubicBezTo>
                  <a:cubicBezTo>
                    <a:pt x="7112" y="3970"/>
                    <a:pt x="9483" y="2006"/>
                    <a:pt x="11327" y="942"/>
                  </a:cubicBezTo>
                  <a:cubicBezTo>
                    <a:pt x="13171" y="-121"/>
                    <a:pt x="14488" y="-285"/>
                    <a:pt x="15937" y="451"/>
                  </a:cubicBezTo>
                  <a:cubicBezTo>
                    <a:pt x="17385" y="1188"/>
                    <a:pt x="18966" y="2824"/>
                    <a:pt x="20020" y="4788"/>
                  </a:cubicBezTo>
                  <a:cubicBezTo>
                    <a:pt x="21073" y="6751"/>
                    <a:pt x="21600" y="9042"/>
                    <a:pt x="20810" y="10842"/>
                  </a:cubicBezTo>
                  <a:cubicBezTo>
                    <a:pt x="20020" y="12642"/>
                    <a:pt x="17912" y="13951"/>
                    <a:pt x="15146" y="14606"/>
                  </a:cubicBezTo>
                  <a:cubicBezTo>
                    <a:pt x="12381" y="15260"/>
                    <a:pt x="8956" y="15260"/>
                    <a:pt x="6585" y="15179"/>
                  </a:cubicBezTo>
                  <a:cubicBezTo>
                    <a:pt x="4215" y="15097"/>
                    <a:pt x="2898" y="14933"/>
                    <a:pt x="2898" y="15015"/>
                  </a:cubicBezTo>
                  <a:cubicBezTo>
                    <a:pt x="2898" y="15097"/>
                    <a:pt x="4215" y="15424"/>
                    <a:pt x="5532" y="15670"/>
                  </a:cubicBezTo>
                  <a:cubicBezTo>
                    <a:pt x="6849" y="15915"/>
                    <a:pt x="8166" y="16079"/>
                    <a:pt x="9483" y="162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1" name="Line"/>
            <p:cNvSpPr/>
            <p:nvPr/>
          </p:nvSpPr>
          <p:spPr>
            <a:xfrm>
              <a:off x="10576065" y="6961490"/>
              <a:ext cx="34842" cy="232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600" fill="norm" stroke="1" extrusionOk="0">
                  <a:moveTo>
                    <a:pt x="7148" y="2374"/>
                  </a:moveTo>
                  <a:cubicBezTo>
                    <a:pt x="4062" y="1187"/>
                    <a:pt x="977" y="0"/>
                    <a:pt x="205" y="0"/>
                  </a:cubicBezTo>
                  <a:cubicBezTo>
                    <a:pt x="-566" y="0"/>
                    <a:pt x="977" y="1187"/>
                    <a:pt x="2520" y="3798"/>
                  </a:cubicBezTo>
                  <a:cubicBezTo>
                    <a:pt x="4062" y="6409"/>
                    <a:pt x="5605" y="10444"/>
                    <a:pt x="8691" y="13648"/>
                  </a:cubicBezTo>
                  <a:cubicBezTo>
                    <a:pt x="11777" y="16853"/>
                    <a:pt x="16405" y="19226"/>
                    <a:pt x="2103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2" name="Line"/>
            <p:cNvSpPr/>
            <p:nvPr/>
          </p:nvSpPr>
          <p:spPr>
            <a:xfrm>
              <a:off x="10817910" y="7178717"/>
              <a:ext cx="15335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3" name="Line"/>
            <p:cNvSpPr/>
            <p:nvPr/>
          </p:nvSpPr>
          <p:spPr>
            <a:xfrm>
              <a:off x="10825577" y="7109716"/>
              <a:ext cx="15335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4" name="Line"/>
            <p:cNvSpPr/>
            <p:nvPr/>
          </p:nvSpPr>
          <p:spPr>
            <a:xfrm>
              <a:off x="10959370" y="7209385"/>
              <a:ext cx="103880" cy="343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4" h="21529" fill="norm" stroke="1" extrusionOk="0">
                  <a:moveTo>
                    <a:pt x="11647" y="0"/>
                  </a:moveTo>
                  <a:cubicBezTo>
                    <a:pt x="14733" y="5120"/>
                    <a:pt x="17818" y="10240"/>
                    <a:pt x="19361" y="13200"/>
                  </a:cubicBezTo>
                  <a:cubicBezTo>
                    <a:pt x="20904" y="16160"/>
                    <a:pt x="20904" y="16960"/>
                    <a:pt x="20904" y="17760"/>
                  </a:cubicBezTo>
                  <a:cubicBezTo>
                    <a:pt x="20904" y="18560"/>
                    <a:pt x="20904" y="19360"/>
                    <a:pt x="19875" y="20080"/>
                  </a:cubicBezTo>
                  <a:cubicBezTo>
                    <a:pt x="18847" y="20800"/>
                    <a:pt x="16790" y="21440"/>
                    <a:pt x="14733" y="21520"/>
                  </a:cubicBezTo>
                  <a:cubicBezTo>
                    <a:pt x="12675" y="21600"/>
                    <a:pt x="10618" y="21120"/>
                    <a:pt x="7790" y="19920"/>
                  </a:cubicBezTo>
                  <a:cubicBezTo>
                    <a:pt x="4961" y="18720"/>
                    <a:pt x="1361" y="16800"/>
                    <a:pt x="333" y="14720"/>
                  </a:cubicBezTo>
                  <a:cubicBezTo>
                    <a:pt x="-696" y="12640"/>
                    <a:pt x="847" y="10400"/>
                    <a:pt x="2390" y="81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5" name="Line"/>
            <p:cNvSpPr/>
            <p:nvPr/>
          </p:nvSpPr>
          <p:spPr>
            <a:xfrm>
              <a:off x="11017248" y="7086715"/>
              <a:ext cx="7668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6" name="Line"/>
            <p:cNvSpPr/>
            <p:nvPr/>
          </p:nvSpPr>
          <p:spPr>
            <a:xfrm>
              <a:off x="10082332" y="7493057"/>
              <a:ext cx="75621" cy="286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7" h="21255" fill="norm" stroke="1" extrusionOk="0">
                  <a:moveTo>
                    <a:pt x="6152" y="0"/>
                  </a:moveTo>
                  <a:cubicBezTo>
                    <a:pt x="10332" y="4737"/>
                    <a:pt x="14513" y="9474"/>
                    <a:pt x="16952" y="12316"/>
                  </a:cubicBezTo>
                  <a:cubicBezTo>
                    <a:pt x="19390" y="15158"/>
                    <a:pt x="20087" y="16105"/>
                    <a:pt x="20436" y="17432"/>
                  </a:cubicBezTo>
                  <a:cubicBezTo>
                    <a:pt x="20784" y="18758"/>
                    <a:pt x="20784" y="20463"/>
                    <a:pt x="19042" y="21032"/>
                  </a:cubicBezTo>
                  <a:cubicBezTo>
                    <a:pt x="17300" y="21600"/>
                    <a:pt x="13816" y="21032"/>
                    <a:pt x="9984" y="19895"/>
                  </a:cubicBezTo>
                  <a:cubicBezTo>
                    <a:pt x="6152" y="18758"/>
                    <a:pt x="1971" y="17053"/>
                    <a:pt x="578" y="15063"/>
                  </a:cubicBezTo>
                  <a:cubicBezTo>
                    <a:pt x="-816" y="13074"/>
                    <a:pt x="578" y="10800"/>
                    <a:pt x="1971" y="85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7" name="Line"/>
            <p:cNvSpPr/>
            <p:nvPr/>
          </p:nvSpPr>
          <p:spPr>
            <a:xfrm>
              <a:off x="10104894" y="7385722"/>
              <a:ext cx="30669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8" name="Line"/>
            <p:cNvSpPr/>
            <p:nvPr/>
          </p:nvSpPr>
          <p:spPr>
            <a:xfrm>
              <a:off x="11369923" y="7128542"/>
              <a:ext cx="245339" cy="11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850" y="11375"/>
                    <a:pt x="11700" y="2735"/>
                    <a:pt x="15300" y="575"/>
                  </a:cubicBezTo>
                  <a:cubicBezTo>
                    <a:pt x="18900" y="-1585"/>
                    <a:pt x="20250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9" name="Line"/>
            <p:cNvSpPr/>
            <p:nvPr/>
          </p:nvSpPr>
          <p:spPr>
            <a:xfrm>
              <a:off x="11385256" y="7240052"/>
              <a:ext cx="222339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0" name="Line"/>
            <p:cNvSpPr/>
            <p:nvPr/>
          </p:nvSpPr>
          <p:spPr>
            <a:xfrm>
              <a:off x="11990937" y="6964045"/>
              <a:ext cx="92003" cy="44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2234"/>
                    <a:pt x="16800" y="4469"/>
                    <a:pt x="13800" y="7262"/>
                  </a:cubicBezTo>
                  <a:cubicBezTo>
                    <a:pt x="10800" y="10055"/>
                    <a:pt x="7200" y="13407"/>
                    <a:pt x="4800" y="15890"/>
                  </a:cubicBezTo>
                  <a:cubicBezTo>
                    <a:pt x="2400" y="18372"/>
                    <a:pt x="1200" y="1998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1" name="Line"/>
            <p:cNvSpPr/>
            <p:nvPr/>
          </p:nvSpPr>
          <p:spPr>
            <a:xfrm>
              <a:off x="6056803" y="5717164"/>
              <a:ext cx="3383184" cy="1817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547" fill="norm" stroke="1" extrusionOk="0">
                  <a:moveTo>
                    <a:pt x="6206" y="149"/>
                  </a:moveTo>
                  <a:cubicBezTo>
                    <a:pt x="5750" y="58"/>
                    <a:pt x="5294" y="-33"/>
                    <a:pt x="4846" y="12"/>
                  </a:cubicBezTo>
                  <a:cubicBezTo>
                    <a:pt x="4398" y="58"/>
                    <a:pt x="3958" y="240"/>
                    <a:pt x="3510" y="618"/>
                  </a:cubicBezTo>
                  <a:cubicBezTo>
                    <a:pt x="3062" y="997"/>
                    <a:pt x="2606" y="1573"/>
                    <a:pt x="2224" y="2254"/>
                  </a:cubicBezTo>
                  <a:cubicBezTo>
                    <a:pt x="1841" y="2936"/>
                    <a:pt x="1531" y="3724"/>
                    <a:pt x="1295" y="4557"/>
                  </a:cubicBezTo>
                  <a:cubicBezTo>
                    <a:pt x="1059" y="5390"/>
                    <a:pt x="896" y="6268"/>
                    <a:pt x="725" y="7132"/>
                  </a:cubicBezTo>
                  <a:cubicBezTo>
                    <a:pt x="554" y="7995"/>
                    <a:pt x="375" y="8843"/>
                    <a:pt x="236" y="9798"/>
                  </a:cubicBezTo>
                  <a:cubicBezTo>
                    <a:pt x="98" y="10752"/>
                    <a:pt x="0" y="11812"/>
                    <a:pt x="0" y="12842"/>
                  </a:cubicBezTo>
                  <a:cubicBezTo>
                    <a:pt x="0" y="13872"/>
                    <a:pt x="98" y="14872"/>
                    <a:pt x="285" y="15750"/>
                  </a:cubicBezTo>
                  <a:cubicBezTo>
                    <a:pt x="472" y="16629"/>
                    <a:pt x="749" y="17386"/>
                    <a:pt x="1108" y="18007"/>
                  </a:cubicBezTo>
                  <a:cubicBezTo>
                    <a:pt x="1466" y="18628"/>
                    <a:pt x="1906" y="19113"/>
                    <a:pt x="2427" y="19583"/>
                  </a:cubicBezTo>
                  <a:cubicBezTo>
                    <a:pt x="2948" y="20052"/>
                    <a:pt x="3551" y="20507"/>
                    <a:pt x="4097" y="20825"/>
                  </a:cubicBezTo>
                  <a:cubicBezTo>
                    <a:pt x="4643" y="21143"/>
                    <a:pt x="5131" y="21325"/>
                    <a:pt x="5710" y="21431"/>
                  </a:cubicBezTo>
                  <a:cubicBezTo>
                    <a:pt x="6288" y="21537"/>
                    <a:pt x="6956" y="21567"/>
                    <a:pt x="7591" y="21537"/>
                  </a:cubicBezTo>
                  <a:cubicBezTo>
                    <a:pt x="8226" y="21506"/>
                    <a:pt x="8829" y="21416"/>
                    <a:pt x="9432" y="21325"/>
                  </a:cubicBezTo>
                  <a:cubicBezTo>
                    <a:pt x="10034" y="21234"/>
                    <a:pt x="10637" y="21143"/>
                    <a:pt x="11248" y="21052"/>
                  </a:cubicBezTo>
                  <a:cubicBezTo>
                    <a:pt x="11859" y="20961"/>
                    <a:pt x="12478" y="20870"/>
                    <a:pt x="13064" y="20779"/>
                  </a:cubicBezTo>
                  <a:cubicBezTo>
                    <a:pt x="13651" y="20688"/>
                    <a:pt x="14205" y="20598"/>
                    <a:pt x="14791" y="20476"/>
                  </a:cubicBezTo>
                  <a:cubicBezTo>
                    <a:pt x="15377" y="20355"/>
                    <a:pt x="15996" y="20204"/>
                    <a:pt x="16591" y="19977"/>
                  </a:cubicBezTo>
                  <a:cubicBezTo>
                    <a:pt x="17186" y="19749"/>
                    <a:pt x="17756" y="19446"/>
                    <a:pt x="18285" y="19022"/>
                  </a:cubicBezTo>
                  <a:cubicBezTo>
                    <a:pt x="18814" y="18598"/>
                    <a:pt x="19303" y="18053"/>
                    <a:pt x="19694" y="17508"/>
                  </a:cubicBezTo>
                  <a:cubicBezTo>
                    <a:pt x="20085" y="16962"/>
                    <a:pt x="20378" y="16417"/>
                    <a:pt x="20680" y="15644"/>
                  </a:cubicBezTo>
                  <a:cubicBezTo>
                    <a:pt x="20981" y="14872"/>
                    <a:pt x="21290" y="13872"/>
                    <a:pt x="21445" y="12888"/>
                  </a:cubicBezTo>
                  <a:cubicBezTo>
                    <a:pt x="21600" y="11903"/>
                    <a:pt x="21600" y="10934"/>
                    <a:pt x="21470" y="9979"/>
                  </a:cubicBezTo>
                  <a:cubicBezTo>
                    <a:pt x="21339" y="9025"/>
                    <a:pt x="21079" y="8086"/>
                    <a:pt x="20745" y="7238"/>
                  </a:cubicBezTo>
                  <a:cubicBezTo>
                    <a:pt x="20411" y="6389"/>
                    <a:pt x="20004" y="5632"/>
                    <a:pt x="19531" y="4935"/>
                  </a:cubicBezTo>
                  <a:cubicBezTo>
                    <a:pt x="19059" y="4239"/>
                    <a:pt x="18521" y="3602"/>
                    <a:pt x="17976" y="3042"/>
                  </a:cubicBezTo>
                  <a:cubicBezTo>
                    <a:pt x="17430" y="2481"/>
                    <a:pt x="16876" y="1997"/>
                    <a:pt x="16257" y="1618"/>
                  </a:cubicBezTo>
                  <a:cubicBezTo>
                    <a:pt x="15638" y="1239"/>
                    <a:pt x="14954" y="967"/>
                    <a:pt x="14319" y="800"/>
                  </a:cubicBezTo>
                  <a:cubicBezTo>
                    <a:pt x="13683" y="633"/>
                    <a:pt x="13097" y="573"/>
                    <a:pt x="12494" y="527"/>
                  </a:cubicBezTo>
                  <a:cubicBezTo>
                    <a:pt x="11891" y="482"/>
                    <a:pt x="11272" y="452"/>
                    <a:pt x="10678" y="437"/>
                  </a:cubicBezTo>
                  <a:cubicBezTo>
                    <a:pt x="10083" y="421"/>
                    <a:pt x="9513" y="421"/>
                    <a:pt x="8821" y="452"/>
                  </a:cubicBezTo>
                  <a:cubicBezTo>
                    <a:pt x="8129" y="482"/>
                    <a:pt x="7314" y="543"/>
                    <a:pt x="6524" y="770"/>
                  </a:cubicBezTo>
                  <a:cubicBezTo>
                    <a:pt x="5734" y="997"/>
                    <a:pt x="4968" y="1391"/>
                    <a:pt x="4203" y="17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2" name="Line"/>
            <p:cNvSpPr/>
            <p:nvPr/>
          </p:nvSpPr>
          <p:spPr>
            <a:xfrm>
              <a:off x="6072249" y="7589776"/>
              <a:ext cx="3563508" cy="1617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559" fill="norm" stroke="1" extrusionOk="0">
                  <a:moveTo>
                    <a:pt x="9137" y="1266"/>
                  </a:moveTo>
                  <a:cubicBezTo>
                    <a:pt x="8998" y="1129"/>
                    <a:pt x="8859" y="993"/>
                    <a:pt x="8550" y="823"/>
                  </a:cubicBezTo>
                  <a:cubicBezTo>
                    <a:pt x="8241" y="652"/>
                    <a:pt x="7761" y="448"/>
                    <a:pt x="7282" y="278"/>
                  </a:cubicBezTo>
                  <a:cubicBezTo>
                    <a:pt x="6803" y="107"/>
                    <a:pt x="6323" y="-29"/>
                    <a:pt x="5844" y="5"/>
                  </a:cubicBezTo>
                  <a:cubicBezTo>
                    <a:pt x="5365" y="39"/>
                    <a:pt x="4885" y="244"/>
                    <a:pt x="4406" y="567"/>
                  </a:cubicBezTo>
                  <a:cubicBezTo>
                    <a:pt x="3927" y="891"/>
                    <a:pt x="3447" y="1334"/>
                    <a:pt x="3014" y="1862"/>
                  </a:cubicBezTo>
                  <a:cubicBezTo>
                    <a:pt x="2582" y="2390"/>
                    <a:pt x="2195" y="3003"/>
                    <a:pt x="1808" y="3770"/>
                  </a:cubicBezTo>
                  <a:cubicBezTo>
                    <a:pt x="1422" y="4536"/>
                    <a:pt x="1035" y="5456"/>
                    <a:pt x="765" y="6257"/>
                  </a:cubicBezTo>
                  <a:cubicBezTo>
                    <a:pt x="494" y="7057"/>
                    <a:pt x="340" y="7739"/>
                    <a:pt x="224" y="8778"/>
                  </a:cubicBezTo>
                  <a:cubicBezTo>
                    <a:pt x="108" y="9817"/>
                    <a:pt x="30" y="11214"/>
                    <a:pt x="7" y="12287"/>
                  </a:cubicBezTo>
                  <a:cubicBezTo>
                    <a:pt x="-16" y="13360"/>
                    <a:pt x="15" y="14110"/>
                    <a:pt x="146" y="14893"/>
                  </a:cubicBezTo>
                  <a:cubicBezTo>
                    <a:pt x="278" y="15677"/>
                    <a:pt x="510" y="16495"/>
                    <a:pt x="765" y="17159"/>
                  </a:cubicBezTo>
                  <a:cubicBezTo>
                    <a:pt x="1020" y="17823"/>
                    <a:pt x="1298" y="18334"/>
                    <a:pt x="1739" y="18760"/>
                  </a:cubicBezTo>
                  <a:cubicBezTo>
                    <a:pt x="2180" y="19186"/>
                    <a:pt x="2783" y="19527"/>
                    <a:pt x="3339" y="19799"/>
                  </a:cubicBezTo>
                  <a:cubicBezTo>
                    <a:pt x="3896" y="20072"/>
                    <a:pt x="4406" y="20276"/>
                    <a:pt x="4924" y="20430"/>
                  </a:cubicBezTo>
                  <a:cubicBezTo>
                    <a:pt x="5442" y="20583"/>
                    <a:pt x="5968" y="20685"/>
                    <a:pt x="6470" y="20787"/>
                  </a:cubicBezTo>
                  <a:cubicBezTo>
                    <a:pt x="6973" y="20890"/>
                    <a:pt x="7452" y="20992"/>
                    <a:pt x="7931" y="21077"/>
                  </a:cubicBezTo>
                  <a:cubicBezTo>
                    <a:pt x="8411" y="21162"/>
                    <a:pt x="8890" y="21230"/>
                    <a:pt x="9416" y="21298"/>
                  </a:cubicBezTo>
                  <a:cubicBezTo>
                    <a:pt x="9941" y="21367"/>
                    <a:pt x="10513" y="21435"/>
                    <a:pt x="11116" y="21486"/>
                  </a:cubicBezTo>
                  <a:cubicBezTo>
                    <a:pt x="11719" y="21537"/>
                    <a:pt x="12353" y="21571"/>
                    <a:pt x="12987" y="21554"/>
                  </a:cubicBezTo>
                  <a:cubicBezTo>
                    <a:pt x="13621" y="21537"/>
                    <a:pt x="14255" y="21469"/>
                    <a:pt x="14812" y="21367"/>
                  </a:cubicBezTo>
                  <a:cubicBezTo>
                    <a:pt x="15368" y="21264"/>
                    <a:pt x="15848" y="21128"/>
                    <a:pt x="16373" y="20924"/>
                  </a:cubicBezTo>
                  <a:cubicBezTo>
                    <a:pt x="16899" y="20719"/>
                    <a:pt x="17471" y="20447"/>
                    <a:pt x="17981" y="20106"/>
                  </a:cubicBezTo>
                  <a:cubicBezTo>
                    <a:pt x="18492" y="19765"/>
                    <a:pt x="18940" y="19356"/>
                    <a:pt x="19358" y="18794"/>
                  </a:cubicBezTo>
                  <a:cubicBezTo>
                    <a:pt x="19775" y="18232"/>
                    <a:pt x="20162" y="17517"/>
                    <a:pt x="20502" y="16665"/>
                  </a:cubicBezTo>
                  <a:cubicBezTo>
                    <a:pt x="20842" y="15813"/>
                    <a:pt x="21136" y="14825"/>
                    <a:pt x="21321" y="13718"/>
                  </a:cubicBezTo>
                  <a:cubicBezTo>
                    <a:pt x="21507" y="12611"/>
                    <a:pt x="21584" y="11384"/>
                    <a:pt x="21553" y="10260"/>
                  </a:cubicBezTo>
                  <a:cubicBezTo>
                    <a:pt x="21522" y="9136"/>
                    <a:pt x="21383" y="8114"/>
                    <a:pt x="21089" y="7177"/>
                  </a:cubicBezTo>
                  <a:cubicBezTo>
                    <a:pt x="20795" y="6240"/>
                    <a:pt x="20347" y="5388"/>
                    <a:pt x="19845" y="4707"/>
                  </a:cubicBezTo>
                  <a:cubicBezTo>
                    <a:pt x="19342" y="4025"/>
                    <a:pt x="18785" y="3514"/>
                    <a:pt x="18244" y="3105"/>
                  </a:cubicBezTo>
                  <a:cubicBezTo>
                    <a:pt x="17703" y="2697"/>
                    <a:pt x="17177" y="2390"/>
                    <a:pt x="16636" y="2134"/>
                  </a:cubicBezTo>
                  <a:cubicBezTo>
                    <a:pt x="16095" y="1879"/>
                    <a:pt x="15538" y="1674"/>
                    <a:pt x="14974" y="1538"/>
                  </a:cubicBezTo>
                  <a:cubicBezTo>
                    <a:pt x="14410" y="1402"/>
                    <a:pt x="13838" y="1334"/>
                    <a:pt x="13297" y="1283"/>
                  </a:cubicBezTo>
                  <a:cubicBezTo>
                    <a:pt x="12755" y="1232"/>
                    <a:pt x="12245" y="1197"/>
                    <a:pt x="11689" y="1180"/>
                  </a:cubicBezTo>
                  <a:cubicBezTo>
                    <a:pt x="11132" y="1163"/>
                    <a:pt x="10529" y="1163"/>
                    <a:pt x="9949" y="1163"/>
                  </a:cubicBezTo>
                  <a:cubicBezTo>
                    <a:pt x="9369" y="1163"/>
                    <a:pt x="8813" y="1163"/>
                    <a:pt x="8194" y="1215"/>
                  </a:cubicBezTo>
                  <a:cubicBezTo>
                    <a:pt x="7576" y="1266"/>
                    <a:pt x="6895" y="1368"/>
                    <a:pt x="6285" y="1504"/>
                  </a:cubicBezTo>
                  <a:cubicBezTo>
                    <a:pt x="5674" y="1640"/>
                    <a:pt x="5133" y="1811"/>
                    <a:pt x="4592" y="19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481" name="Drawing"/>
          <p:cNvGrpSpPr/>
          <p:nvPr/>
        </p:nvGrpSpPr>
        <p:grpSpPr>
          <a:xfrm>
            <a:off x="518731" y="6095767"/>
            <a:ext cx="4307545" cy="2267271"/>
            <a:chOff x="0" y="0"/>
            <a:chExt cx="4307544" cy="2267270"/>
          </a:xfrm>
        </p:grpSpPr>
        <p:sp>
          <p:nvSpPr>
            <p:cNvPr id="1444" name="Line"/>
            <p:cNvSpPr/>
            <p:nvPr/>
          </p:nvSpPr>
          <p:spPr>
            <a:xfrm>
              <a:off x="775565" y="970068"/>
              <a:ext cx="242905" cy="250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214" fill="norm" stroke="1" extrusionOk="0">
                  <a:moveTo>
                    <a:pt x="21386" y="2424"/>
                  </a:moveTo>
                  <a:cubicBezTo>
                    <a:pt x="20711" y="1560"/>
                    <a:pt x="20036" y="696"/>
                    <a:pt x="19136" y="264"/>
                  </a:cubicBezTo>
                  <a:cubicBezTo>
                    <a:pt x="18236" y="-168"/>
                    <a:pt x="17111" y="-168"/>
                    <a:pt x="14974" y="1020"/>
                  </a:cubicBezTo>
                  <a:cubicBezTo>
                    <a:pt x="12836" y="2208"/>
                    <a:pt x="9686" y="4584"/>
                    <a:pt x="6986" y="7284"/>
                  </a:cubicBezTo>
                  <a:cubicBezTo>
                    <a:pt x="4286" y="9984"/>
                    <a:pt x="2036" y="13008"/>
                    <a:pt x="911" y="15276"/>
                  </a:cubicBezTo>
                  <a:cubicBezTo>
                    <a:pt x="-214" y="17544"/>
                    <a:pt x="-214" y="19056"/>
                    <a:pt x="461" y="20028"/>
                  </a:cubicBezTo>
                  <a:cubicBezTo>
                    <a:pt x="1136" y="21000"/>
                    <a:pt x="2486" y="21432"/>
                    <a:pt x="6086" y="21108"/>
                  </a:cubicBezTo>
                  <a:cubicBezTo>
                    <a:pt x="9686" y="20784"/>
                    <a:pt x="15536" y="19704"/>
                    <a:pt x="21386" y="18624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5" name="Line"/>
            <p:cNvSpPr/>
            <p:nvPr/>
          </p:nvSpPr>
          <p:spPr>
            <a:xfrm>
              <a:off x="588468" y="852419"/>
              <a:ext cx="566869" cy="449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453" fill="norm" stroke="1" extrusionOk="0">
                  <a:moveTo>
                    <a:pt x="16588" y="2228"/>
                  </a:moveTo>
                  <a:cubicBezTo>
                    <a:pt x="16491" y="1617"/>
                    <a:pt x="16394" y="1007"/>
                    <a:pt x="16104" y="580"/>
                  </a:cubicBezTo>
                  <a:cubicBezTo>
                    <a:pt x="15813" y="153"/>
                    <a:pt x="15329" y="-91"/>
                    <a:pt x="13973" y="31"/>
                  </a:cubicBezTo>
                  <a:cubicBezTo>
                    <a:pt x="12617" y="153"/>
                    <a:pt x="10389" y="641"/>
                    <a:pt x="8645" y="1373"/>
                  </a:cubicBezTo>
                  <a:cubicBezTo>
                    <a:pt x="6902" y="2106"/>
                    <a:pt x="5643" y="3082"/>
                    <a:pt x="4432" y="4546"/>
                  </a:cubicBezTo>
                  <a:cubicBezTo>
                    <a:pt x="3221" y="6011"/>
                    <a:pt x="2059" y="7963"/>
                    <a:pt x="1284" y="9550"/>
                  </a:cubicBezTo>
                  <a:cubicBezTo>
                    <a:pt x="509" y="11136"/>
                    <a:pt x="122" y="12356"/>
                    <a:pt x="25" y="13577"/>
                  </a:cubicBezTo>
                  <a:cubicBezTo>
                    <a:pt x="-72" y="14797"/>
                    <a:pt x="122" y="16017"/>
                    <a:pt x="461" y="17177"/>
                  </a:cubicBezTo>
                  <a:cubicBezTo>
                    <a:pt x="800" y="18336"/>
                    <a:pt x="1284" y="19434"/>
                    <a:pt x="2398" y="20228"/>
                  </a:cubicBezTo>
                  <a:cubicBezTo>
                    <a:pt x="3512" y="21021"/>
                    <a:pt x="5255" y="21509"/>
                    <a:pt x="7435" y="21448"/>
                  </a:cubicBezTo>
                  <a:cubicBezTo>
                    <a:pt x="9614" y="21387"/>
                    <a:pt x="12229" y="20777"/>
                    <a:pt x="14263" y="19984"/>
                  </a:cubicBezTo>
                  <a:cubicBezTo>
                    <a:pt x="16298" y="19190"/>
                    <a:pt x="17750" y="18214"/>
                    <a:pt x="18767" y="17238"/>
                  </a:cubicBezTo>
                  <a:cubicBezTo>
                    <a:pt x="19785" y="16262"/>
                    <a:pt x="20366" y="15285"/>
                    <a:pt x="20753" y="13882"/>
                  </a:cubicBezTo>
                  <a:cubicBezTo>
                    <a:pt x="21141" y="12478"/>
                    <a:pt x="21334" y="10648"/>
                    <a:pt x="21431" y="9428"/>
                  </a:cubicBezTo>
                  <a:cubicBezTo>
                    <a:pt x="21528" y="8207"/>
                    <a:pt x="21528" y="7597"/>
                    <a:pt x="21141" y="6682"/>
                  </a:cubicBezTo>
                  <a:cubicBezTo>
                    <a:pt x="20753" y="5767"/>
                    <a:pt x="19978" y="4546"/>
                    <a:pt x="18525" y="3509"/>
                  </a:cubicBezTo>
                  <a:cubicBezTo>
                    <a:pt x="17072" y="2472"/>
                    <a:pt x="14941" y="1617"/>
                    <a:pt x="13585" y="1190"/>
                  </a:cubicBezTo>
                  <a:cubicBezTo>
                    <a:pt x="12229" y="763"/>
                    <a:pt x="11648" y="763"/>
                    <a:pt x="11067" y="763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6" name="Line"/>
            <p:cNvSpPr/>
            <p:nvPr/>
          </p:nvSpPr>
          <p:spPr>
            <a:xfrm>
              <a:off x="3053907" y="908343"/>
              <a:ext cx="162421" cy="334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407" fill="norm" stroke="1" extrusionOk="0">
                  <a:moveTo>
                    <a:pt x="17460" y="2353"/>
                  </a:moveTo>
                  <a:cubicBezTo>
                    <a:pt x="17793" y="1534"/>
                    <a:pt x="18125" y="716"/>
                    <a:pt x="17460" y="307"/>
                  </a:cubicBezTo>
                  <a:cubicBezTo>
                    <a:pt x="16796" y="-102"/>
                    <a:pt x="15134" y="-102"/>
                    <a:pt x="12476" y="307"/>
                  </a:cubicBezTo>
                  <a:cubicBezTo>
                    <a:pt x="9817" y="716"/>
                    <a:pt x="6162" y="1534"/>
                    <a:pt x="4002" y="2434"/>
                  </a:cubicBezTo>
                  <a:cubicBezTo>
                    <a:pt x="1842" y="3334"/>
                    <a:pt x="1177" y="4316"/>
                    <a:pt x="2839" y="5707"/>
                  </a:cubicBezTo>
                  <a:cubicBezTo>
                    <a:pt x="4500" y="7098"/>
                    <a:pt x="8488" y="8898"/>
                    <a:pt x="11977" y="10534"/>
                  </a:cubicBezTo>
                  <a:cubicBezTo>
                    <a:pt x="15466" y="12171"/>
                    <a:pt x="18457" y="13643"/>
                    <a:pt x="19953" y="15116"/>
                  </a:cubicBezTo>
                  <a:cubicBezTo>
                    <a:pt x="21448" y="16589"/>
                    <a:pt x="21448" y="18062"/>
                    <a:pt x="20285" y="19125"/>
                  </a:cubicBezTo>
                  <a:cubicBezTo>
                    <a:pt x="19122" y="20189"/>
                    <a:pt x="16796" y="20843"/>
                    <a:pt x="13805" y="21171"/>
                  </a:cubicBezTo>
                  <a:cubicBezTo>
                    <a:pt x="10814" y="21498"/>
                    <a:pt x="7159" y="21498"/>
                    <a:pt x="4500" y="21089"/>
                  </a:cubicBezTo>
                  <a:cubicBezTo>
                    <a:pt x="1842" y="20680"/>
                    <a:pt x="180" y="19862"/>
                    <a:pt x="14" y="19125"/>
                  </a:cubicBezTo>
                  <a:cubicBezTo>
                    <a:pt x="-152" y="18389"/>
                    <a:pt x="1177" y="17734"/>
                    <a:pt x="2506" y="1708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7" name="Line"/>
            <p:cNvSpPr/>
            <p:nvPr/>
          </p:nvSpPr>
          <p:spPr>
            <a:xfrm>
              <a:off x="2822210" y="721279"/>
              <a:ext cx="551553" cy="633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423" fill="norm" stroke="1" extrusionOk="0">
                  <a:moveTo>
                    <a:pt x="14716" y="3678"/>
                  </a:moveTo>
                  <a:cubicBezTo>
                    <a:pt x="14124" y="2987"/>
                    <a:pt x="13533" y="2296"/>
                    <a:pt x="12497" y="1950"/>
                  </a:cubicBezTo>
                  <a:cubicBezTo>
                    <a:pt x="11461" y="1605"/>
                    <a:pt x="9982" y="1605"/>
                    <a:pt x="8404" y="2209"/>
                  </a:cubicBezTo>
                  <a:cubicBezTo>
                    <a:pt x="6826" y="2814"/>
                    <a:pt x="5149" y="4024"/>
                    <a:pt x="3768" y="5493"/>
                  </a:cubicBezTo>
                  <a:cubicBezTo>
                    <a:pt x="2387" y="6961"/>
                    <a:pt x="1302" y="8689"/>
                    <a:pt x="661" y="10288"/>
                  </a:cubicBezTo>
                  <a:cubicBezTo>
                    <a:pt x="20" y="11886"/>
                    <a:pt x="-177" y="13355"/>
                    <a:pt x="168" y="14910"/>
                  </a:cubicBezTo>
                  <a:cubicBezTo>
                    <a:pt x="513" y="16465"/>
                    <a:pt x="1401" y="18107"/>
                    <a:pt x="2535" y="19273"/>
                  </a:cubicBezTo>
                  <a:cubicBezTo>
                    <a:pt x="3670" y="20440"/>
                    <a:pt x="5050" y="21131"/>
                    <a:pt x="6678" y="21347"/>
                  </a:cubicBezTo>
                  <a:cubicBezTo>
                    <a:pt x="8305" y="21563"/>
                    <a:pt x="10179" y="21304"/>
                    <a:pt x="12053" y="20785"/>
                  </a:cubicBezTo>
                  <a:cubicBezTo>
                    <a:pt x="13927" y="20267"/>
                    <a:pt x="15801" y="19489"/>
                    <a:pt x="17330" y="18193"/>
                  </a:cubicBezTo>
                  <a:cubicBezTo>
                    <a:pt x="18859" y="16897"/>
                    <a:pt x="20042" y="15083"/>
                    <a:pt x="20683" y="13312"/>
                  </a:cubicBezTo>
                  <a:cubicBezTo>
                    <a:pt x="21324" y="11541"/>
                    <a:pt x="21423" y="9813"/>
                    <a:pt x="21127" y="8214"/>
                  </a:cubicBezTo>
                  <a:cubicBezTo>
                    <a:pt x="20831" y="6616"/>
                    <a:pt x="20141" y="5147"/>
                    <a:pt x="19105" y="3851"/>
                  </a:cubicBezTo>
                  <a:cubicBezTo>
                    <a:pt x="18070" y="2555"/>
                    <a:pt x="16689" y="1432"/>
                    <a:pt x="15160" y="784"/>
                  </a:cubicBezTo>
                  <a:cubicBezTo>
                    <a:pt x="13631" y="136"/>
                    <a:pt x="11955" y="-37"/>
                    <a:pt x="10870" y="6"/>
                  </a:cubicBezTo>
                  <a:cubicBezTo>
                    <a:pt x="9785" y="49"/>
                    <a:pt x="9291" y="309"/>
                    <a:pt x="9045" y="697"/>
                  </a:cubicBezTo>
                  <a:cubicBezTo>
                    <a:pt x="8798" y="1086"/>
                    <a:pt x="8798" y="1605"/>
                    <a:pt x="8798" y="2123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8" name="Line"/>
            <p:cNvSpPr/>
            <p:nvPr/>
          </p:nvSpPr>
          <p:spPr>
            <a:xfrm>
              <a:off x="1056803" y="650244"/>
              <a:ext cx="1732707" cy="371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6" fill="norm" stroke="1" extrusionOk="0">
                  <a:moveTo>
                    <a:pt x="0" y="18399"/>
                  </a:moveTo>
                  <a:cubicBezTo>
                    <a:pt x="733" y="15736"/>
                    <a:pt x="1465" y="13073"/>
                    <a:pt x="2039" y="11150"/>
                  </a:cubicBezTo>
                  <a:cubicBezTo>
                    <a:pt x="2612" y="9227"/>
                    <a:pt x="3027" y="8043"/>
                    <a:pt x="3568" y="6785"/>
                  </a:cubicBezTo>
                  <a:cubicBezTo>
                    <a:pt x="4110" y="5528"/>
                    <a:pt x="4779" y="4196"/>
                    <a:pt x="5575" y="3087"/>
                  </a:cubicBezTo>
                  <a:cubicBezTo>
                    <a:pt x="6372" y="1977"/>
                    <a:pt x="7296" y="1090"/>
                    <a:pt x="8219" y="572"/>
                  </a:cubicBezTo>
                  <a:cubicBezTo>
                    <a:pt x="9143" y="54"/>
                    <a:pt x="10067" y="-94"/>
                    <a:pt x="10896" y="54"/>
                  </a:cubicBezTo>
                  <a:cubicBezTo>
                    <a:pt x="11724" y="202"/>
                    <a:pt x="12457" y="646"/>
                    <a:pt x="13142" y="1311"/>
                  </a:cubicBezTo>
                  <a:cubicBezTo>
                    <a:pt x="13827" y="1977"/>
                    <a:pt x="14464" y="2865"/>
                    <a:pt x="15021" y="3679"/>
                  </a:cubicBezTo>
                  <a:cubicBezTo>
                    <a:pt x="15579" y="4492"/>
                    <a:pt x="16057" y="5232"/>
                    <a:pt x="16614" y="6268"/>
                  </a:cubicBezTo>
                  <a:cubicBezTo>
                    <a:pt x="17172" y="7303"/>
                    <a:pt x="17809" y="8635"/>
                    <a:pt x="18271" y="9818"/>
                  </a:cubicBezTo>
                  <a:cubicBezTo>
                    <a:pt x="18733" y="11002"/>
                    <a:pt x="19019" y="12038"/>
                    <a:pt x="19290" y="12999"/>
                  </a:cubicBezTo>
                  <a:cubicBezTo>
                    <a:pt x="19561" y="13961"/>
                    <a:pt x="19816" y="14848"/>
                    <a:pt x="20198" y="16254"/>
                  </a:cubicBezTo>
                  <a:cubicBezTo>
                    <a:pt x="20581" y="17659"/>
                    <a:pt x="21090" y="19583"/>
                    <a:pt x="21600" y="21506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9" name="Line"/>
            <p:cNvSpPr/>
            <p:nvPr/>
          </p:nvSpPr>
          <p:spPr>
            <a:xfrm>
              <a:off x="2475169" y="784076"/>
              <a:ext cx="278243" cy="360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600" fill="norm" stroke="1" extrusionOk="0">
                  <a:moveTo>
                    <a:pt x="20029" y="0"/>
                  </a:moveTo>
                  <a:cubicBezTo>
                    <a:pt x="20029" y="2298"/>
                    <a:pt x="20029" y="4596"/>
                    <a:pt x="20225" y="6894"/>
                  </a:cubicBezTo>
                  <a:cubicBezTo>
                    <a:pt x="20422" y="9191"/>
                    <a:pt x="20815" y="11489"/>
                    <a:pt x="21109" y="13021"/>
                  </a:cubicBezTo>
                  <a:cubicBezTo>
                    <a:pt x="21404" y="14553"/>
                    <a:pt x="21600" y="15319"/>
                    <a:pt x="20913" y="16085"/>
                  </a:cubicBezTo>
                  <a:cubicBezTo>
                    <a:pt x="20225" y="16851"/>
                    <a:pt x="18655" y="17617"/>
                    <a:pt x="15709" y="18230"/>
                  </a:cubicBezTo>
                  <a:cubicBezTo>
                    <a:pt x="12764" y="18843"/>
                    <a:pt x="8444" y="19302"/>
                    <a:pt x="5596" y="19838"/>
                  </a:cubicBezTo>
                  <a:cubicBezTo>
                    <a:pt x="2749" y="20374"/>
                    <a:pt x="1375" y="2098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0" name="Line"/>
            <p:cNvSpPr/>
            <p:nvPr/>
          </p:nvSpPr>
          <p:spPr>
            <a:xfrm>
              <a:off x="1919009" y="378951"/>
              <a:ext cx="153202" cy="192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163" fill="norm" stroke="1" extrusionOk="0">
                  <a:moveTo>
                    <a:pt x="12259" y="4074"/>
                  </a:moveTo>
                  <a:cubicBezTo>
                    <a:pt x="11905" y="2671"/>
                    <a:pt x="11551" y="1269"/>
                    <a:pt x="10489" y="567"/>
                  </a:cubicBezTo>
                  <a:cubicBezTo>
                    <a:pt x="9427" y="-134"/>
                    <a:pt x="7656" y="-134"/>
                    <a:pt x="6063" y="287"/>
                  </a:cubicBezTo>
                  <a:cubicBezTo>
                    <a:pt x="4469" y="708"/>
                    <a:pt x="3053" y="1549"/>
                    <a:pt x="1991" y="4354"/>
                  </a:cubicBezTo>
                  <a:cubicBezTo>
                    <a:pt x="928" y="7159"/>
                    <a:pt x="220" y="11928"/>
                    <a:pt x="43" y="15014"/>
                  </a:cubicBezTo>
                  <a:cubicBezTo>
                    <a:pt x="-134" y="18100"/>
                    <a:pt x="220" y="19502"/>
                    <a:pt x="1282" y="20344"/>
                  </a:cubicBezTo>
                  <a:cubicBezTo>
                    <a:pt x="2345" y="21185"/>
                    <a:pt x="4115" y="21466"/>
                    <a:pt x="7479" y="20765"/>
                  </a:cubicBezTo>
                  <a:cubicBezTo>
                    <a:pt x="10843" y="20063"/>
                    <a:pt x="15800" y="18380"/>
                    <a:pt x="18456" y="16136"/>
                  </a:cubicBezTo>
                  <a:cubicBezTo>
                    <a:pt x="21112" y="13892"/>
                    <a:pt x="21466" y="11087"/>
                    <a:pt x="21112" y="9123"/>
                  </a:cubicBezTo>
                  <a:cubicBezTo>
                    <a:pt x="20758" y="7160"/>
                    <a:pt x="19696" y="6037"/>
                    <a:pt x="18456" y="4915"/>
                  </a:cubicBezTo>
                  <a:cubicBezTo>
                    <a:pt x="17217" y="3793"/>
                    <a:pt x="15800" y="2671"/>
                    <a:pt x="13853" y="2250"/>
                  </a:cubicBezTo>
                  <a:cubicBezTo>
                    <a:pt x="11905" y="1830"/>
                    <a:pt x="9427" y="2110"/>
                    <a:pt x="9073" y="3793"/>
                  </a:cubicBezTo>
                  <a:cubicBezTo>
                    <a:pt x="8718" y="5476"/>
                    <a:pt x="10489" y="8562"/>
                    <a:pt x="12259" y="11648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1" name="Line"/>
            <p:cNvSpPr/>
            <p:nvPr/>
          </p:nvSpPr>
          <p:spPr>
            <a:xfrm>
              <a:off x="2153162" y="523402"/>
              <a:ext cx="23001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2" name="Line"/>
            <p:cNvSpPr/>
            <p:nvPr/>
          </p:nvSpPr>
          <p:spPr>
            <a:xfrm>
              <a:off x="2321832" y="400733"/>
              <a:ext cx="30668" cy="21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1029"/>
                    <a:pt x="10800" y="2057"/>
                    <a:pt x="14400" y="5657"/>
                  </a:cubicBezTo>
                  <a:cubicBezTo>
                    <a:pt x="18000" y="9257"/>
                    <a:pt x="19800" y="1542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3" name="Line"/>
            <p:cNvSpPr/>
            <p:nvPr/>
          </p:nvSpPr>
          <p:spPr>
            <a:xfrm>
              <a:off x="1057939" y="1321364"/>
              <a:ext cx="1846574" cy="543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576" fill="norm" stroke="1" extrusionOk="0">
                  <a:moveTo>
                    <a:pt x="21587" y="3018"/>
                  </a:moveTo>
                  <a:cubicBezTo>
                    <a:pt x="21378" y="4844"/>
                    <a:pt x="21169" y="6669"/>
                    <a:pt x="20930" y="8342"/>
                  </a:cubicBezTo>
                  <a:cubicBezTo>
                    <a:pt x="20691" y="10015"/>
                    <a:pt x="20422" y="11537"/>
                    <a:pt x="20108" y="12855"/>
                  </a:cubicBezTo>
                  <a:cubicBezTo>
                    <a:pt x="19794" y="14173"/>
                    <a:pt x="19436" y="15289"/>
                    <a:pt x="18958" y="16303"/>
                  </a:cubicBezTo>
                  <a:cubicBezTo>
                    <a:pt x="18480" y="17317"/>
                    <a:pt x="17882" y="18230"/>
                    <a:pt x="17210" y="18990"/>
                  </a:cubicBezTo>
                  <a:cubicBezTo>
                    <a:pt x="16538" y="19751"/>
                    <a:pt x="15791" y="20359"/>
                    <a:pt x="15029" y="20815"/>
                  </a:cubicBezTo>
                  <a:cubicBezTo>
                    <a:pt x="14267" y="21272"/>
                    <a:pt x="13491" y="21576"/>
                    <a:pt x="12789" y="21576"/>
                  </a:cubicBezTo>
                  <a:cubicBezTo>
                    <a:pt x="12087" y="21576"/>
                    <a:pt x="11459" y="21272"/>
                    <a:pt x="10787" y="20917"/>
                  </a:cubicBezTo>
                  <a:cubicBezTo>
                    <a:pt x="10115" y="20562"/>
                    <a:pt x="9398" y="20156"/>
                    <a:pt x="8621" y="19396"/>
                  </a:cubicBezTo>
                  <a:cubicBezTo>
                    <a:pt x="7844" y="18635"/>
                    <a:pt x="7008" y="17520"/>
                    <a:pt x="6111" y="16049"/>
                  </a:cubicBezTo>
                  <a:cubicBezTo>
                    <a:pt x="5215" y="14579"/>
                    <a:pt x="4259" y="12753"/>
                    <a:pt x="3527" y="11030"/>
                  </a:cubicBezTo>
                  <a:cubicBezTo>
                    <a:pt x="2795" y="9306"/>
                    <a:pt x="2287" y="7683"/>
                    <a:pt x="1884" y="6111"/>
                  </a:cubicBezTo>
                  <a:cubicBezTo>
                    <a:pt x="1481" y="4539"/>
                    <a:pt x="1182" y="3018"/>
                    <a:pt x="928" y="2055"/>
                  </a:cubicBezTo>
                  <a:cubicBezTo>
                    <a:pt x="674" y="1092"/>
                    <a:pt x="465" y="686"/>
                    <a:pt x="360" y="838"/>
                  </a:cubicBezTo>
                  <a:cubicBezTo>
                    <a:pt x="256" y="990"/>
                    <a:pt x="256" y="1700"/>
                    <a:pt x="256" y="3322"/>
                  </a:cubicBezTo>
                  <a:cubicBezTo>
                    <a:pt x="256" y="4945"/>
                    <a:pt x="256" y="7480"/>
                    <a:pt x="256" y="9204"/>
                  </a:cubicBezTo>
                  <a:cubicBezTo>
                    <a:pt x="256" y="10928"/>
                    <a:pt x="256" y="11841"/>
                    <a:pt x="241" y="11942"/>
                  </a:cubicBezTo>
                  <a:cubicBezTo>
                    <a:pt x="226" y="12044"/>
                    <a:pt x="196" y="11334"/>
                    <a:pt x="151" y="9458"/>
                  </a:cubicBezTo>
                  <a:cubicBezTo>
                    <a:pt x="107" y="7582"/>
                    <a:pt x="47" y="4539"/>
                    <a:pt x="17" y="2765"/>
                  </a:cubicBezTo>
                  <a:cubicBezTo>
                    <a:pt x="-13" y="990"/>
                    <a:pt x="-13" y="483"/>
                    <a:pt x="107" y="230"/>
                  </a:cubicBezTo>
                  <a:cubicBezTo>
                    <a:pt x="226" y="-24"/>
                    <a:pt x="465" y="-24"/>
                    <a:pt x="1122" y="27"/>
                  </a:cubicBezTo>
                  <a:cubicBezTo>
                    <a:pt x="1780" y="77"/>
                    <a:pt x="2855" y="179"/>
                    <a:pt x="3931" y="28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4" name="Line"/>
            <p:cNvSpPr/>
            <p:nvPr/>
          </p:nvSpPr>
          <p:spPr>
            <a:xfrm>
              <a:off x="1827640" y="2064438"/>
              <a:ext cx="147814" cy="162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123" fill="norm" stroke="1" extrusionOk="0">
                  <a:moveTo>
                    <a:pt x="12585" y="0"/>
                  </a:moveTo>
                  <a:cubicBezTo>
                    <a:pt x="9290" y="1662"/>
                    <a:pt x="5995" y="3323"/>
                    <a:pt x="3798" y="5982"/>
                  </a:cubicBezTo>
                  <a:cubicBezTo>
                    <a:pt x="1602" y="8640"/>
                    <a:pt x="503" y="12295"/>
                    <a:pt x="137" y="14954"/>
                  </a:cubicBezTo>
                  <a:cubicBezTo>
                    <a:pt x="-229" y="17612"/>
                    <a:pt x="137" y="19274"/>
                    <a:pt x="1235" y="20271"/>
                  </a:cubicBezTo>
                  <a:cubicBezTo>
                    <a:pt x="2334" y="21268"/>
                    <a:pt x="4164" y="21600"/>
                    <a:pt x="7276" y="20105"/>
                  </a:cubicBezTo>
                  <a:cubicBezTo>
                    <a:pt x="10388" y="18609"/>
                    <a:pt x="14781" y="15286"/>
                    <a:pt x="17344" y="12794"/>
                  </a:cubicBezTo>
                  <a:cubicBezTo>
                    <a:pt x="19907" y="10302"/>
                    <a:pt x="20639" y="8640"/>
                    <a:pt x="21005" y="6978"/>
                  </a:cubicBezTo>
                  <a:cubicBezTo>
                    <a:pt x="21371" y="5317"/>
                    <a:pt x="21371" y="3655"/>
                    <a:pt x="18625" y="2326"/>
                  </a:cubicBezTo>
                  <a:cubicBezTo>
                    <a:pt x="15879" y="997"/>
                    <a:pt x="10388" y="0"/>
                    <a:pt x="6910" y="0"/>
                  </a:cubicBezTo>
                  <a:cubicBezTo>
                    <a:pt x="3432" y="0"/>
                    <a:pt x="1968" y="997"/>
                    <a:pt x="1235" y="2326"/>
                  </a:cubicBezTo>
                  <a:cubicBezTo>
                    <a:pt x="503" y="3655"/>
                    <a:pt x="503" y="5317"/>
                    <a:pt x="503" y="6978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5" name="Line"/>
            <p:cNvSpPr/>
            <p:nvPr/>
          </p:nvSpPr>
          <p:spPr>
            <a:xfrm>
              <a:off x="2068827" y="2164106"/>
              <a:ext cx="15334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6" name="Line"/>
            <p:cNvSpPr/>
            <p:nvPr/>
          </p:nvSpPr>
          <p:spPr>
            <a:xfrm>
              <a:off x="2168495" y="2046490"/>
              <a:ext cx="92003" cy="22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5" fill="norm" stroke="1" extrusionOk="0">
                  <a:moveTo>
                    <a:pt x="21600" y="1724"/>
                  </a:moveTo>
                  <a:cubicBezTo>
                    <a:pt x="18600" y="1233"/>
                    <a:pt x="15600" y="742"/>
                    <a:pt x="12600" y="374"/>
                  </a:cubicBezTo>
                  <a:cubicBezTo>
                    <a:pt x="9600" y="5"/>
                    <a:pt x="6600" y="-240"/>
                    <a:pt x="4500" y="374"/>
                  </a:cubicBezTo>
                  <a:cubicBezTo>
                    <a:pt x="2400" y="987"/>
                    <a:pt x="1200" y="2460"/>
                    <a:pt x="3600" y="4301"/>
                  </a:cubicBezTo>
                  <a:cubicBezTo>
                    <a:pt x="6000" y="6142"/>
                    <a:pt x="12000" y="8351"/>
                    <a:pt x="15600" y="10928"/>
                  </a:cubicBezTo>
                  <a:cubicBezTo>
                    <a:pt x="19200" y="13505"/>
                    <a:pt x="20400" y="16451"/>
                    <a:pt x="19800" y="18292"/>
                  </a:cubicBezTo>
                  <a:cubicBezTo>
                    <a:pt x="19200" y="20133"/>
                    <a:pt x="16800" y="20869"/>
                    <a:pt x="13800" y="21115"/>
                  </a:cubicBezTo>
                  <a:cubicBezTo>
                    <a:pt x="10800" y="21360"/>
                    <a:pt x="7200" y="21115"/>
                    <a:pt x="4800" y="20255"/>
                  </a:cubicBezTo>
                  <a:cubicBezTo>
                    <a:pt x="2400" y="19396"/>
                    <a:pt x="1200" y="17924"/>
                    <a:pt x="0" y="16451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7" name="Line"/>
            <p:cNvSpPr/>
            <p:nvPr/>
          </p:nvSpPr>
          <p:spPr>
            <a:xfrm>
              <a:off x="2137828" y="2018437"/>
              <a:ext cx="230006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8" name="Line"/>
            <p:cNvSpPr/>
            <p:nvPr/>
          </p:nvSpPr>
          <p:spPr>
            <a:xfrm>
              <a:off x="633289" y="277436"/>
              <a:ext cx="463031" cy="621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533" fill="norm" stroke="1" extrusionOk="0">
                  <a:moveTo>
                    <a:pt x="2550" y="21533"/>
                  </a:moveTo>
                  <a:cubicBezTo>
                    <a:pt x="1611" y="19054"/>
                    <a:pt x="672" y="16576"/>
                    <a:pt x="261" y="14363"/>
                  </a:cubicBezTo>
                  <a:cubicBezTo>
                    <a:pt x="-150" y="12149"/>
                    <a:pt x="-33" y="10202"/>
                    <a:pt x="320" y="8431"/>
                  </a:cubicBezTo>
                  <a:cubicBezTo>
                    <a:pt x="672" y="6661"/>
                    <a:pt x="1259" y="5067"/>
                    <a:pt x="1963" y="3828"/>
                  </a:cubicBezTo>
                  <a:cubicBezTo>
                    <a:pt x="2667" y="2589"/>
                    <a:pt x="3489" y="1703"/>
                    <a:pt x="4428" y="1084"/>
                  </a:cubicBezTo>
                  <a:cubicBezTo>
                    <a:pt x="5367" y="464"/>
                    <a:pt x="6424" y="110"/>
                    <a:pt x="7891" y="22"/>
                  </a:cubicBezTo>
                  <a:cubicBezTo>
                    <a:pt x="9359" y="-67"/>
                    <a:pt x="11237" y="110"/>
                    <a:pt x="13115" y="641"/>
                  </a:cubicBezTo>
                  <a:cubicBezTo>
                    <a:pt x="14993" y="1172"/>
                    <a:pt x="16872" y="2058"/>
                    <a:pt x="18222" y="2854"/>
                  </a:cubicBezTo>
                  <a:cubicBezTo>
                    <a:pt x="19572" y="3651"/>
                    <a:pt x="20393" y="4359"/>
                    <a:pt x="20863" y="5200"/>
                  </a:cubicBezTo>
                  <a:cubicBezTo>
                    <a:pt x="21333" y="6041"/>
                    <a:pt x="21450" y="7015"/>
                    <a:pt x="20922" y="8431"/>
                  </a:cubicBezTo>
                  <a:cubicBezTo>
                    <a:pt x="20393" y="9848"/>
                    <a:pt x="19220" y="11707"/>
                    <a:pt x="18104" y="13256"/>
                  </a:cubicBezTo>
                  <a:cubicBezTo>
                    <a:pt x="16989" y="14805"/>
                    <a:pt x="15933" y="16044"/>
                    <a:pt x="14993" y="16930"/>
                  </a:cubicBezTo>
                  <a:cubicBezTo>
                    <a:pt x="14054" y="17815"/>
                    <a:pt x="13233" y="18346"/>
                    <a:pt x="12704" y="18346"/>
                  </a:cubicBezTo>
                  <a:cubicBezTo>
                    <a:pt x="12176" y="18346"/>
                    <a:pt x="11941" y="17815"/>
                    <a:pt x="11707" y="17284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9" name="Line"/>
            <p:cNvSpPr/>
            <p:nvPr/>
          </p:nvSpPr>
          <p:spPr>
            <a:xfrm>
              <a:off x="877591" y="692074"/>
              <a:ext cx="209881" cy="136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0909" fill="norm" stroke="1" extrusionOk="0">
                  <a:moveTo>
                    <a:pt x="292" y="0"/>
                  </a:moveTo>
                  <a:cubicBezTo>
                    <a:pt x="292" y="3927"/>
                    <a:pt x="292" y="7855"/>
                    <a:pt x="162" y="11585"/>
                  </a:cubicBezTo>
                  <a:cubicBezTo>
                    <a:pt x="32" y="15316"/>
                    <a:pt x="-228" y="18851"/>
                    <a:pt x="423" y="20225"/>
                  </a:cubicBezTo>
                  <a:cubicBezTo>
                    <a:pt x="1073" y="21600"/>
                    <a:pt x="2635" y="20815"/>
                    <a:pt x="5627" y="18655"/>
                  </a:cubicBezTo>
                  <a:cubicBezTo>
                    <a:pt x="8620" y="16495"/>
                    <a:pt x="13044" y="12960"/>
                    <a:pt x="15907" y="11585"/>
                  </a:cubicBezTo>
                  <a:cubicBezTo>
                    <a:pt x="18770" y="10211"/>
                    <a:pt x="20071" y="10996"/>
                    <a:pt x="21372" y="11782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0" name="Line"/>
            <p:cNvSpPr/>
            <p:nvPr/>
          </p:nvSpPr>
          <p:spPr>
            <a:xfrm>
              <a:off x="0" y="506411"/>
              <a:ext cx="113783" cy="213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002" fill="norm" stroke="1" extrusionOk="0">
                  <a:moveTo>
                    <a:pt x="21371" y="163"/>
                  </a:moveTo>
                  <a:cubicBezTo>
                    <a:pt x="18971" y="-88"/>
                    <a:pt x="16571" y="-339"/>
                    <a:pt x="12971" y="1796"/>
                  </a:cubicBezTo>
                  <a:cubicBezTo>
                    <a:pt x="9371" y="3931"/>
                    <a:pt x="4571" y="8452"/>
                    <a:pt x="2171" y="11466"/>
                  </a:cubicBezTo>
                  <a:cubicBezTo>
                    <a:pt x="-229" y="14480"/>
                    <a:pt x="-229" y="15987"/>
                    <a:pt x="251" y="17368"/>
                  </a:cubicBezTo>
                  <a:cubicBezTo>
                    <a:pt x="731" y="18749"/>
                    <a:pt x="1691" y="20005"/>
                    <a:pt x="3371" y="20633"/>
                  </a:cubicBezTo>
                  <a:cubicBezTo>
                    <a:pt x="5051" y="21261"/>
                    <a:pt x="7451" y="21261"/>
                    <a:pt x="10091" y="19252"/>
                  </a:cubicBezTo>
                  <a:cubicBezTo>
                    <a:pt x="12731" y="17242"/>
                    <a:pt x="15611" y="13224"/>
                    <a:pt x="17291" y="10587"/>
                  </a:cubicBezTo>
                  <a:cubicBezTo>
                    <a:pt x="18971" y="7949"/>
                    <a:pt x="19451" y="6694"/>
                    <a:pt x="19451" y="5312"/>
                  </a:cubicBezTo>
                  <a:cubicBezTo>
                    <a:pt x="19451" y="3931"/>
                    <a:pt x="18971" y="2424"/>
                    <a:pt x="17291" y="1796"/>
                  </a:cubicBezTo>
                  <a:cubicBezTo>
                    <a:pt x="15611" y="1168"/>
                    <a:pt x="12731" y="1419"/>
                    <a:pt x="10331" y="2173"/>
                  </a:cubicBezTo>
                  <a:cubicBezTo>
                    <a:pt x="7931" y="2926"/>
                    <a:pt x="6011" y="4182"/>
                    <a:pt x="4091" y="5438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1" name="Line"/>
            <p:cNvSpPr/>
            <p:nvPr/>
          </p:nvSpPr>
          <p:spPr>
            <a:xfrm>
              <a:off x="189816" y="623072"/>
              <a:ext cx="1271" cy="1"/>
            </a:xfrm>
            <a:prstGeom prst="ellipse">
              <a:avLst/>
            </a:pr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2" name="Line"/>
            <p:cNvSpPr/>
            <p:nvPr/>
          </p:nvSpPr>
          <p:spPr>
            <a:xfrm>
              <a:off x="283670" y="459409"/>
              <a:ext cx="113786" cy="324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438" fill="norm" stroke="1" extrusionOk="0">
                  <a:moveTo>
                    <a:pt x="21371" y="4732"/>
                  </a:moveTo>
                  <a:cubicBezTo>
                    <a:pt x="21371" y="3888"/>
                    <a:pt x="21371" y="3044"/>
                    <a:pt x="20891" y="2200"/>
                  </a:cubicBezTo>
                  <a:cubicBezTo>
                    <a:pt x="20411" y="1357"/>
                    <a:pt x="19451" y="513"/>
                    <a:pt x="16571" y="175"/>
                  </a:cubicBezTo>
                  <a:cubicBezTo>
                    <a:pt x="13691" y="-162"/>
                    <a:pt x="8891" y="7"/>
                    <a:pt x="5771" y="513"/>
                  </a:cubicBezTo>
                  <a:cubicBezTo>
                    <a:pt x="2651" y="1019"/>
                    <a:pt x="1211" y="1863"/>
                    <a:pt x="491" y="2707"/>
                  </a:cubicBezTo>
                  <a:cubicBezTo>
                    <a:pt x="-229" y="3550"/>
                    <a:pt x="-229" y="4394"/>
                    <a:pt x="971" y="4900"/>
                  </a:cubicBezTo>
                  <a:cubicBezTo>
                    <a:pt x="2171" y="5407"/>
                    <a:pt x="4571" y="5575"/>
                    <a:pt x="7931" y="5238"/>
                  </a:cubicBezTo>
                  <a:cubicBezTo>
                    <a:pt x="11291" y="4900"/>
                    <a:pt x="15611" y="4057"/>
                    <a:pt x="17771" y="4226"/>
                  </a:cubicBezTo>
                  <a:cubicBezTo>
                    <a:pt x="19931" y="4394"/>
                    <a:pt x="19931" y="5576"/>
                    <a:pt x="19931" y="8613"/>
                  </a:cubicBezTo>
                  <a:cubicBezTo>
                    <a:pt x="19931" y="11651"/>
                    <a:pt x="19931" y="16544"/>
                    <a:pt x="19931" y="21438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3" name="Line"/>
            <p:cNvSpPr/>
            <p:nvPr/>
          </p:nvSpPr>
          <p:spPr>
            <a:xfrm>
              <a:off x="3067576" y="0"/>
              <a:ext cx="578065" cy="707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507" fill="norm" stroke="1" extrusionOk="0">
                  <a:moveTo>
                    <a:pt x="1905" y="21507"/>
                  </a:moveTo>
                  <a:cubicBezTo>
                    <a:pt x="1433" y="20031"/>
                    <a:pt x="962" y="18554"/>
                    <a:pt x="584" y="17001"/>
                  </a:cubicBezTo>
                  <a:cubicBezTo>
                    <a:pt x="207" y="15447"/>
                    <a:pt x="-76" y="13815"/>
                    <a:pt x="18" y="11911"/>
                  </a:cubicBezTo>
                  <a:cubicBezTo>
                    <a:pt x="113" y="10008"/>
                    <a:pt x="584" y="7832"/>
                    <a:pt x="1245" y="6006"/>
                  </a:cubicBezTo>
                  <a:cubicBezTo>
                    <a:pt x="1905" y="4180"/>
                    <a:pt x="2754" y="2704"/>
                    <a:pt x="3791" y="1694"/>
                  </a:cubicBezTo>
                  <a:cubicBezTo>
                    <a:pt x="4829" y="684"/>
                    <a:pt x="6055" y="140"/>
                    <a:pt x="7470" y="24"/>
                  </a:cubicBezTo>
                  <a:cubicBezTo>
                    <a:pt x="8885" y="-93"/>
                    <a:pt x="10488" y="218"/>
                    <a:pt x="12422" y="995"/>
                  </a:cubicBezTo>
                  <a:cubicBezTo>
                    <a:pt x="14355" y="1772"/>
                    <a:pt x="16619" y="3015"/>
                    <a:pt x="18223" y="4258"/>
                  </a:cubicBezTo>
                  <a:cubicBezTo>
                    <a:pt x="19826" y="5501"/>
                    <a:pt x="20769" y="6744"/>
                    <a:pt x="21147" y="8104"/>
                  </a:cubicBezTo>
                  <a:cubicBezTo>
                    <a:pt x="21524" y="9464"/>
                    <a:pt x="21335" y="10940"/>
                    <a:pt x="20581" y="12533"/>
                  </a:cubicBezTo>
                  <a:cubicBezTo>
                    <a:pt x="19826" y="14126"/>
                    <a:pt x="18506" y="15835"/>
                    <a:pt x="17091" y="17234"/>
                  </a:cubicBezTo>
                  <a:cubicBezTo>
                    <a:pt x="15676" y="18632"/>
                    <a:pt x="14167" y="19720"/>
                    <a:pt x="12893" y="20380"/>
                  </a:cubicBezTo>
                  <a:cubicBezTo>
                    <a:pt x="11620" y="21041"/>
                    <a:pt x="10583" y="21274"/>
                    <a:pt x="9545" y="21507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4" name="Line"/>
            <p:cNvSpPr/>
            <p:nvPr/>
          </p:nvSpPr>
          <p:spPr>
            <a:xfrm>
              <a:off x="3271204" y="561737"/>
              <a:ext cx="238989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600" fill="norm" stroke="1" extrusionOk="0">
                  <a:moveTo>
                    <a:pt x="11712" y="0"/>
                  </a:moveTo>
                  <a:cubicBezTo>
                    <a:pt x="9211" y="2475"/>
                    <a:pt x="6710" y="4950"/>
                    <a:pt x="4550" y="7200"/>
                  </a:cubicBezTo>
                  <a:cubicBezTo>
                    <a:pt x="2390" y="9450"/>
                    <a:pt x="571" y="11475"/>
                    <a:pt x="117" y="12825"/>
                  </a:cubicBezTo>
                  <a:cubicBezTo>
                    <a:pt x="-338" y="14175"/>
                    <a:pt x="571" y="14850"/>
                    <a:pt x="2163" y="15413"/>
                  </a:cubicBezTo>
                  <a:cubicBezTo>
                    <a:pt x="3755" y="15975"/>
                    <a:pt x="6028" y="16425"/>
                    <a:pt x="9325" y="17437"/>
                  </a:cubicBezTo>
                  <a:cubicBezTo>
                    <a:pt x="12622" y="18450"/>
                    <a:pt x="16942" y="20025"/>
                    <a:pt x="21262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5" name="Line"/>
            <p:cNvSpPr/>
            <p:nvPr/>
          </p:nvSpPr>
          <p:spPr>
            <a:xfrm>
              <a:off x="3691410" y="482065"/>
              <a:ext cx="133123" cy="183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0725" fill="norm" stroke="1" extrusionOk="0">
                  <a:moveTo>
                    <a:pt x="21229" y="5522"/>
                  </a:moveTo>
                  <a:cubicBezTo>
                    <a:pt x="21229" y="4082"/>
                    <a:pt x="21229" y="2642"/>
                    <a:pt x="20210" y="1922"/>
                  </a:cubicBezTo>
                  <a:cubicBezTo>
                    <a:pt x="19191" y="1202"/>
                    <a:pt x="17154" y="1202"/>
                    <a:pt x="14301" y="2930"/>
                  </a:cubicBezTo>
                  <a:cubicBezTo>
                    <a:pt x="11448" y="4658"/>
                    <a:pt x="7780" y="8114"/>
                    <a:pt x="5335" y="10418"/>
                  </a:cubicBezTo>
                  <a:cubicBezTo>
                    <a:pt x="2889" y="12722"/>
                    <a:pt x="1667" y="13874"/>
                    <a:pt x="852" y="15314"/>
                  </a:cubicBezTo>
                  <a:cubicBezTo>
                    <a:pt x="37" y="16754"/>
                    <a:pt x="-371" y="18482"/>
                    <a:pt x="444" y="19634"/>
                  </a:cubicBezTo>
                  <a:cubicBezTo>
                    <a:pt x="1259" y="20786"/>
                    <a:pt x="3297" y="21362"/>
                    <a:pt x="6965" y="19634"/>
                  </a:cubicBezTo>
                  <a:cubicBezTo>
                    <a:pt x="10633" y="17906"/>
                    <a:pt x="15931" y="13874"/>
                    <a:pt x="18580" y="11138"/>
                  </a:cubicBezTo>
                  <a:cubicBezTo>
                    <a:pt x="21229" y="8402"/>
                    <a:pt x="21229" y="6962"/>
                    <a:pt x="21229" y="5378"/>
                  </a:cubicBezTo>
                  <a:cubicBezTo>
                    <a:pt x="21229" y="3794"/>
                    <a:pt x="21229" y="2066"/>
                    <a:pt x="20210" y="1058"/>
                  </a:cubicBezTo>
                  <a:cubicBezTo>
                    <a:pt x="19191" y="50"/>
                    <a:pt x="17154" y="-238"/>
                    <a:pt x="15523" y="194"/>
                  </a:cubicBezTo>
                  <a:cubicBezTo>
                    <a:pt x="13893" y="626"/>
                    <a:pt x="12670" y="1778"/>
                    <a:pt x="11448" y="293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6" name="Line"/>
            <p:cNvSpPr/>
            <p:nvPr/>
          </p:nvSpPr>
          <p:spPr>
            <a:xfrm>
              <a:off x="3924202" y="584737"/>
              <a:ext cx="15334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7" name="Line"/>
            <p:cNvSpPr/>
            <p:nvPr/>
          </p:nvSpPr>
          <p:spPr>
            <a:xfrm>
              <a:off x="4016204" y="452058"/>
              <a:ext cx="161004" cy="24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6" fill="norm" stroke="1" extrusionOk="0">
                  <a:moveTo>
                    <a:pt x="21600" y="3473"/>
                  </a:moveTo>
                  <a:cubicBezTo>
                    <a:pt x="17829" y="2164"/>
                    <a:pt x="14057" y="855"/>
                    <a:pt x="11314" y="309"/>
                  </a:cubicBezTo>
                  <a:cubicBezTo>
                    <a:pt x="8571" y="-236"/>
                    <a:pt x="6857" y="-18"/>
                    <a:pt x="5829" y="637"/>
                  </a:cubicBezTo>
                  <a:cubicBezTo>
                    <a:pt x="4800" y="1291"/>
                    <a:pt x="4457" y="2382"/>
                    <a:pt x="5486" y="3800"/>
                  </a:cubicBezTo>
                  <a:cubicBezTo>
                    <a:pt x="6514" y="5219"/>
                    <a:pt x="8914" y="6964"/>
                    <a:pt x="11657" y="9255"/>
                  </a:cubicBezTo>
                  <a:cubicBezTo>
                    <a:pt x="14400" y="11546"/>
                    <a:pt x="17486" y="14382"/>
                    <a:pt x="19029" y="16346"/>
                  </a:cubicBezTo>
                  <a:cubicBezTo>
                    <a:pt x="20571" y="18309"/>
                    <a:pt x="20571" y="19400"/>
                    <a:pt x="19714" y="20164"/>
                  </a:cubicBezTo>
                  <a:cubicBezTo>
                    <a:pt x="18857" y="20928"/>
                    <a:pt x="17143" y="21364"/>
                    <a:pt x="13714" y="21037"/>
                  </a:cubicBezTo>
                  <a:cubicBezTo>
                    <a:pt x="10286" y="20709"/>
                    <a:pt x="5143" y="19619"/>
                    <a:pt x="2571" y="18637"/>
                  </a:cubicBezTo>
                  <a:cubicBezTo>
                    <a:pt x="0" y="17655"/>
                    <a:pt x="0" y="16782"/>
                    <a:pt x="0" y="15909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8" name="Line"/>
            <p:cNvSpPr/>
            <p:nvPr/>
          </p:nvSpPr>
          <p:spPr>
            <a:xfrm>
              <a:off x="4046871" y="454840"/>
              <a:ext cx="260674" cy="37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024" y="11918"/>
                    <a:pt x="8047" y="3818"/>
                    <a:pt x="11647" y="1118"/>
                  </a:cubicBezTo>
                  <a:cubicBezTo>
                    <a:pt x="15247" y="-1582"/>
                    <a:pt x="18424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9" name="Line"/>
            <p:cNvSpPr/>
            <p:nvPr/>
          </p:nvSpPr>
          <p:spPr>
            <a:xfrm>
              <a:off x="525281" y="872617"/>
              <a:ext cx="641715" cy="472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371" fill="norm" stroke="1" extrusionOk="0">
                  <a:moveTo>
                    <a:pt x="14880" y="4661"/>
                  </a:moveTo>
                  <a:cubicBezTo>
                    <a:pt x="14880" y="4083"/>
                    <a:pt x="14880" y="3506"/>
                    <a:pt x="14327" y="2755"/>
                  </a:cubicBezTo>
                  <a:cubicBezTo>
                    <a:pt x="13774" y="2004"/>
                    <a:pt x="12669" y="1080"/>
                    <a:pt x="11478" y="560"/>
                  </a:cubicBezTo>
                  <a:cubicBezTo>
                    <a:pt x="10288" y="40"/>
                    <a:pt x="9012" y="-75"/>
                    <a:pt x="7949" y="41"/>
                  </a:cubicBezTo>
                  <a:cubicBezTo>
                    <a:pt x="6886" y="156"/>
                    <a:pt x="6036" y="503"/>
                    <a:pt x="5100" y="1311"/>
                  </a:cubicBezTo>
                  <a:cubicBezTo>
                    <a:pt x="4165" y="2120"/>
                    <a:pt x="3144" y="3390"/>
                    <a:pt x="2294" y="4834"/>
                  </a:cubicBezTo>
                  <a:cubicBezTo>
                    <a:pt x="1444" y="6278"/>
                    <a:pt x="763" y="7895"/>
                    <a:pt x="381" y="9570"/>
                  </a:cubicBezTo>
                  <a:cubicBezTo>
                    <a:pt x="-2" y="11245"/>
                    <a:pt x="-87" y="12977"/>
                    <a:pt x="83" y="14363"/>
                  </a:cubicBezTo>
                  <a:cubicBezTo>
                    <a:pt x="253" y="15750"/>
                    <a:pt x="678" y="16789"/>
                    <a:pt x="1401" y="17886"/>
                  </a:cubicBezTo>
                  <a:cubicBezTo>
                    <a:pt x="2124" y="18984"/>
                    <a:pt x="3145" y="20139"/>
                    <a:pt x="4378" y="20774"/>
                  </a:cubicBezTo>
                  <a:cubicBezTo>
                    <a:pt x="5611" y="21409"/>
                    <a:pt x="7056" y="21525"/>
                    <a:pt x="9182" y="21178"/>
                  </a:cubicBezTo>
                  <a:cubicBezTo>
                    <a:pt x="11308" y="20832"/>
                    <a:pt x="14115" y="20023"/>
                    <a:pt x="16198" y="18984"/>
                  </a:cubicBezTo>
                  <a:cubicBezTo>
                    <a:pt x="18281" y="17944"/>
                    <a:pt x="19642" y="16674"/>
                    <a:pt x="20450" y="14883"/>
                  </a:cubicBezTo>
                  <a:cubicBezTo>
                    <a:pt x="21258" y="13093"/>
                    <a:pt x="21513" y="10783"/>
                    <a:pt x="21258" y="8819"/>
                  </a:cubicBezTo>
                  <a:cubicBezTo>
                    <a:pt x="21003" y="6855"/>
                    <a:pt x="20237" y="5238"/>
                    <a:pt x="18749" y="4026"/>
                  </a:cubicBezTo>
                  <a:cubicBezTo>
                    <a:pt x="17261" y="2813"/>
                    <a:pt x="15050" y="2004"/>
                    <a:pt x="13264" y="1715"/>
                  </a:cubicBezTo>
                  <a:cubicBezTo>
                    <a:pt x="11478" y="1427"/>
                    <a:pt x="10118" y="1658"/>
                    <a:pt x="9267" y="1946"/>
                  </a:cubicBezTo>
                  <a:cubicBezTo>
                    <a:pt x="8417" y="2235"/>
                    <a:pt x="8077" y="2582"/>
                    <a:pt x="8119" y="3217"/>
                  </a:cubicBezTo>
                  <a:cubicBezTo>
                    <a:pt x="8162" y="3852"/>
                    <a:pt x="8587" y="4776"/>
                    <a:pt x="9012" y="57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0" name="Line"/>
            <p:cNvSpPr/>
            <p:nvPr/>
          </p:nvSpPr>
          <p:spPr>
            <a:xfrm>
              <a:off x="1064410" y="713600"/>
              <a:ext cx="1640765" cy="369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537" fill="norm" stroke="1" extrusionOk="0">
                  <a:moveTo>
                    <a:pt x="101" y="15727"/>
                  </a:moveTo>
                  <a:cubicBezTo>
                    <a:pt x="34" y="14983"/>
                    <a:pt x="-33" y="14238"/>
                    <a:pt x="17" y="13269"/>
                  </a:cubicBezTo>
                  <a:cubicBezTo>
                    <a:pt x="68" y="12301"/>
                    <a:pt x="236" y="11109"/>
                    <a:pt x="605" y="9769"/>
                  </a:cubicBezTo>
                  <a:cubicBezTo>
                    <a:pt x="975" y="8428"/>
                    <a:pt x="1546" y="6938"/>
                    <a:pt x="2251" y="5672"/>
                  </a:cubicBezTo>
                  <a:cubicBezTo>
                    <a:pt x="2957" y="4406"/>
                    <a:pt x="3797" y="3363"/>
                    <a:pt x="4704" y="2544"/>
                  </a:cubicBezTo>
                  <a:cubicBezTo>
                    <a:pt x="5611" y="1725"/>
                    <a:pt x="6585" y="1129"/>
                    <a:pt x="7408" y="682"/>
                  </a:cubicBezTo>
                  <a:cubicBezTo>
                    <a:pt x="8231" y="235"/>
                    <a:pt x="8903" y="-63"/>
                    <a:pt x="9675" y="11"/>
                  </a:cubicBezTo>
                  <a:cubicBezTo>
                    <a:pt x="10448" y="86"/>
                    <a:pt x="11321" y="533"/>
                    <a:pt x="12161" y="980"/>
                  </a:cubicBezTo>
                  <a:cubicBezTo>
                    <a:pt x="13001" y="1427"/>
                    <a:pt x="13807" y="1874"/>
                    <a:pt x="14563" y="2544"/>
                  </a:cubicBezTo>
                  <a:cubicBezTo>
                    <a:pt x="15319" y="3214"/>
                    <a:pt x="16024" y="4108"/>
                    <a:pt x="16763" y="5449"/>
                  </a:cubicBezTo>
                  <a:cubicBezTo>
                    <a:pt x="17502" y="6789"/>
                    <a:pt x="18275" y="8577"/>
                    <a:pt x="18880" y="10067"/>
                  </a:cubicBezTo>
                  <a:cubicBezTo>
                    <a:pt x="19484" y="11556"/>
                    <a:pt x="19921" y="12748"/>
                    <a:pt x="20274" y="14387"/>
                  </a:cubicBezTo>
                  <a:cubicBezTo>
                    <a:pt x="20626" y="16025"/>
                    <a:pt x="20895" y="18111"/>
                    <a:pt x="21097" y="19377"/>
                  </a:cubicBezTo>
                  <a:cubicBezTo>
                    <a:pt x="21298" y="20643"/>
                    <a:pt x="21433" y="21090"/>
                    <a:pt x="21567" y="21537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1" name="Line"/>
            <p:cNvSpPr/>
            <p:nvPr/>
          </p:nvSpPr>
          <p:spPr>
            <a:xfrm>
              <a:off x="2459835" y="799409"/>
              <a:ext cx="302087" cy="39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11980" y="0"/>
                  </a:moveTo>
                  <a:cubicBezTo>
                    <a:pt x="14339" y="2631"/>
                    <a:pt x="16699" y="5262"/>
                    <a:pt x="18242" y="7131"/>
                  </a:cubicBezTo>
                  <a:cubicBezTo>
                    <a:pt x="19785" y="9000"/>
                    <a:pt x="20511" y="10108"/>
                    <a:pt x="20965" y="11008"/>
                  </a:cubicBezTo>
                  <a:cubicBezTo>
                    <a:pt x="21418" y="11908"/>
                    <a:pt x="21600" y="12600"/>
                    <a:pt x="21328" y="13223"/>
                  </a:cubicBezTo>
                  <a:cubicBezTo>
                    <a:pt x="21055" y="13846"/>
                    <a:pt x="20329" y="14400"/>
                    <a:pt x="18060" y="15162"/>
                  </a:cubicBezTo>
                  <a:cubicBezTo>
                    <a:pt x="15792" y="15923"/>
                    <a:pt x="11980" y="16892"/>
                    <a:pt x="9076" y="17585"/>
                  </a:cubicBezTo>
                  <a:cubicBezTo>
                    <a:pt x="6171" y="18277"/>
                    <a:pt x="4175" y="18692"/>
                    <a:pt x="2813" y="19315"/>
                  </a:cubicBezTo>
                  <a:cubicBezTo>
                    <a:pt x="1452" y="19938"/>
                    <a:pt x="726" y="2076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2" name="Line"/>
            <p:cNvSpPr/>
            <p:nvPr/>
          </p:nvSpPr>
          <p:spPr>
            <a:xfrm>
              <a:off x="2833522" y="762624"/>
              <a:ext cx="481651" cy="588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543" fill="norm" stroke="1" extrusionOk="0">
                  <a:moveTo>
                    <a:pt x="18069" y="2468"/>
                  </a:moveTo>
                  <a:cubicBezTo>
                    <a:pt x="18069" y="2000"/>
                    <a:pt x="18069" y="1533"/>
                    <a:pt x="17334" y="1112"/>
                  </a:cubicBezTo>
                  <a:cubicBezTo>
                    <a:pt x="16599" y="691"/>
                    <a:pt x="15129" y="317"/>
                    <a:pt x="13546" y="130"/>
                  </a:cubicBezTo>
                  <a:cubicBezTo>
                    <a:pt x="11963" y="-57"/>
                    <a:pt x="10266" y="-57"/>
                    <a:pt x="8966" y="224"/>
                  </a:cubicBezTo>
                  <a:cubicBezTo>
                    <a:pt x="7665" y="504"/>
                    <a:pt x="6760" y="1065"/>
                    <a:pt x="5630" y="2421"/>
                  </a:cubicBezTo>
                  <a:cubicBezTo>
                    <a:pt x="4499" y="3777"/>
                    <a:pt x="3142" y="5927"/>
                    <a:pt x="2124" y="7938"/>
                  </a:cubicBezTo>
                  <a:cubicBezTo>
                    <a:pt x="1106" y="9948"/>
                    <a:pt x="427" y="11818"/>
                    <a:pt x="145" y="13455"/>
                  </a:cubicBezTo>
                  <a:cubicBezTo>
                    <a:pt x="-138" y="15091"/>
                    <a:pt x="-25" y="16494"/>
                    <a:pt x="654" y="17709"/>
                  </a:cubicBezTo>
                  <a:cubicBezTo>
                    <a:pt x="1332" y="18925"/>
                    <a:pt x="2576" y="19953"/>
                    <a:pt x="4159" y="20608"/>
                  </a:cubicBezTo>
                  <a:cubicBezTo>
                    <a:pt x="5743" y="21262"/>
                    <a:pt x="7665" y="21543"/>
                    <a:pt x="9531" y="21543"/>
                  </a:cubicBezTo>
                  <a:cubicBezTo>
                    <a:pt x="11397" y="21543"/>
                    <a:pt x="13207" y="21262"/>
                    <a:pt x="14620" y="20795"/>
                  </a:cubicBezTo>
                  <a:cubicBezTo>
                    <a:pt x="16034" y="20327"/>
                    <a:pt x="17052" y="19673"/>
                    <a:pt x="18126" y="18411"/>
                  </a:cubicBezTo>
                  <a:cubicBezTo>
                    <a:pt x="19200" y="17148"/>
                    <a:pt x="20331" y="15278"/>
                    <a:pt x="20897" y="13081"/>
                  </a:cubicBezTo>
                  <a:cubicBezTo>
                    <a:pt x="21462" y="10883"/>
                    <a:pt x="21462" y="8359"/>
                    <a:pt x="20840" y="6535"/>
                  </a:cubicBezTo>
                  <a:cubicBezTo>
                    <a:pt x="20218" y="4712"/>
                    <a:pt x="18974" y="3590"/>
                    <a:pt x="16769" y="2795"/>
                  </a:cubicBezTo>
                  <a:cubicBezTo>
                    <a:pt x="14564" y="2000"/>
                    <a:pt x="11397" y="1533"/>
                    <a:pt x="9135" y="1533"/>
                  </a:cubicBezTo>
                  <a:cubicBezTo>
                    <a:pt x="6874" y="1533"/>
                    <a:pt x="5516" y="2000"/>
                    <a:pt x="4159" y="2468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3" name="Line"/>
            <p:cNvSpPr/>
            <p:nvPr/>
          </p:nvSpPr>
          <p:spPr>
            <a:xfrm>
              <a:off x="460778" y="825213"/>
              <a:ext cx="648569" cy="534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308" fill="norm" stroke="1" extrusionOk="0">
                  <a:moveTo>
                    <a:pt x="18772" y="6001"/>
                  </a:moveTo>
                  <a:cubicBezTo>
                    <a:pt x="18437" y="5084"/>
                    <a:pt x="18102" y="4167"/>
                    <a:pt x="17265" y="3403"/>
                  </a:cubicBezTo>
                  <a:cubicBezTo>
                    <a:pt x="16428" y="2639"/>
                    <a:pt x="15088" y="2028"/>
                    <a:pt x="13791" y="1620"/>
                  </a:cubicBezTo>
                  <a:cubicBezTo>
                    <a:pt x="12493" y="1212"/>
                    <a:pt x="11237" y="1009"/>
                    <a:pt x="9856" y="1161"/>
                  </a:cubicBezTo>
                  <a:cubicBezTo>
                    <a:pt x="8474" y="1314"/>
                    <a:pt x="6967" y="1824"/>
                    <a:pt x="5628" y="2588"/>
                  </a:cubicBezTo>
                  <a:cubicBezTo>
                    <a:pt x="4288" y="3352"/>
                    <a:pt x="3116" y="4371"/>
                    <a:pt x="2321" y="5797"/>
                  </a:cubicBezTo>
                  <a:cubicBezTo>
                    <a:pt x="1525" y="7224"/>
                    <a:pt x="1107" y="9058"/>
                    <a:pt x="1149" y="10841"/>
                  </a:cubicBezTo>
                  <a:cubicBezTo>
                    <a:pt x="1191" y="12624"/>
                    <a:pt x="1693" y="14356"/>
                    <a:pt x="2739" y="16037"/>
                  </a:cubicBezTo>
                  <a:cubicBezTo>
                    <a:pt x="3786" y="17718"/>
                    <a:pt x="5377" y="19348"/>
                    <a:pt x="6967" y="20265"/>
                  </a:cubicBezTo>
                  <a:cubicBezTo>
                    <a:pt x="8558" y="21182"/>
                    <a:pt x="10149" y="21386"/>
                    <a:pt x="11698" y="21284"/>
                  </a:cubicBezTo>
                  <a:cubicBezTo>
                    <a:pt x="13246" y="21182"/>
                    <a:pt x="14753" y="20775"/>
                    <a:pt x="16093" y="19858"/>
                  </a:cubicBezTo>
                  <a:cubicBezTo>
                    <a:pt x="17432" y="18941"/>
                    <a:pt x="18604" y="17514"/>
                    <a:pt x="19274" y="16037"/>
                  </a:cubicBezTo>
                  <a:cubicBezTo>
                    <a:pt x="19944" y="14560"/>
                    <a:pt x="20111" y="13031"/>
                    <a:pt x="20028" y="11809"/>
                  </a:cubicBezTo>
                  <a:cubicBezTo>
                    <a:pt x="19944" y="10586"/>
                    <a:pt x="19609" y="9669"/>
                    <a:pt x="18856" y="8446"/>
                  </a:cubicBezTo>
                  <a:cubicBezTo>
                    <a:pt x="18102" y="7224"/>
                    <a:pt x="16930" y="5695"/>
                    <a:pt x="15423" y="4626"/>
                  </a:cubicBezTo>
                  <a:cubicBezTo>
                    <a:pt x="13916" y="3556"/>
                    <a:pt x="12074" y="2944"/>
                    <a:pt x="10232" y="2995"/>
                  </a:cubicBezTo>
                  <a:cubicBezTo>
                    <a:pt x="8391" y="3046"/>
                    <a:pt x="6549" y="3760"/>
                    <a:pt x="5125" y="4677"/>
                  </a:cubicBezTo>
                  <a:cubicBezTo>
                    <a:pt x="3702" y="5594"/>
                    <a:pt x="2698" y="6714"/>
                    <a:pt x="1986" y="7886"/>
                  </a:cubicBezTo>
                  <a:cubicBezTo>
                    <a:pt x="1274" y="9058"/>
                    <a:pt x="856" y="10280"/>
                    <a:pt x="730" y="11503"/>
                  </a:cubicBezTo>
                  <a:cubicBezTo>
                    <a:pt x="604" y="12726"/>
                    <a:pt x="772" y="13948"/>
                    <a:pt x="1567" y="15222"/>
                  </a:cubicBezTo>
                  <a:cubicBezTo>
                    <a:pt x="2363" y="16495"/>
                    <a:pt x="3786" y="17820"/>
                    <a:pt x="5586" y="18686"/>
                  </a:cubicBezTo>
                  <a:cubicBezTo>
                    <a:pt x="7386" y="19552"/>
                    <a:pt x="9563" y="19960"/>
                    <a:pt x="11614" y="19858"/>
                  </a:cubicBezTo>
                  <a:cubicBezTo>
                    <a:pt x="13665" y="19756"/>
                    <a:pt x="15591" y="19144"/>
                    <a:pt x="17098" y="18177"/>
                  </a:cubicBezTo>
                  <a:cubicBezTo>
                    <a:pt x="18604" y="17209"/>
                    <a:pt x="19693" y="15884"/>
                    <a:pt x="20404" y="14407"/>
                  </a:cubicBezTo>
                  <a:cubicBezTo>
                    <a:pt x="21116" y="12929"/>
                    <a:pt x="21451" y="11299"/>
                    <a:pt x="21116" y="9363"/>
                  </a:cubicBezTo>
                  <a:cubicBezTo>
                    <a:pt x="20781" y="7428"/>
                    <a:pt x="19777" y="5186"/>
                    <a:pt x="18353" y="3505"/>
                  </a:cubicBezTo>
                  <a:cubicBezTo>
                    <a:pt x="16930" y="1824"/>
                    <a:pt x="15088" y="703"/>
                    <a:pt x="13204" y="244"/>
                  </a:cubicBezTo>
                  <a:cubicBezTo>
                    <a:pt x="11321" y="-214"/>
                    <a:pt x="9395" y="-10"/>
                    <a:pt x="7637" y="703"/>
                  </a:cubicBezTo>
                  <a:cubicBezTo>
                    <a:pt x="5879" y="1416"/>
                    <a:pt x="4288" y="2639"/>
                    <a:pt x="3074" y="4065"/>
                  </a:cubicBezTo>
                  <a:cubicBezTo>
                    <a:pt x="1860" y="5492"/>
                    <a:pt x="1023" y="7122"/>
                    <a:pt x="521" y="8548"/>
                  </a:cubicBezTo>
                  <a:cubicBezTo>
                    <a:pt x="18" y="9975"/>
                    <a:pt x="-149" y="11197"/>
                    <a:pt x="144" y="12573"/>
                  </a:cubicBezTo>
                  <a:cubicBezTo>
                    <a:pt x="437" y="13948"/>
                    <a:pt x="1191" y="15477"/>
                    <a:pt x="2614" y="16597"/>
                  </a:cubicBezTo>
                  <a:cubicBezTo>
                    <a:pt x="4037" y="17718"/>
                    <a:pt x="6130" y="18431"/>
                    <a:pt x="8307" y="18635"/>
                  </a:cubicBezTo>
                  <a:cubicBezTo>
                    <a:pt x="10484" y="18839"/>
                    <a:pt x="12744" y="18533"/>
                    <a:pt x="14544" y="17820"/>
                  </a:cubicBezTo>
                  <a:cubicBezTo>
                    <a:pt x="16344" y="17107"/>
                    <a:pt x="17684" y="15986"/>
                    <a:pt x="18521" y="14560"/>
                  </a:cubicBezTo>
                  <a:cubicBezTo>
                    <a:pt x="19358" y="13133"/>
                    <a:pt x="19693" y="11401"/>
                    <a:pt x="19693" y="9975"/>
                  </a:cubicBezTo>
                  <a:cubicBezTo>
                    <a:pt x="19693" y="8548"/>
                    <a:pt x="19358" y="7428"/>
                    <a:pt x="18856" y="6409"/>
                  </a:cubicBezTo>
                  <a:cubicBezTo>
                    <a:pt x="18353" y="5390"/>
                    <a:pt x="17684" y="4473"/>
                    <a:pt x="17056" y="4218"/>
                  </a:cubicBezTo>
                  <a:cubicBezTo>
                    <a:pt x="16428" y="3963"/>
                    <a:pt x="15842" y="4371"/>
                    <a:pt x="15256" y="4778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4" name="Line"/>
            <p:cNvSpPr/>
            <p:nvPr/>
          </p:nvSpPr>
          <p:spPr>
            <a:xfrm>
              <a:off x="2807120" y="752349"/>
              <a:ext cx="488321" cy="621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369" fill="norm" stroke="1" extrusionOk="0">
                  <a:moveTo>
                    <a:pt x="18366" y="5832"/>
                  </a:moveTo>
                  <a:cubicBezTo>
                    <a:pt x="18590" y="5393"/>
                    <a:pt x="18814" y="4954"/>
                    <a:pt x="18758" y="4559"/>
                  </a:cubicBezTo>
                  <a:cubicBezTo>
                    <a:pt x="18702" y="4163"/>
                    <a:pt x="18366" y="3812"/>
                    <a:pt x="17359" y="3198"/>
                  </a:cubicBezTo>
                  <a:cubicBezTo>
                    <a:pt x="16352" y="2583"/>
                    <a:pt x="14673" y="1705"/>
                    <a:pt x="13274" y="1266"/>
                  </a:cubicBezTo>
                  <a:cubicBezTo>
                    <a:pt x="11875" y="827"/>
                    <a:pt x="10756" y="827"/>
                    <a:pt x="9525" y="1310"/>
                  </a:cubicBezTo>
                  <a:cubicBezTo>
                    <a:pt x="8294" y="1793"/>
                    <a:pt x="6951" y="2759"/>
                    <a:pt x="5776" y="3900"/>
                  </a:cubicBezTo>
                  <a:cubicBezTo>
                    <a:pt x="4601" y="5041"/>
                    <a:pt x="3593" y="6359"/>
                    <a:pt x="2698" y="7895"/>
                  </a:cubicBezTo>
                  <a:cubicBezTo>
                    <a:pt x="1803" y="9432"/>
                    <a:pt x="1019" y="11188"/>
                    <a:pt x="795" y="12900"/>
                  </a:cubicBezTo>
                  <a:cubicBezTo>
                    <a:pt x="572" y="14612"/>
                    <a:pt x="907" y="16281"/>
                    <a:pt x="1411" y="17510"/>
                  </a:cubicBezTo>
                  <a:cubicBezTo>
                    <a:pt x="1915" y="18739"/>
                    <a:pt x="2586" y="19529"/>
                    <a:pt x="3873" y="20144"/>
                  </a:cubicBezTo>
                  <a:cubicBezTo>
                    <a:pt x="5160" y="20759"/>
                    <a:pt x="7063" y="21198"/>
                    <a:pt x="8853" y="21329"/>
                  </a:cubicBezTo>
                  <a:cubicBezTo>
                    <a:pt x="10644" y="21461"/>
                    <a:pt x="12323" y="21285"/>
                    <a:pt x="13890" y="20583"/>
                  </a:cubicBezTo>
                  <a:cubicBezTo>
                    <a:pt x="15456" y="19881"/>
                    <a:pt x="16911" y="18651"/>
                    <a:pt x="17807" y="17115"/>
                  </a:cubicBezTo>
                  <a:cubicBezTo>
                    <a:pt x="18702" y="15578"/>
                    <a:pt x="19038" y="13734"/>
                    <a:pt x="19038" y="12110"/>
                  </a:cubicBezTo>
                  <a:cubicBezTo>
                    <a:pt x="19038" y="10485"/>
                    <a:pt x="18702" y="9081"/>
                    <a:pt x="17863" y="7412"/>
                  </a:cubicBezTo>
                  <a:cubicBezTo>
                    <a:pt x="17023" y="5744"/>
                    <a:pt x="15680" y="3812"/>
                    <a:pt x="14505" y="2627"/>
                  </a:cubicBezTo>
                  <a:cubicBezTo>
                    <a:pt x="13330" y="1441"/>
                    <a:pt x="12323" y="1002"/>
                    <a:pt x="11316" y="739"/>
                  </a:cubicBezTo>
                  <a:cubicBezTo>
                    <a:pt x="10308" y="476"/>
                    <a:pt x="9301" y="388"/>
                    <a:pt x="8350" y="607"/>
                  </a:cubicBezTo>
                  <a:cubicBezTo>
                    <a:pt x="7398" y="827"/>
                    <a:pt x="6503" y="1354"/>
                    <a:pt x="5552" y="2276"/>
                  </a:cubicBezTo>
                  <a:cubicBezTo>
                    <a:pt x="4601" y="3198"/>
                    <a:pt x="3593" y="4515"/>
                    <a:pt x="2866" y="6139"/>
                  </a:cubicBezTo>
                  <a:cubicBezTo>
                    <a:pt x="2138" y="7763"/>
                    <a:pt x="1691" y="9695"/>
                    <a:pt x="1747" y="11407"/>
                  </a:cubicBezTo>
                  <a:cubicBezTo>
                    <a:pt x="1803" y="13120"/>
                    <a:pt x="2362" y="14612"/>
                    <a:pt x="3593" y="15798"/>
                  </a:cubicBezTo>
                  <a:cubicBezTo>
                    <a:pt x="4824" y="16983"/>
                    <a:pt x="6727" y="17861"/>
                    <a:pt x="8797" y="18256"/>
                  </a:cubicBezTo>
                  <a:cubicBezTo>
                    <a:pt x="10868" y="18651"/>
                    <a:pt x="13106" y="18563"/>
                    <a:pt x="15009" y="17949"/>
                  </a:cubicBezTo>
                  <a:cubicBezTo>
                    <a:pt x="16911" y="17334"/>
                    <a:pt x="18478" y="16193"/>
                    <a:pt x="19541" y="14744"/>
                  </a:cubicBezTo>
                  <a:cubicBezTo>
                    <a:pt x="20605" y="13295"/>
                    <a:pt x="21164" y="11539"/>
                    <a:pt x="21332" y="9959"/>
                  </a:cubicBezTo>
                  <a:cubicBezTo>
                    <a:pt x="21500" y="8378"/>
                    <a:pt x="21276" y="6973"/>
                    <a:pt x="20493" y="5656"/>
                  </a:cubicBezTo>
                  <a:cubicBezTo>
                    <a:pt x="19709" y="4339"/>
                    <a:pt x="18366" y="3110"/>
                    <a:pt x="16911" y="2144"/>
                  </a:cubicBezTo>
                  <a:cubicBezTo>
                    <a:pt x="15456" y="1178"/>
                    <a:pt x="13890" y="476"/>
                    <a:pt x="12099" y="168"/>
                  </a:cubicBezTo>
                  <a:cubicBezTo>
                    <a:pt x="10308" y="-139"/>
                    <a:pt x="8294" y="-51"/>
                    <a:pt x="6559" y="651"/>
                  </a:cubicBezTo>
                  <a:cubicBezTo>
                    <a:pt x="4824" y="1354"/>
                    <a:pt x="3369" y="2671"/>
                    <a:pt x="2194" y="4515"/>
                  </a:cubicBezTo>
                  <a:cubicBezTo>
                    <a:pt x="1019" y="6359"/>
                    <a:pt x="124" y="8729"/>
                    <a:pt x="12" y="10793"/>
                  </a:cubicBezTo>
                  <a:cubicBezTo>
                    <a:pt x="-100" y="12856"/>
                    <a:pt x="572" y="14612"/>
                    <a:pt x="1467" y="15798"/>
                  </a:cubicBezTo>
                  <a:cubicBezTo>
                    <a:pt x="2362" y="16983"/>
                    <a:pt x="3481" y="17598"/>
                    <a:pt x="5384" y="17993"/>
                  </a:cubicBezTo>
                  <a:cubicBezTo>
                    <a:pt x="7287" y="18388"/>
                    <a:pt x="9973" y="18563"/>
                    <a:pt x="12155" y="18344"/>
                  </a:cubicBezTo>
                  <a:cubicBezTo>
                    <a:pt x="14337" y="18124"/>
                    <a:pt x="16016" y="17510"/>
                    <a:pt x="17527" y="16017"/>
                  </a:cubicBezTo>
                  <a:cubicBezTo>
                    <a:pt x="19038" y="14524"/>
                    <a:pt x="20381" y="12154"/>
                    <a:pt x="20773" y="10222"/>
                  </a:cubicBezTo>
                  <a:cubicBezTo>
                    <a:pt x="21164" y="8290"/>
                    <a:pt x="20605" y="6798"/>
                    <a:pt x="19989" y="5744"/>
                  </a:cubicBezTo>
                  <a:cubicBezTo>
                    <a:pt x="19374" y="4690"/>
                    <a:pt x="18702" y="4076"/>
                    <a:pt x="18087" y="3856"/>
                  </a:cubicBezTo>
                  <a:cubicBezTo>
                    <a:pt x="17471" y="3637"/>
                    <a:pt x="16911" y="3812"/>
                    <a:pt x="16352" y="3988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5" name="Line"/>
            <p:cNvSpPr/>
            <p:nvPr/>
          </p:nvSpPr>
          <p:spPr>
            <a:xfrm>
              <a:off x="469879" y="822541"/>
              <a:ext cx="671854" cy="545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349" fill="norm" stroke="1" extrusionOk="0">
                  <a:moveTo>
                    <a:pt x="17675" y="5695"/>
                  </a:moveTo>
                  <a:cubicBezTo>
                    <a:pt x="16781" y="4195"/>
                    <a:pt x="15888" y="2695"/>
                    <a:pt x="14833" y="1695"/>
                  </a:cubicBezTo>
                  <a:cubicBezTo>
                    <a:pt x="13777" y="695"/>
                    <a:pt x="12559" y="195"/>
                    <a:pt x="11544" y="45"/>
                  </a:cubicBezTo>
                  <a:cubicBezTo>
                    <a:pt x="10529" y="-105"/>
                    <a:pt x="9717" y="95"/>
                    <a:pt x="8621" y="1045"/>
                  </a:cubicBezTo>
                  <a:cubicBezTo>
                    <a:pt x="7524" y="1995"/>
                    <a:pt x="6144" y="3695"/>
                    <a:pt x="5088" y="5595"/>
                  </a:cubicBezTo>
                  <a:cubicBezTo>
                    <a:pt x="4033" y="7495"/>
                    <a:pt x="3302" y="9595"/>
                    <a:pt x="3018" y="11445"/>
                  </a:cubicBezTo>
                  <a:cubicBezTo>
                    <a:pt x="2733" y="13295"/>
                    <a:pt x="2896" y="14895"/>
                    <a:pt x="3505" y="16295"/>
                  </a:cubicBezTo>
                  <a:cubicBezTo>
                    <a:pt x="4114" y="17695"/>
                    <a:pt x="5169" y="18895"/>
                    <a:pt x="6712" y="19645"/>
                  </a:cubicBezTo>
                  <a:cubicBezTo>
                    <a:pt x="8255" y="20395"/>
                    <a:pt x="10285" y="20695"/>
                    <a:pt x="12072" y="20545"/>
                  </a:cubicBezTo>
                  <a:cubicBezTo>
                    <a:pt x="13858" y="20395"/>
                    <a:pt x="15401" y="19795"/>
                    <a:pt x="16863" y="18795"/>
                  </a:cubicBezTo>
                  <a:cubicBezTo>
                    <a:pt x="18324" y="17795"/>
                    <a:pt x="19705" y="16395"/>
                    <a:pt x="20476" y="14945"/>
                  </a:cubicBezTo>
                  <a:cubicBezTo>
                    <a:pt x="21248" y="13495"/>
                    <a:pt x="21410" y="11995"/>
                    <a:pt x="21329" y="10745"/>
                  </a:cubicBezTo>
                  <a:cubicBezTo>
                    <a:pt x="21248" y="9495"/>
                    <a:pt x="20923" y="8495"/>
                    <a:pt x="20151" y="7295"/>
                  </a:cubicBezTo>
                  <a:cubicBezTo>
                    <a:pt x="19380" y="6095"/>
                    <a:pt x="18162" y="4695"/>
                    <a:pt x="16457" y="3495"/>
                  </a:cubicBezTo>
                  <a:cubicBezTo>
                    <a:pt x="14751" y="2295"/>
                    <a:pt x="12559" y="1295"/>
                    <a:pt x="10772" y="795"/>
                  </a:cubicBezTo>
                  <a:cubicBezTo>
                    <a:pt x="8986" y="295"/>
                    <a:pt x="7605" y="295"/>
                    <a:pt x="6387" y="745"/>
                  </a:cubicBezTo>
                  <a:cubicBezTo>
                    <a:pt x="5169" y="1195"/>
                    <a:pt x="4114" y="2095"/>
                    <a:pt x="3099" y="3645"/>
                  </a:cubicBezTo>
                  <a:cubicBezTo>
                    <a:pt x="2084" y="5195"/>
                    <a:pt x="1109" y="7395"/>
                    <a:pt x="541" y="9445"/>
                  </a:cubicBezTo>
                  <a:cubicBezTo>
                    <a:pt x="-28" y="11495"/>
                    <a:pt x="-190" y="13395"/>
                    <a:pt x="257" y="15045"/>
                  </a:cubicBezTo>
                  <a:cubicBezTo>
                    <a:pt x="703" y="16695"/>
                    <a:pt x="1759" y="18095"/>
                    <a:pt x="3261" y="19145"/>
                  </a:cubicBezTo>
                  <a:cubicBezTo>
                    <a:pt x="4763" y="20195"/>
                    <a:pt x="6712" y="20895"/>
                    <a:pt x="8499" y="21195"/>
                  </a:cubicBezTo>
                  <a:cubicBezTo>
                    <a:pt x="10285" y="21495"/>
                    <a:pt x="11909" y="21395"/>
                    <a:pt x="13290" y="20545"/>
                  </a:cubicBezTo>
                  <a:cubicBezTo>
                    <a:pt x="14670" y="19695"/>
                    <a:pt x="15807" y="18095"/>
                    <a:pt x="16578" y="15695"/>
                  </a:cubicBezTo>
                  <a:cubicBezTo>
                    <a:pt x="17350" y="13295"/>
                    <a:pt x="17756" y="10095"/>
                    <a:pt x="17796" y="7745"/>
                  </a:cubicBezTo>
                  <a:cubicBezTo>
                    <a:pt x="17837" y="5395"/>
                    <a:pt x="17512" y="3895"/>
                    <a:pt x="16741" y="2895"/>
                  </a:cubicBezTo>
                  <a:cubicBezTo>
                    <a:pt x="15969" y="1895"/>
                    <a:pt x="14751" y="1395"/>
                    <a:pt x="13980" y="1245"/>
                  </a:cubicBezTo>
                  <a:cubicBezTo>
                    <a:pt x="13208" y="1095"/>
                    <a:pt x="12884" y="1295"/>
                    <a:pt x="12559" y="1495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6" name="Line"/>
            <p:cNvSpPr/>
            <p:nvPr/>
          </p:nvSpPr>
          <p:spPr>
            <a:xfrm>
              <a:off x="2740952" y="702911"/>
              <a:ext cx="592899" cy="653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399" fill="norm" stroke="1" extrusionOk="0">
                  <a:moveTo>
                    <a:pt x="18726" y="6929"/>
                  </a:moveTo>
                  <a:cubicBezTo>
                    <a:pt x="18448" y="6091"/>
                    <a:pt x="18170" y="5254"/>
                    <a:pt x="17475" y="4417"/>
                  </a:cubicBezTo>
                  <a:cubicBezTo>
                    <a:pt x="16779" y="3580"/>
                    <a:pt x="15667" y="2743"/>
                    <a:pt x="14230" y="2324"/>
                  </a:cubicBezTo>
                  <a:cubicBezTo>
                    <a:pt x="12793" y="1905"/>
                    <a:pt x="11032" y="1905"/>
                    <a:pt x="9317" y="2533"/>
                  </a:cubicBezTo>
                  <a:cubicBezTo>
                    <a:pt x="7602" y="3161"/>
                    <a:pt x="5933" y="4417"/>
                    <a:pt x="4589" y="5882"/>
                  </a:cubicBezTo>
                  <a:cubicBezTo>
                    <a:pt x="3245" y="7347"/>
                    <a:pt x="2225" y="9022"/>
                    <a:pt x="1669" y="10612"/>
                  </a:cubicBezTo>
                  <a:cubicBezTo>
                    <a:pt x="1112" y="12203"/>
                    <a:pt x="1020" y="13710"/>
                    <a:pt x="1205" y="14966"/>
                  </a:cubicBezTo>
                  <a:cubicBezTo>
                    <a:pt x="1391" y="16222"/>
                    <a:pt x="1854" y="17226"/>
                    <a:pt x="3059" y="18273"/>
                  </a:cubicBezTo>
                  <a:cubicBezTo>
                    <a:pt x="4264" y="19319"/>
                    <a:pt x="6211" y="20408"/>
                    <a:pt x="8112" y="20952"/>
                  </a:cubicBezTo>
                  <a:cubicBezTo>
                    <a:pt x="10012" y="21496"/>
                    <a:pt x="11866" y="21496"/>
                    <a:pt x="13442" y="21203"/>
                  </a:cubicBezTo>
                  <a:cubicBezTo>
                    <a:pt x="15018" y="20910"/>
                    <a:pt x="16316" y="20324"/>
                    <a:pt x="17567" y="19068"/>
                  </a:cubicBezTo>
                  <a:cubicBezTo>
                    <a:pt x="18819" y="17812"/>
                    <a:pt x="20024" y="15887"/>
                    <a:pt x="20627" y="13794"/>
                  </a:cubicBezTo>
                  <a:cubicBezTo>
                    <a:pt x="21229" y="11701"/>
                    <a:pt x="21229" y="9440"/>
                    <a:pt x="20858" y="7473"/>
                  </a:cubicBezTo>
                  <a:cubicBezTo>
                    <a:pt x="20488" y="5505"/>
                    <a:pt x="19746" y="3831"/>
                    <a:pt x="18773" y="2617"/>
                  </a:cubicBezTo>
                  <a:cubicBezTo>
                    <a:pt x="17799" y="1403"/>
                    <a:pt x="16594" y="649"/>
                    <a:pt x="14833" y="273"/>
                  </a:cubicBezTo>
                  <a:cubicBezTo>
                    <a:pt x="13071" y="-104"/>
                    <a:pt x="10754" y="-104"/>
                    <a:pt x="8668" y="356"/>
                  </a:cubicBezTo>
                  <a:cubicBezTo>
                    <a:pt x="6582" y="817"/>
                    <a:pt x="4728" y="1738"/>
                    <a:pt x="3384" y="3077"/>
                  </a:cubicBezTo>
                  <a:cubicBezTo>
                    <a:pt x="2040" y="4417"/>
                    <a:pt x="1205" y="6175"/>
                    <a:pt x="695" y="7891"/>
                  </a:cubicBezTo>
                  <a:cubicBezTo>
                    <a:pt x="185" y="9608"/>
                    <a:pt x="0" y="11282"/>
                    <a:pt x="0" y="12789"/>
                  </a:cubicBezTo>
                  <a:cubicBezTo>
                    <a:pt x="0" y="14296"/>
                    <a:pt x="185" y="15636"/>
                    <a:pt x="649" y="16598"/>
                  </a:cubicBezTo>
                  <a:cubicBezTo>
                    <a:pt x="1112" y="17561"/>
                    <a:pt x="1854" y="18147"/>
                    <a:pt x="3291" y="18566"/>
                  </a:cubicBezTo>
                  <a:cubicBezTo>
                    <a:pt x="4728" y="18984"/>
                    <a:pt x="6860" y="19236"/>
                    <a:pt x="8621" y="19194"/>
                  </a:cubicBezTo>
                  <a:cubicBezTo>
                    <a:pt x="10383" y="19152"/>
                    <a:pt x="11773" y="18817"/>
                    <a:pt x="13164" y="18189"/>
                  </a:cubicBezTo>
                  <a:cubicBezTo>
                    <a:pt x="14555" y="17561"/>
                    <a:pt x="15945" y="16640"/>
                    <a:pt x="17104" y="15510"/>
                  </a:cubicBezTo>
                  <a:cubicBezTo>
                    <a:pt x="18263" y="14380"/>
                    <a:pt x="19190" y="13040"/>
                    <a:pt x="19700" y="11868"/>
                  </a:cubicBezTo>
                  <a:cubicBezTo>
                    <a:pt x="20209" y="10696"/>
                    <a:pt x="20302" y="9691"/>
                    <a:pt x="20209" y="8770"/>
                  </a:cubicBezTo>
                  <a:cubicBezTo>
                    <a:pt x="20117" y="7849"/>
                    <a:pt x="19839" y="7012"/>
                    <a:pt x="18912" y="5882"/>
                  </a:cubicBezTo>
                  <a:cubicBezTo>
                    <a:pt x="17985" y="4752"/>
                    <a:pt x="16409" y="3329"/>
                    <a:pt x="14740" y="2491"/>
                  </a:cubicBezTo>
                  <a:cubicBezTo>
                    <a:pt x="13071" y="1654"/>
                    <a:pt x="11310" y="1403"/>
                    <a:pt x="9688" y="1612"/>
                  </a:cubicBezTo>
                  <a:cubicBezTo>
                    <a:pt x="8065" y="1822"/>
                    <a:pt x="6582" y="2491"/>
                    <a:pt x="5377" y="3496"/>
                  </a:cubicBezTo>
                  <a:cubicBezTo>
                    <a:pt x="4172" y="4501"/>
                    <a:pt x="3245" y="5840"/>
                    <a:pt x="2688" y="7682"/>
                  </a:cubicBezTo>
                  <a:cubicBezTo>
                    <a:pt x="2132" y="9524"/>
                    <a:pt x="1947" y="11868"/>
                    <a:pt x="2179" y="13710"/>
                  </a:cubicBezTo>
                  <a:cubicBezTo>
                    <a:pt x="2410" y="15552"/>
                    <a:pt x="3059" y="16891"/>
                    <a:pt x="4125" y="17896"/>
                  </a:cubicBezTo>
                  <a:cubicBezTo>
                    <a:pt x="5191" y="18901"/>
                    <a:pt x="6675" y="19570"/>
                    <a:pt x="8390" y="19989"/>
                  </a:cubicBezTo>
                  <a:cubicBezTo>
                    <a:pt x="10105" y="20408"/>
                    <a:pt x="12052" y="20575"/>
                    <a:pt x="13952" y="20156"/>
                  </a:cubicBezTo>
                  <a:cubicBezTo>
                    <a:pt x="15852" y="19738"/>
                    <a:pt x="17706" y="18733"/>
                    <a:pt x="18912" y="17436"/>
                  </a:cubicBezTo>
                  <a:cubicBezTo>
                    <a:pt x="20117" y="16138"/>
                    <a:pt x="20673" y="14547"/>
                    <a:pt x="21044" y="12998"/>
                  </a:cubicBezTo>
                  <a:cubicBezTo>
                    <a:pt x="21415" y="11449"/>
                    <a:pt x="21600" y="9943"/>
                    <a:pt x="21461" y="8729"/>
                  </a:cubicBezTo>
                  <a:cubicBezTo>
                    <a:pt x="21322" y="7515"/>
                    <a:pt x="20858" y="6594"/>
                    <a:pt x="20302" y="5924"/>
                  </a:cubicBezTo>
                  <a:cubicBezTo>
                    <a:pt x="19746" y="5254"/>
                    <a:pt x="19097" y="4836"/>
                    <a:pt x="18448" y="4543"/>
                  </a:cubicBezTo>
                  <a:cubicBezTo>
                    <a:pt x="17799" y="4249"/>
                    <a:pt x="17150" y="4082"/>
                    <a:pt x="17197" y="4250"/>
                  </a:cubicBezTo>
                  <a:cubicBezTo>
                    <a:pt x="17243" y="4417"/>
                    <a:pt x="17985" y="4919"/>
                    <a:pt x="18726" y="5422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7" name="Line"/>
            <p:cNvSpPr/>
            <p:nvPr/>
          </p:nvSpPr>
          <p:spPr>
            <a:xfrm>
              <a:off x="1003136" y="658850"/>
              <a:ext cx="1748040" cy="379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6" fill="norm" stroke="1" extrusionOk="0">
                  <a:moveTo>
                    <a:pt x="0" y="16992"/>
                  </a:moveTo>
                  <a:cubicBezTo>
                    <a:pt x="0" y="16272"/>
                    <a:pt x="0" y="15552"/>
                    <a:pt x="79" y="15048"/>
                  </a:cubicBezTo>
                  <a:cubicBezTo>
                    <a:pt x="158" y="14544"/>
                    <a:pt x="316" y="14256"/>
                    <a:pt x="805" y="13104"/>
                  </a:cubicBezTo>
                  <a:cubicBezTo>
                    <a:pt x="1295" y="11952"/>
                    <a:pt x="2116" y="9936"/>
                    <a:pt x="2984" y="8136"/>
                  </a:cubicBezTo>
                  <a:cubicBezTo>
                    <a:pt x="3853" y="6336"/>
                    <a:pt x="4768" y="4752"/>
                    <a:pt x="5747" y="3528"/>
                  </a:cubicBezTo>
                  <a:cubicBezTo>
                    <a:pt x="6726" y="2304"/>
                    <a:pt x="7768" y="1440"/>
                    <a:pt x="8747" y="864"/>
                  </a:cubicBezTo>
                  <a:cubicBezTo>
                    <a:pt x="9726" y="288"/>
                    <a:pt x="10642" y="0"/>
                    <a:pt x="11684" y="0"/>
                  </a:cubicBezTo>
                  <a:cubicBezTo>
                    <a:pt x="12726" y="0"/>
                    <a:pt x="13895" y="288"/>
                    <a:pt x="14858" y="1080"/>
                  </a:cubicBezTo>
                  <a:cubicBezTo>
                    <a:pt x="15821" y="1872"/>
                    <a:pt x="16579" y="3168"/>
                    <a:pt x="17258" y="4896"/>
                  </a:cubicBezTo>
                  <a:cubicBezTo>
                    <a:pt x="17937" y="6624"/>
                    <a:pt x="18537" y="8784"/>
                    <a:pt x="18995" y="10728"/>
                  </a:cubicBezTo>
                  <a:cubicBezTo>
                    <a:pt x="19453" y="12672"/>
                    <a:pt x="19768" y="14400"/>
                    <a:pt x="20005" y="15984"/>
                  </a:cubicBezTo>
                  <a:cubicBezTo>
                    <a:pt x="20242" y="17568"/>
                    <a:pt x="20400" y="19008"/>
                    <a:pt x="20542" y="20016"/>
                  </a:cubicBezTo>
                  <a:cubicBezTo>
                    <a:pt x="20684" y="21024"/>
                    <a:pt x="20811" y="21600"/>
                    <a:pt x="20984" y="21312"/>
                  </a:cubicBezTo>
                  <a:cubicBezTo>
                    <a:pt x="21158" y="21024"/>
                    <a:pt x="21379" y="19872"/>
                    <a:pt x="21600" y="1872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8" name="Line"/>
            <p:cNvSpPr/>
            <p:nvPr/>
          </p:nvSpPr>
          <p:spPr>
            <a:xfrm>
              <a:off x="2505836" y="676411"/>
              <a:ext cx="240625" cy="468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498" fill="norm" stroke="1" extrusionOk="0">
                  <a:moveTo>
                    <a:pt x="17053" y="1072"/>
                  </a:moveTo>
                  <a:cubicBezTo>
                    <a:pt x="16825" y="485"/>
                    <a:pt x="16598" y="-102"/>
                    <a:pt x="16484" y="15"/>
                  </a:cubicBezTo>
                  <a:cubicBezTo>
                    <a:pt x="16371" y="133"/>
                    <a:pt x="16371" y="955"/>
                    <a:pt x="16939" y="2950"/>
                  </a:cubicBezTo>
                  <a:cubicBezTo>
                    <a:pt x="17507" y="4946"/>
                    <a:pt x="18644" y="8115"/>
                    <a:pt x="19667" y="10463"/>
                  </a:cubicBezTo>
                  <a:cubicBezTo>
                    <a:pt x="20691" y="12811"/>
                    <a:pt x="21600" y="14337"/>
                    <a:pt x="21373" y="15335"/>
                  </a:cubicBezTo>
                  <a:cubicBezTo>
                    <a:pt x="21145" y="16333"/>
                    <a:pt x="19781" y="16802"/>
                    <a:pt x="16939" y="17389"/>
                  </a:cubicBezTo>
                  <a:cubicBezTo>
                    <a:pt x="14097" y="17976"/>
                    <a:pt x="9777" y="18681"/>
                    <a:pt x="6707" y="19385"/>
                  </a:cubicBezTo>
                  <a:cubicBezTo>
                    <a:pt x="3638" y="20089"/>
                    <a:pt x="1819" y="20794"/>
                    <a:pt x="0" y="21498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9" name="Line"/>
            <p:cNvSpPr/>
            <p:nvPr/>
          </p:nvSpPr>
          <p:spPr>
            <a:xfrm>
              <a:off x="3039856" y="58262"/>
              <a:ext cx="574126" cy="707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437" fill="norm" stroke="1" extrusionOk="0">
                  <a:moveTo>
                    <a:pt x="2966" y="21058"/>
                  </a:moveTo>
                  <a:cubicBezTo>
                    <a:pt x="2489" y="21058"/>
                    <a:pt x="2011" y="21058"/>
                    <a:pt x="1533" y="20671"/>
                  </a:cubicBezTo>
                  <a:cubicBezTo>
                    <a:pt x="1055" y="20284"/>
                    <a:pt x="577" y="19510"/>
                    <a:pt x="290" y="17962"/>
                  </a:cubicBezTo>
                  <a:cubicBezTo>
                    <a:pt x="4" y="16413"/>
                    <a:pt x="-92" y="14091"/>
                    <a:pt x="99" y="12155"/>
                  </a:cubicBezTo>
                  <a:cubicBezTo>
                    <a:pt x="290" y="10220"/>
                    <a:pt x="768" y="8671"/>
                    <a:pt x="1246" y="7278"/>
                  </a:cubicBezTo>
                  <a:cubicBezTo>
                    <a:pt x="1724" y="5884"/>
                    <a:pt x="2202" y="4646"/>
                    <a:pt x="2680" y="3678"/>
                  </a:cubicBezTo>
                  <a:cubicBezTo>
                    <a:pt x="3158" y="2710"/>
                    <a:pt x="3635" y="2013"/>
                    <a:pt x="4687" y="1433"/>
                  </a:cubicBezTo>
                  <a:cubicBezTo>
                    <a:pt x="5738" y="852"/>
                    <a:pt x="7363" y="388"/>
                    <a:pt x="8892" y="155"/>
                  </a:cubicBezTo>
                  <a:cubicBezTo>
                    <a:pt x="10421" y="-77"/>
                    <a:pt x="11855" y="-77"/>
                    <a:pt x="13432" y="349"/>
                  </a:cubicBezTo>
                  <a:cubicBezTo>
                    <a:pt x="15009" y="775"/>
                    <a:pt x="16729" y="1626"/>
                    <a:pt x="18019" y="2633"/>
                  </a:cubicBezTo>
                  <a:cubicBezTo>
                    <a:pt x="19310" y="3639"/>
                    <a:pt x="20170" y="4800"/>
                    <a:pt x="20696" y="6078"/>
                  </a:cubicBezTo>
                  <a:cubicBezTo>
                    <a:pt x="21221" y="7355"/>
                    <a:pt x="21412" y="8749"/>
                    <a:pt x="21460" y="9910"/>
                  </a:cubicBezTo>
                  <a:cubicBezTo>
                    <a:pt x="21508" y="11071"/>
                    <a:pt x="21412" y="12000"/>
                    <a:pt x="20839" y="12929"/>
                  </a:cubicBezTo>
                  <a:cubicBezTo>
                    <a:pt x="20266" y="13858"/>
                    <a:pt x="19214" y="14788"/>
                    <a:pt x="17924" y="15794"/>
                  </a:cubicBezTo>
                  <a:cubicBezTo>
                    <a:pt x="16634" y="16800"/>
                    <a:pt x="15104" y="17884"/>
                    <a:pt x="13766" y="18775"/>
                  </a:cubicBezTo>
                  <a:cubicBezTo>
                    <a:pt x="12428" y="19665"/>
                    <a:pt x="11281" y="20362"/>
                    <a:pt x="10373" y="20826"/>
                  </a:cubicBezTo>
                  <a:cubicBezTo>
                    <a:pt x="9466" y="21291"/>
                    <a:pt x="8796" y="21523"/>
                    <a:pt x="8701" y="21407"/>
                  </a:cubicBezTo>
                  <a:cubicBezTo>
                    <a:pt x="8605" y="21291"/>
                    <a:pt x="9083" y="20826"/>
                    <a:pt x="9513" y="20362"/>
                  </a:cubicBezTo>
                  <a:cubicBezTo>
                    <a:pt x="9943" y="19897"/>
                    <a:pt x="10326" y="19433"/>
                    <a:pt x="10708" y="18968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0" name="Line"/>
            <p:cNvSpPr/>
            <p:nvPr/>
          </p:nvSpPr>
          <p:spPr>
            <a:xfrm>
              <a:off x="3222168" y="538736"/>
              <a:ext cx="219024" cy="26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600" fill="norm" stroke="1" extrusionOk="0">
                  <a:moveTo>
                    <a:pt x="14575" y="0"/>
                  </a:moveTo>
                  <a:cubicBezTo>
                    <a:pt x="11595" y="2057"/>
                    <a:pt x="8616" y="4114"/>
                    <a:pt x="6133" y="5863"/>
                  </a:cubicBezTo>
                  <a:cubicBezTo>
                    <a:pt x="3650" y="7611"/>
                    <a:pt x="1664" y="9051"/>
                    <a:pt x="671" y="10286"/>
                  </a:cubicBezTo>
                  <a:cubicBezTo>
                    <a:pt x="-322" y="11520"/>
                    <a:pt x="-322" y="12549"/>
                    <a:pt x="1416" y="13577"/>
                  </a:cubicBezTo>
                  <a:cubicBezTo>
                    <a:pt x="3154" y="14606"/>
                    <a:pt x="6630" y="15634"/>
                    <a:pt x="9609" y="16251"/>
                  </a:cubicBezTo>
                  <a:cubicBezTo>
                    <a:pt x="12588" y="16869"/>
                    <a:pt x="15071" y="17074"/>
                    <a:pt x="16933" y="17383"/>
                  </a:cubicBezTo>
                  <a:cubicBezTo>
                    <a:pt x="18795" y="17691"/>
                    <a:pt x="20037" y="18103"/>
                    <a:pt x="20657" y="18823"/>
                  </a:cubicBezTo>
                  <a:cubicBezTo>
                    <a:pt x="21278" y="19543"/>
                    <a:pt x="21278" y="20571"/>
                    <a:pt x="21278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9" name="Drawing"/>
          <p:cNvGrpSpPr/>
          <p:nvPr/>
        </p:nvGrpSpPr>
        <p:grpSpPr>
          <a:xfrm>
            <a:off x="6570481" y="671153"/>
            <a:ext cx="6264633" cy="7654417"/>
            <a:chOff x="0" y="0"/>
            <a:chExt cx="6264631" cy="7654415"/>
          </a:xfrm>
        </p:grpSpPr>
        <p:sp>
          <p:nvSpPr>
            <p:cNvPr id="1483" name="Line"/>
            <p:cNvSpPr/>
            <p:nvPr/>
          </p:nvSpPr>
          <p:spPr>
            <a:xfrm>
              <a:off x="720682" y="214394"/>
              <a:ext cx="234358" cy="613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0976" fill="norm" stroke="1" extrusionOk="0">
                  <a:moveTo>
                    <a:pt x="3484" y="7783"/>
                  </a:moveTo>
                  <a:cubicBezTo>
                    <a:pt x="2787" y="10057"/>
                    <a:pt x="2090" y="12331"/>
                    <a:pt x="1510" y="14473"/>
                  </a:cubicBezTo>
                  <a:cubicBezTo>
                    <a:pt x="929" y="16616"/>
                    <a:pt x="465" y="18627"/>
                    <a:pt x="232" y="19851"/>
                  </a:cubicBezTo>
                  <a:cubicBezTo>
                    <a:pt x="0" y="21076"/>
                    <a:pt x="0" y="21513"/>
                    <a:pt x="0" y="20070"/>
                  </a:cubicBezTo>
                  <a:cubicBezTo>
                    <a:pt x="0" y="18627"/>
                    <a:pt x="0" y="15304"/>
                    <a:pt x="697" y="12331"/>
                  </a:cubicBezTo>
                  <a:cubicBezTo>
                    <a:pt x="1394" y="9358"/>
                    <a:pt x="2787" y="6734"/>
                    <a:pt x="3948" y="4985"/>
                  </a:cubicBezTo>
                  <a:cubicBezTo>
                    <a:pt x="5110" y="3236"/>
                    <a:pt x="6039" y="2362"/>
                    <a:pt x="7084" y="1662"/>
                  </a:cubicBezTo>
                  <a:cubicBezTo>
                    <a:pt x="8129" y="962"/>
                    <a:pt x="9290" y="438"/>
                    <a:pt x="10800" y="175"/>
                  </a:cubicBezTo>
                  <a:cubicBezTo>
                    <a:pt x="12310" y="-87"/>
                    <a:pt x="14168" y="-87"/>
                    <a:pt x="16026" y="394"/>
                  </a:cubicBezTo>
                  <a:cubicBezTo>
                    <a:pt x="17884" y="875"/>
                    <a:pt x="19742" y="1837"/>
                    <a:pt x="20671" y="2886"/>
                  </a:cubicBezTo>
                  <a:cubicBezTo>
                    <a:pt x="21600" y="3936"/>
                    <a:pt x="21600" y="5073"/>
                    <a:pt x="19974" y="6034"/>
                  </a:cubicBezTo>
                  <a:cubicBezTo>
                    <a:pt x="18348" y="6996"/>
                    <a:pt x="15097" y="7783"/>
                    <a:pt x="11961" y="8308"/>
                  </a:cubicBezTo>
                  <a:cubicBezTo>
                    <a:pt x="8826" y="8833"/>
                    <a:pt x="5806" y="9095"/>
                    <a:pt x="2787" y="93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4" name="Line"/>
            <p:cNvSpPr/>
            <p:nvPr/>
          </p:nvSpPr>
          <p:spPr>
            <a:xfrm>
              <a:off x="876860" y="704758"/>
              <a:ext cx="127496" cy="204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3" h="21368" fill="norm" stroke="1" extrusionOk="0">
                  <a:moveTo>
                    <a:pt x="20723" y="2968"/>
                  </a:moveTo>
                  <a:cubicBezTo>
                    <a:pt x="19477" y="1901"/>
                    <a:pt x="18231" y="835"/>
                    <a:pt x="16569" y="301"/>
                  </a:cubicBezTo>
                  <a:cubicBezTo>
                    <a:pt x="14908" y="-232"/>
                    <a:pt x="12831" y="-232"/>
                    <a:pt x="9508" y="1768"/>
                  </a:cubicBezTo>
                  <a:cubicBezTo>
                    <a:pt x="6185" y="3768"/>
                    <a:pt x="1615" y="7768"/>
                    <a:pt x="369" y="10968"/>
                  </a:cubicBezTo>
                  <a:cubicBezTo>
                    <a:pt x="-877" y="14168"/>
                    <a:pt x="1200" y="16568"/>
                    <a:pt x="4108" y="18168"/>
                  </a:cubicBezTo>
                  <a:cubicBezTo>
                    <a:pt x="7015" y="19768"/>
                    <a:pt x="10754" y="20568"/>
                    <a:pt x="14492" y="213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5" name="Line"/>
            <p:cNvSpPr/>
            <p:nvPr/>
          </p:nvSpPr>
          <p:spPr>
            <a:xfrm>
              <a:off x="1086031" y="715209"/>
              <a:ext cx="109997" cy="236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293" fill="norm" stroke="1" extrusionOk="0">
                  <a:moveTo>
                    <a:pt x="21129" y="2997"/>
                  </a:moveTo>
                  <a:cubicBezTo>
                    <a:pt x="19656" y="1848"/>
                    <a:pt x="18184" y="699"/>
                    <a:pt x="16220" y="240"/>
                  </a:cubicBezTo>
                  <a:cubicBezTo>
                    <a:pt x="14256" y="-220"/>
                    <a:pt x="11802" y="10"/>
                    <a:pt x="9102" y="699"/>
                  </a:cubicBezTo>
                  <a:cubicBezTo>
                    <a:pt x="6402" y="1388"/>
                    <a:pt x="3456" y="2537"/>
                    <a:pt x="2965" y="4261"/>
                  </a:cubicBezTo>
                  <a:cubicBezTo>
                    <a:pt x="2474" y="5984"/>
                    <a:pt x="4438" y="8282"/>
                    <a:pt x="7138" y="10235"/>
                  </a:cubicBezTo>
                  <a:cubicBezTo>
                    <a:pt x="9838" y="12188"/>
                    <a:pt x="13274" y="13797"/>
                    <a:pt x="14993" y="15405"/>
                  </a:cubicBezTo>
                  <a:cubicBezTo>
                    <a:pt x="16711" y="17014"/>
                    <a:pt x="16711" y="18623"/>
                    <a:pt x="15238" y="19657"/>
                  </a:cubicBezTo>
                  <a:cubicBezTo>
                    <a:pt x="13765" y="20691"/>
                    <a:pt x="10820" y="21150"/>
                    <a:pt x="8120" y="21265"/>
                  </a:cubicBezTo>
                  <a:cubicBezTo>
                    <a:pt x="5420" y="21380"/>
                    <a:pt x="2965" y="21150"/>
                    <a:pt x="1493" y="20461"/>
                  </a:cubicBezTo>
                  <a:cubicBezTo>
                    <a:pt x="20" y="19771"/>
                    <a:pt x="-471" y="18623"/>
                    <a:pt x="511" y="17244"/>
                  </a:cubicBezTo>
                  <a:cubicBezTo>
                    <a:pt x="1493" y="15865"/>
                    <a:pt x="3947" y="14257"/>
                    <a:pt x="6402" y="126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6" name="Line"/>
            <p:cNvSpPr/>
            <p:nvPr/>
          </p:nvSpPr>
          <p:spPr>
            <a:xfrm>
              <a:off x="1464366" y="595199"/>
              <a:ext cx="176339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7" name="Line"/>
            <p:cNvSpPr/>
            <p:nvPr/>
          </p:nvSpPr>
          <p:spPr>
            <a:xfrm>
              <a:off x="1495033" y="725535"/>
              <a:ext cx="214673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8" name="Line"/>
            <p:cNvSpPr/>
            <p:nvPr/>
          </p:nvSpPr>
          <p:spPr>
            <a:xfrm>
              <a:off x="2018476" y="456711"/>
              <a:ext cx="230860" cy="307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279" fill="norm" stroke="1" extrusionOk="0">
                  <a:moveTo>
                    <a:pt x="20233" y="6407"/>
                  </a:moveTo>
                  <a:cubicBezTo>
                    <a:pt x="20468" y="5522"/>
                    <a:pt x="20703" y="4636"/>
                    <a:pt x="20937" y="3574"/>
                  </a:cubicBezTo>
                  <a:cubicBezTo>
                    <a:pt x="21172" y="2512"/>
                    <a:pt x="21407" y="1272"/>
                    <a:pt x="20937" y="564"/>
                  </a:cubicBezTo>
                  <a:cubicBezTo>
                    <a:pt x="20468" y="-144"/>
                    <a:pt x="19294" y="-321"/>
                    <a:pt x="16711" y="830"/>
                  </a:cubicBezTo>
                  <a:cubicBezTo>
                    <a:pt x="14129" y="1981"/>
                    <a:pt x="10137" y="4459"/>
                    <a:pt x="7085" y="7292"/>
                  </a:cubicBezTo>
                  <a:cubicBezTo>
                    <a:pt x="4033" y="10125"/>
                    <a:pt x="1920" y="13312"/>
                    <a:pt x="864" y="15525"/>
                  </a:cubicBezTo>
                  <a:cubicBezTo>
                    <a:pt x="-193" y="17738"/>
                    <a:pt x="-193" y="18977"/>
                    <a:pt x="394" y="19863"/>
                  </a:cubicBezTo>
                  <a:cubicBezTo>
                    <a:pt x="981" y="20748"/>
                    <a:pt x="2155" y="21279"/>
                    <a:pt x="4737" y="21279"/>
                  </a:cubicBezTo>
                  <a:cubicBezTo>
                    <a:pt x="7320" y="21279"/>
                    <a:pt x="11311" y="20748"/>
                    <a:pt x="14364" y="18712"/>
                  </a:cubicBezTo>
                  <a:cubicBezTo>
                    <a:pt x="17416" y="16676"/>
                    <a:pt x="19529" y="13135"/>
                    <a:pt x="20468" y="10302"/>
                  </a:cubicBezTo>
                  <a:cubicBezTo>
                    <a:pt x="21407" y="7469"/>
                    <a:pt x="21172" y="5345"/>
                    <a:pt x="20468" y="3928"/>
                  </a:cubicBezTo>
                  <a:cubicBezTo>
                    <a:pt x="19764" y="2512"/>
                    <a:pt x="18590" y="1804"/>
                    <a:pt x="16946" y="2069"/>
                  </a:cubicBezTo>
                  <a:cubicBezTo>
                    <a:pt x="15303" y="2335"/>
                    <a:pt x="13190" y="3574"/>
                    <a:pt x="11077" y="48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9" name="Line"/>
            <p:cNvSpPr/>
            <p:nvPr/>
          </p:nvSpPr>
          <p:spPr>
            <a:xfrm>
              <a:off x="2338386" y="648867"/>
              <a:ext cx="15334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0" name="Line"/>
            <p:cNvSpPr/>
            <p:nvPr/>
          </p:nvSpPr>
          <p:spPr>
            <a:xfrm>
              <a:off x="2560724" y="480197"/>
              <a:ext cx="76669" cy="34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" y="4000"/>
                    <a:pt x="1440" y="8000"/>
                    <a:pt x="1440" y="11280"/>
                  </a:cubicBezTo>
                  <a:cubicBezTo>
                    <a:pt x="1440" y="14560"/>
                    <a:pt x="720" y="17120"/>
                    <a:pt x="3960" y="18720"/>
                  </a:cubicBezTo>
                  <a:cubicBezTo>
                    <a:pt x="7200" y="20320"/>
                    <a:pt x="14400" y="209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1" name="Line"/>
            <p:cNvSpPr/>
            <p:nvPr/>
          </p:nvSpPr>
          <p:spPr>
            <a:xfrm>
              <a:off x="697682" y="1062211"/>
              <a:ext cx="227939" cy="546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1" h="21478" fill="norm" stroke="1" extrusionOk="0">
                  <a:moveTo>
                    <a:pt x="4226" y="7561"/>
                  </a:moveTo>
                  <a:cubicBezTo>
                    <a:pt x="4696" y="9671"/>
                    <a:pt x="5165" y="11781"/>
                    <a:pt x="5165" y="13790"/>
                  </a:cubicBezTo>
                  <a:cubicBezTo>
                    <a:pt x="5165" y="15799"/>
                    <a:pt x="4696" y="17708"/>
                    <a:pt x="4343" y="19115"/>
                  </a:cubicBezTo>
                  <a:cubicBezTo>
                    <a:pt x="3991" y="20521"/>
                    <a:pt x="3757" y="21426"/>
                    <a:pt x="3639" y="21476"/>
                  </a:cubicBezTo>
                  <a:cubicBezTo>
                    <a:pt x="3522" y="21526"/>
                    <a:pt x="3522" y="20722"/>
                    <a:pt x="3757" y="18613"/>
                  </a:cubicBezTo>
                  <a:cubicBezTo>
                    <a:pt x="3991" y="16503"/>
                    <a:pt x="4461" y="13087"/>
                    <a:pt x="5752" y="10023"/>
                  </a:cubicBezTo>
                  <a:cubicBezTo>
                    <a:pt x="7043" y="6959"/>
                    <a:pt x="9157" y="4246"/>
                    <a:pt x="10565" y="2689"/>
                  </a:cubicBezTo>
                  <a:cubicBezTo>
                    <a:pt x="11974" y="1132"/>
                    <a:pt x="12678" y="730"/>
                    <a:pt x="13617" y="428"/>
                  </a:cubicBezTo>
                  <a:cubicBezTo>
                    <a:pt x="14557" y="127"/>
                    <a:pt x="15730" y="-74"/>
                    <a:pt x="16787" y="26"/>
                  </a:cubicBezTo>
                  <a:cubicBezTo>
                    <a:pt x="17844" y="127"/>
                    <a:pt x="18783" y="529"/>
                    <a:pt x="19722" y="1584"/>
                  </a:cubicBezTo>
                  <a:cubicBezTo>
                    <a:pt x="20661" y="2639"/>
                    <a:pt x="21600" y="4346"/>
                    <a:pt x="20309" y="5853"/>
                  </a:cubicBezTo>
                  <a:cubicBezTo>
                    <a:pt x="19017" y="7360"/>
                    <a:pt x="15496" y="8666"/>
                    <a:pt x="12091" y="9420"/>
                  </a:cubicBezTo>
                  <a:cubicBezTo>
                    <a:pt x="8687" y="10173"/>
                    <a:pt x="5400" y="10374"/>
                    <a:pt x="3404" y="10676"/>
                  </a:cubicBezTo>
                  <a:cubicBezTo>
                    <a:pt x="1409" y="10977"/>
                    <a:pt x="704" y="11379"/>
                    <a:pt x="0" y="117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2" name="Line"/>
            <p:cNvSpPr/>
            <p:nvPr/>
          </p:nvSpPr>
          <p:spPr>
            <a:xfrm>
              <a:off x="872051" y="1475526"/>
              <a:ext cx="224308" cy="143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0883" fill="norm" stroke="1" extrusionOk="0">
                  <a:moveTo>
                    <a:pt x="21302" y="2432"/>
                  </a:moveTo>
                  <a:cubicBezTo>
                    <a:pt x="18875" y="943"/>
                    <a:pt x="16448" y="-547"/>
                    <a:pt x="13414" y="198"/>
                  </a:cubicBezTo>
                  <a:cubicBezTo>
                    <a:pt x="10381" y="943"/>
                    <a:pt x="6740" y="3922"/>
                    <a:pt x="4313" y="7087"/>
                  </a:cubicBezTo>
                  <a:cubicBezTo>
                    <a:pt x="1886" y="10253"/>
                    <a:pt x="673" y="13605"/>
                    <a:pt x="187" y="16212"/>
                  </a:cubicBezTo>
                  <a:cubicBezTo>
                    <a:pt x="-298" y="18819"/>
                    <a:pt x="-55" y="20681"/>
                    <a:pt x="3585" y="20867"/>
                  </a:cubicBezTo>
                  <a:cubicBezTo>
                    <a:pt x="7226" y="21053"/>
                    <a:pt x="14264" y="19563"/>
                    <a:pt x="21302" y="180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3" name="Line"/>
            <p:cNvSpPr/>
            <p:nvPr/>
          </p:nvSpPr>
          <p:spPr>
            <a:xfrm>
              <a:off x="1195703" y="1476886"/>
              <a:ext cx="138328" cy="151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367" fill="norm" stroke="1" extrusionOk="0">
                  <a:moveTo>
                    <a:pt x="20079" y="0"/>
                  </a:moveTo>
                  <a:cubicBezTo>
                    <a:pt x="15366" y="360"/>
                    <a:pt x="10653" y="720"/>
                    <a:pt x="6922" y="2340"/>
                  </a:cubicBezTo>
                  <a:cubicBezTo>
                    <a:pt x="3192" y="3960"/>
                    <a:pt x="442" y="6840"/>
                    <a:pt x="50" y="10260"/>
                  </a:cubicBezTo>
                  <a:cubicBezTo>
                    <a:pt x="-343" y="13680"/>
                    <a:pt x="1621" y="17640"/>
                    <a:pt x="4762" y="19620"/>
                  </a:cubicBezTo>
                  <a:cubicBezTo>
                    <a:pt x="7904" y="21600"/>
                    <a:pt x="12224" y="21600"/>
                    <a:pt x="15170" y="21060"/>
                  </a:cubicBezTo>
                  <a:cubicBezTo>
                    <a:pt x="18115" y="20520"/>
                    <a:pt x="19686" y="19440"/>
                    <a:pt x="21257" y="183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4" name="Line"/>
            <p:cNvSpPr/>
            <p:nvPr/>
          </p:nvSpPr>
          <p:spPr>
            <a:xfrm>
              <a:off x="1625370" y="1384884"/>
              <a:ext cx="18400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5" name="Line"/>
            <p:cNvSpPr/>
            <p:nvPr/>
          </p:nvSpPr>
          <p:spPr>
            <a:xfrm>
              <a:off x="1686705" y="1538221"/>
              <a:ext cx="184004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6" name="Line"/>
            <p:cNvSpPr/>
            <p:nvPr/>
          </p:nvSpPr>
          <p:spPr>
            <a:xfrm>
              <a:off x="2214351" y="1272533"/>
              <a:ext cx="161199" cy="252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3" h="21100" fill="norm" stroke="1" extrusionOk="0">
                  <a:moveTo>
                    <a:pt x="11957" y="6835"/>
                  </a:moveTo>
                  <a:cubicBezTo>
                    <a:pt x="12939" y="5980"/>
                    <a:pt x="13921" y="5125"/>
                    <a:pt x="14903" y="3948"/>
                  </a:cubicBezTo>
                  <a:cubicBezTo>
                    <a:pt x="15884" y="2772"/>
                    <a:pt x="16866" y="1275"/>
                    <a:pt x="16539" y="527"/>
                  </a:cubicBezTo>
                  <a:cubicBezTo>
                    <a:pt x="16212" y="-222"/>
                    <a:pt x="14575" y="-222"/>
                    <a:pt x="12121" y="847"/>
                  </a:cubicBezTo>
                  <a:cubicBezTo>
                    <a:pt x="9666" y="1917"/>
                    <a:pt x="6393" y="4055"/>
                    <a:pt x="3939" y="6835"/>
                  </a:cubicBezTo>
                  <a:cubicBezTo>
                    <a:pt x="1484" y="9616"/>
                    <a:pt x="-152" y="13037"/>
                    <a:pt x="12" y="15818"/>
                  </a:cubicBezTo>
                  <a:cubicBezTo>
                    <a:pt x="175" y="18598"/>
                    <a:pt x="2139" y="20736"/>
                    <a:pt x="5575" y="21057"/>
                  </a:cubicBezTo>
                  <a:cubicBezTo>
                    <a:pt x="9012" y="21378"/>
                    <a:pt x="13921" y="19881"/>
                    <a:pt x="17030" y="17315"/>
                  </a:cubicBezTo>
                  <a:cubicBezTo>
                    <a:pt x="20139" y="14748"/>
                    <a:pt x="21448" y="11113"/>
                    <a:pt x="20139" y="8546"/>
                  </a:cubicBezTo>
                  <a:cubicBezTo>
                    <a:pt x="18830" y="5980"/>
                    <a:pt x="14903" y="4483"/>
                    <a:pt x="10975" y="29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7" name="Line"/>
            <p:cNvSpPr/>
            <p:nvPr/>
          </p:nvSpPr>
          <p:spPr>
            <a:xfrm>
              <a:off x="2514723" y="1446219"/>
              <a:ext cx="15335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8" name="Line"/>
            <p:cNvSpPr/>
            <p:nvPr/>
          </p:nvSpPr>
          <p:spPr>
            <a:xfrm>
              <a:off x="2632251" y="1245684"/>
              <a:ext cx="181480" cy="514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437" fill="norm" stroke="1" extrusionOk="0">
                  <a:moveTo>
                    <a:pt x="21304" y="2923"/>
                  </a:moveTo>
                  <a:cubicBezTo>
                    <a:pt x="19504" y="1965"/>
                    <a:pt x="17704" y="1007"/>
                    <a:pt x="15154" y="475"/>
                  </a:cubicBezTo>
                  <a:cubicBezTo>
                    <a:pt x="12604" y="-57"/>
                    <a:pt x="9304" y="-163"/>
                    <a:pt x="6604" y="263"/>
                  </a:cubicBezTo>
                  <a:cubicBezTo>
                    <a:pt x="3904" y="688"/>
                    <a:pt x="1804" y="1646"/>
                    <a:pt x="754" y="2391"/>
                  </a:cubicBezTo>
                  <a:cubicBezTo>
                    <a:pt x="-296" y="3136"/>
                    <a:pt x="-296" y="3668"/>
                    <a:pt x="1054" y="4146"/>
                  </a:cubicBezTo>
                  <a:cubicBezTo>
                    <a:pt x="2404" y="4625"/>
                    <a:pt x="5104" y="5051"/>
                    <a:pt x="7354" y="5157"/>
                  </a:cubicBezTo>
                  <a:cubicBezTo>
                    <a:pt x="9604" y="5264"/>
                    <a:pt x="11404" y="5051"/>
                    <a:pt x="13204" y="4838"/>
                  </a:cubicBezTo>
                  <a:cubicBezTo>
                    <a:pt x="15004" y="4625"/>
                    <a:pt x="16804" y="4412"/>
                    <a:pt x="17704" y="4678"/>
                  </a:cubicBezTo>
                  <a:cubicBezTo>
                    <a:pt x="18604" y="4944"/>
                    <a:pt x="18604" y="5689"/>
                    <a:pt x="18154" y="7711"/>
                  </a:cubicBezTo>
                  <a:cubicBezTo>
                    <a:pt x="17704" y="9733"/>
                    <a:pt x="16804" y="13031"/>
                    <a:pt x="16804" y="15532"/>
                  </a:cubicBezTo>
                  <a:cubicBezTo>
                    <a:pt x="16804" y="18032"/>
                    <a:pt x="17704" y="19735"/>
                    <a:pt x="18604" y="214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9" name="Line"/>
            <p:cNvSpPr/>
            <p:nvPr/>
          </p:nvSpPr>
          <p:spPr>
            <a:xfrm>
              <a:off x="782017" y="1926190"/>
              <a:ext cx="158290" cy="518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2" h="21465" fill="norm" stroke="1" extrusionOk="0">
                  <a:moveTo>
                    <a:pt x="5982" y="9338"/>
                  </a:moveTo>
                  <a:cubicBezTo>
                    <a:pt x="5317" y="11667"/>
                    <a:pt x="4652" y="13996"/>
                    <a:pt x="4154" y="15796"/>
                  </a:cubicBezTo>
                  <a:cubicBezTo>
                    <a:pt x="3655" y="17596"/>
                    <a:pt x="3323" y="18867"/>
                    <a:pt x="2991" y="19820"/>
                  </a:cubicBezTo>
                  <a:cubicBezTo>
                    <a:pt x="2658" y="20773"/>
                    <a:pt x="2326" y="21408"/>
                    <a:pt x="1994" y="21461"/>
                  </a:cubicBezTo>
                  <a:cubicBezTo>
                    <a:pt x="1662" y="21514"/>
                    <a:pt x="1329" y="20985"/>
                    <a:pt x="997" y="19079"/>
                  </a:cubicBezTo>
                  <a:cubicBezTo>
                    <a:pt x="665" y="17173"/>
                    <a:pt x="332" y="13890"/>
                    <a:pt x="1329" y="10767"/>
                  </a:cubicBezTo>
                  <a:cubicBezTo>
                    <a:pt x="2326" y="7643"/>
                    <a:pt x="4652" y="4679"/>
                    <a:pt x="6314" y="2932"/>
                  </a:cubicBezTo>
                  <a:cubicBezTo>
                    <a:pt x="7975" y="1185"/>
                    <a:pt x="8972" y="655"/>
                    <a:pt x="10302" y="338"/>
                  </a:cubicBezTo>
                  <a:cubicBezTo>
                    <a:pt x="11631" y="20"/>
                    <a:pt x="13292" y="-86"/>
                    <a:pt x="14788" y="73"/>
                  </a:cubicBezTo>
                  <a:cubicBezTo>
                    <a:pt x="16283" y="232"/>
                    <a:pt x="17612" y="655"/>
                    <a:pt x="18942" y="1449"/>
                  </a:cubicBezTo>
                  <a:cubicBezTo>
                    <a:pt x="20271" y="2243"/>
                    <a:pt x="21600" y="3408"/>
                    <a:pt x="19440" y="4732"/>
                  </a:cubicBezTo>
                  <a:cubicBezTo>
                    <a:pt x="17280" y="6055"/>
                    <a:pt x="11631" y="7538"/>
                    <a:pt x="7809" y="8279"/>
                  </a:cubicBezTo>
                  <a:cubicBezTo>
                    <a:pt x="3988" y="9020"/>
                    <a:pt x="1994" y="9020"/>
                    <a:pt x="0" y="90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0" name="Line"/>
            <p:cNvSpPr/>
            <p:nvPr/>
          </p:nvSpPr>
          <p:spPr>
            <a:xfrm>
              <a:off x="964712" y="2250585"/>
              <a:ext cx="123980" cy="232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326" fill="norm" stroke="1" extrusionOk="0">
                  <a:moveTo>
                    <a:pt x="20957" y="2173"/>
                  </a:moveTo>
                  <a:cubicBezTo>
                    <a:pt x="19661" y="1234"/>
                    <a:pt x="18365" y="295"/>
                    <a:pt x="15341" y="60"/>
                  </a:cubicBezTo>
                  <a:cubicBezTo>
                    <a:pt x="12317" y="-175"/>
                    <a:pt x="7565" y="295"/>
                    <a:pt x="4325" y="1234"/>
                  </a:cubicBezTo>
                  <a:cubicBezTo>
                    <a:pt x="1085" y="2173"/>
                    <a:pt x="-643" y="3581"/>
                    <a:pt x="221" y="5812"/>
                  </a:cubicBezTo>
                  <a:cubicBezTo>
                    <a:pt x="1085" y="8042"/>
                    <a:pt x="4541" y="11095"/>
                    <a:pt x="6917" y="13090"/>
                  </a:cubicBezTo>
                  <a:cubicBezTo>
                    <a:pt x="9293" y="15086"/>
                    <a:pt x="10589" y="16025"/>
                    <a:pt x="11453" y="17082"/>
                  </a:cubicBezTo>
                  <a:cubicBezTo>
                    <a:pt x="12317" y="18138"/>
                    <a:pt x="12749" y="19312"/>
                    <a:pt x="11885" y="20134"/>
                  </a:cubicBezTo>
                  <a:cubicBezTo>
                    <a:pt x="11021" y="20955"/>
                    <a:pt x="8861" y="21425"/>
                    <a:pt x="6701" y="21308"/>
                  </a:cubicBezTo>
                  <a:cubicBezTo>
                    <a:pt x="4541" y="21190"/>
                    <a:pt x="2381" y="20486"/>
                    <a:pt x="221" y="19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1" name="Line"/>
            <p:cNvSpPr/>
            <p:nvPr/>
          </p:nvSpPr>
          <p:spPr>
            <a:xfrm>
              <a:off x="1189502" y="2355396"/>
              <a:ext cx="129195" cy="179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073" fill="norm" stroke="1" extrusionOk="0">
                  <a:moveTo>
                    <a:pt x="21411" y="1273"/>
                  </a:moveTo>
                  <a:cubicBezTo>
                    <a:pt x="19717" y="373"/>
                    <a:pt x="18023" y="-527"/>
                    <a:pt x="15058" y="373"/>
                  </a:cubicBezTo>
                  <a:cubicBezTo>
                    <a:pt x="12093" y="1273"/>
                    <a:pt x="7858" y="3973"/>
                    <a:pt x="4893" y="6973"/>
                  </a:cubicBezTo>
                  <a:cubicBezTo>
                    <a:pt x="1929" y="9973"/>
                    <a:pt x="235" y="13273"/>
                    <a:pt x="23" y="15523"/>
                  </a:cubicBezTo>
                  <a:cubicBezTo>
                    <a:pt x="-189" y="17773"/>
                    <a:pt x="1082" y="18973"/>
                    <a:pt x="4893" y="19723"/>
                  </a:cubicBezTo>
                  <a:cubicBezTo>
                    <a:pt x="8705" y="20473"/>
                    <a:pt x="15058" y="20773"/>
                    <a:pt x="21411" y="210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2" name="Line"/>
            <p:cNvSpPr/>
            <p:nvPr/>
          </p:nvSpPr>
          <p:spPr>
            <a:xfrm>
              <a:off x="1587036" y="2289571"/>
              <a:ext cx="122670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3" name="Line"/>
            <p:cNvSpPr/>
            <p:nvPr/>
          </p:nvSpPr>
          <p:spPr>
            <a:xfrm>
              <a:off x="1602369" y="2419907"/>
              <a:ext cx="184005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4" name="Line"/>
            <p:cNvSpPr/>
            <p:nvPr/>
          </p:nvSpPr>
          <p:spPr>
            <a:xfrm>
              <a:off x="2126270" y="2278953"/>
              <a:ext cx="166116" cy="174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68" fill="norm" stroke="1" extrusionOk="0">
                  <a:moveTo>
                    <a:pt x="21600" y="2177"/>
                  </a:moveTo>
                  <a:cubicBezTo>
                    <a:pt x="19938" y="960"/>
                    <a:pt x="18277" y="-257"/>
                    <a:pt x="15120" y="199"/>
                  </a:cubicBezTo>
                  <a:cubicBezTo>
                    <a:pt x="11963" y="656"/>
                    <a:pt x="7311" y="2785"/>
                    <a:pt x="4320" y="5371"/>
                  </a:cubicBezTo>
                  <a:cubicBezTo>
                    <a:pt x="1329" y="7957"/>
                    <a:pt x="0" y="10999"/>
                    <a:pt x="0" y="13889"/>
                  </a:cubicBezTo>
                  <a:cubicBezTo>
                    <a:pt x="0" y="16780"/>
                    <a:pt x="1329" y="19518"/>
                    <a:pt x="3822" y="20430"/>
                  </a:cubicBezTo>
                  <a:cubicBezTo>
                    <a:pt x="6314" y="21343"/>
                    <a:pt x="9969" y="20430"/>
                    <a:pt x="12628" y="17388"/>
                  </a:cubicBezTo>
                  <a:cubicBezTo>
                    <a:pt x="15286" y="14346"/>
                    <a:pt x="16948" y="9174"/>
                    <a:pt x="17280" y="5828"/>
                  </a:cubicBezTo>
                  <a:cubicBezTo>
                    <a:pt x="17612" y="2481"/>
                    <a:pt x="16615" y="960"/>
                    <a:pt x="15120" y="351"/>
                  </a:cubicBezTo>
                  <a:cubicBezTo>
                    <a:pt x="13625" y="-257"/>
                    <a:pt x="11631" y="47"/>
                    <a:pt x="9637" y="3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5" name="Line"/>
            <p:cNvSpPr/>
            <p:nvPr/>
          </p:nvSpPr>
          <p:spPr>
            <a:xfrm>
              <a:off x="2330719" y="2373906"/>
              <a:ext cx="38335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6" name="Line"/>
            <p:cNvSpPr/>
            <p:nvPr/>
          </p:nvSpPr>
          <p:spPr>
            <a:xfrm>
              <a:off x="2445721" y="2205235"/>
              <a:ext cx="145671" cy="26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8" fill="norm" stroke="1" extrusionOk="0">
                  <a:moveTo>
                    <a:pt x="21600" y="0"/>
                  </a:moveTo>
                  <a:cubicBezTo>
                    <a:pt x="18568" y="0"/>
                    <a:pt x="15537" y="0"/>
                    <a:pt x="12884" y="411"/>
                  </a:cubicBezTo>
                  <a:cubicBezTo>
                    <a:pt x="10232" y="823"/>
                    <a:pt x="7958" y="1646"/>
                    <a:pt x="8337" y="3394"/>
                  </a:cubicBezTo>
                  <a:cubicBezTo>
                    <a:pt x="8716" y="5143"/>
                    <a:pt x="11747" y="7817"/>
                    <a:pt x="14589" y="10183"/>
                  </a:cubicBezTo>
                  <a:cubicBezTo>
                    <a:pt x="17432" y="12549"/>
                    <a:pt x="20084" y="14606"/>
                    <a:pt x="20463" y="16560"/>
                  </a:cubicBezTo>
                  <a:cubicBezTo>
                    <a:pt x="20842" y="18514"/>
                    <a:pt x="18947" y="20366"/>
                    <a:pt x="15158" y="20983"/>
                  </a:cubicBezTo>
                  <a:cubicBezTo>
                    <a:pt x="11368" y="21600"/>
                    <a:pt x="5684" y="20983"/>
                    <a:pt x="0" y="203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7" name="Line"/>
            <p:cNvSpPr/>
            <p:nvPr/>
          </p:nvSpPr>
          <p:spPr>
            <a:xfrm>
              <a:off x="2491722" y="2187722"/>
              <a:ext cx="368010" cy="71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46" fill="norm" stroke="1" extrusionOk="0">
                  <a:moveTo>
                    <a:pt x="0" y="20746"/>
                  </a:moveTo>
                  <a:cubicBezTo>
                    <a:pt x="4350" y="13298"/>
                    <a:pt x="8700" y="5849"/>
                    <a:pt x="12300" y="2498"/>
                  </a:cubicBezTo>
                  <a:cubicBezTo>
                    <a:pt x="15900" y="-854"/>
                    <a:pt x="18750" y="-109"/>
                    <a:pt x="21600" y="6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8" name="Line"/>
            <p:cNvSpPr/>
            <p:nvPr/>
          </p:nvSpPr>
          <p:spPr>
            <a:xfrm>
              <a:off x="604202" y="2679929"/>
              <a:ext cx="158836" cy="508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3" h="21469" fill="norm" stroke="1" extrusionOk="0">
                  <a:moveTo>
                    <a:pt x="4180" y="9748"/>
                  </a:moveTo>
                  <a:cubicBezTo>
                    <a:pt x="3515" y="12772"/>
                    <a:pt x="2851" y="15796"/>
                    <a:pt x="2518" y="17578"/>
                  </a:cubicBezTo>
                  <a:cubicBezTo>
                    <a:pt x="2186" y="19360"/>
                    <a:pt x="2186" y="19900"/>
                    <a:pt x="2020" y="20440"/>
                  </a:cubicBezTo>
                  <a:cubicBezTo>
                    <a:pt x="1854" y="20980"/>
                    <a:pt x="1522" y="21520"/>
                    <a:pt x="1023" y="21466"/>
                  </a:cubicBezTo>
                  <a:cubicBezTo>
                    <a:pt x="525" y="21412"/>
                    <a:pt x="-140" y="20764"/>
                    <a:pt x="26" y="18604"/>
                  </a:cubicBezTo>
                  <a:cubicBezTo>
                    <a:pt x="192" y="16444"/>
                    <a:pt x="1189" y="12772"/>
                    <a:pt x="2851" y="9802"/>
                  </a:cubicBezTo>
                  <a:cubicBezTo>
                    <a:pt x="4512" y="6832"/>
                    <a:pt x="6838" y="4564"/>
                    <a:pt x="8500" y="3106"/>
                  </a:cubicBezTo>
                  <a:cubicBezTo>
                    <a:pt x="10162" y="1648"/>
                    <a:pt x="11158" y="1000"/>
                    <a:pt x="12488" y="568"/>
                  </a:cubicBezTo>
                  <a:cubicBezTo>
                    <a:pt x="13817" y="136"/>
                    <a:pt x="15478" y="-80"/>
                    <a:pt x="16808" y="28"/>
                  </a:cubicBezTo>
                  <a:cubicBezTo>
                    <a:pt x="18137" y="136"/>
                    <a:pt x="19134" y="568"/>
                    <a:pt x="19965" y="1702"/>
                  </a:cubicBezTo>
                  <a:cubicBezTo>
                    <a:pt x="20795" y="2836"/>
                    <a:pt x="21460" y="4672"/>
                    <a:pt x="18303" y="6400"/>
                  </a:cubicBezTo>
                  <a:cubicBezTo>
                    <a:pt x="15146" y="8128"/>
                    <a:pt x="8168" y="9748"/>
                    <a:pt x="1189" y="113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9" name="Line"/>
            <p:cNvSpPr/>
            <p:nvPr/>
          </p:nvSpPr>
          <p:spPr>
            <a:xfrm>
              <a:off x="728349" y="3016448"/>
              <a:ext cx="153338" cy="235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5" fill="norm" stroke="1" extrusionOk="0">
                  <a:moveTo>
                    <a:pt x="21600" y="4315"/>
                  </a:moveTo>
                  <a:cubicBezTo>
                    <a:pt x="21600" y="3154"/>
                    <a:pt x="21600" y="1992"/>
                    <a:pt x="20700" y="1179"/>
                  </a:cubicBezTo>
                  <a:cubicBezTo>
                    <a:pt x="19800" y="367"/>
                    <a:pt x="18000" y="-98"/>
                    <a:pt x="14760" y="18"/>
                  </a:cubicBezTo>
                  <a:cubicBezTo>
                    <a:pt x="11520" y="134"/>
                    <a:pt x="6840" y="831"/>
                    <a:pt x="3960" y="1644"/>
                  </a:cubicBezTo>
                  <a:cubicBezTo>
                    <a:pt x="1080" y="2457"/>
                    <a:pt x="0" y="3386"/>
                    <a:pt x="0" y="4896"/>
                  </a:cubicBezTo>
                  <a:cubicBezTo>
                    <a:pt x="0" y="6405"/>
                    <a:pt x="1080" y="8496"/>
                    <a:pt x="4140" y="10354"/>
                  </a:cubicBezTo>
                  <a:cubicBezTo>
                    <a:pt x="7200" y="12212"/>
                    <a:pt x="12240" y="13837"/>
                    <a:pt x="15120" y="15231"/>
                  </a:cubicBezTo>
                  <a:cubicBezTo>
                    <a:pt x="18000" y="16625"/>
                    <a:pt x="18720" y="17786"/>
                    <a:pt x="18360" y="18715"/>
                  </a:cubicBezTo>
                  <a:cubicBezTo>
                    <a:pt x="18000" y="19644"/>
                    <a:pt x="16560" y="20341"/>
                    <a:pt x="14580" y="20805"/>
                  </a:cubicBezTo>
                  <a:cubicBezTo>
                    <a:pt x="12600" y="21270"/>
                    <a:pt x="10080" y="21502"/>
                    <a:pt x="7920" y="21386"/>
                  </a:cubicBezTo>
                  <a:cubicBezTo>
                    <a:pt x="5760" y="21270"/>
                    <a:pt x="3960" y="20805"/>
                    <a:pt x="3600" y="19876"/>
                  </a:cubicBezTo>
                  <a:cubicBezTo>
                    <a:pt x="3240" y="18947"/>
                    <a:pt x="4320" y="17554"/>
                    <a:pt x="5400" y="161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0" name="Line"/>
            <p:cNvSpPr/>
            <p:nvPr/>
          </p:nvSpPr>
          <p:spPr>
            <a:xfrm>
              <a:off x="917069" y="3011851"/>
              <a:ext cx="146565" cy="273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6" h="21422" fill="norm" stroke="1" extrusionOk="0">
                  <a:moveTo>
                    <a:pt x="14701" y="4675"/>
                  </a:moveTo>
                  <a:cubicBezTo>
                    <a:pt x="16166" y="4075"/>
                    <a:pt x="17630" y="3475"/>
                    <a:pt x="18911" y="2675"/>
                  </a:cubicBezTo>
                  <a:cubicBezTo>
                    <a:pt x="20193" y="1875"/>
                    <a:pt x="21291" y="875"/>
                    <a:pt x="20925" y="375"/>
                  </a:cubicBezTo>
                  <a:cubicBezTo>
                    <a:pt x="20559" y="-125"/>
                    <a:pt x="18728" y="-125"/>
                    <a:pt x="15983" y="375"/>
                  </a:cubicBezTo>
                  <a:cubicBezTo>
                    <a:pt x="13237" y="875"/>
                    <a:pt x="9576" y="1875"/>
                    <a:pt x="7379" y="3375"/>
                  </a:cubicBezTo>
                  <a:cubicBezTo>
                    <a:pt x="5183" y="4875"/>
                    <a:pt x="4450" y="6875"/>
                    <a:pt x="5732" y="9075"/>
                  </a:cubicBezTo>
                  <a:cubicBezTo>
                    <a:pt x="7013" y="11275"/>
                    <a:pt x="10308" y="13675"/>
                    <a:pt x="12138" y="15375"/>
                  </a:cubicBezTo>
                  <a:cubicBezTo>
                    <a:pt x="13969" y="17075"/>
                    <a:pt x="14335" y="18075"/>
                    <a:pt x="13786" y="18875"/>
                  </a:cubicBezTo>
                  <a:cubicBezTo>
                    <a:pt x="13237" y="19675"/>
                    <a:pt x="11772" y="20275"/>
                    <a:pt x="10125" y="20675"/>
                  </a:cubicBezTo>
                  <a:cubicBezTo>
                    <a:pt x="8477" y="21075"/>
                    <a:pt x="6647" y="21275"/>
                    <a:pt x="4816" y="21375"/>
                  </a:cubicBezTo>
                  <a:cubicBezTo>
                    <a:pt x="2986" y="21475"/>
                    <a:pt x="1155" y="21475"/>
                    <a:pt x="423" y="20775"/>
                  </a:cubicBezTo>
                  <a:cubicBezTo>
                    <a:pt x="-309" y="20075"/>
                    <a:pt x="57" y="18675"/>
                    <a:pt x="423" y="172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1" name="Line"/>
            <p:cNvSpPr/>
            <p:nvPr/>
          </p:nvSpPr>
          <p:spPr>
            <a:xfrm>
              <a:off x="1303362" y="3056254"/>
              <a:ext cx="122670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2" name="Line"/>
            <p:cNvSpPr/>
            <p:nvPr/>
          </p:nvSpPr>
          <p:spPr>
            <a:xfrm>
              <a:off x="1245797" y="3171257"/>
              <a:ext cx="287571" cy="29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0825" fill="norm" stroke="1" extrusionOk="0">
                  <a:moveTo>
                    <a:pt x="3159" y="5400"/>
                  </a:moveTo>
                  <a:cubicBezTo>
                    <a:pt x="1629" y="10800"/>
                    <a:pt x="100" y="16200"/>
                    <a:pt x="5" y="18900"/>
                  </a:cubicBezTo>
                  <a:cubicBezTo>
                    <a:pt x="-91" y="21600"/>
                    <a:pt x="1247" y="21600"/>
                    <a:pt x="5070" y="18000"/>
                  </a:cubicBezTo>
                  <a:cubicBezTo>
                    <a:pt x="8893" y="14400"/>
                    <a:pt x="15201" y="7200"/>
                    <a:pt x="2150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3" name="Line"/>
            <p:cNvSpPr/>
            <p:nvPr/>
          </p:nvSpPr>
          <p:spPr>
            <a:xfrm>
              <a:off x="1721141" y="2984743"/>
              <a:ext cx="213565" cy="188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0927" fill="norm" stroke="1" extrusionOk="0">
                  <a:moveTo>
                    <a:pt x="20971" y="5395"/>
                  </a:moveTo>
                  <a:cubicBezTo>
                    <a:pt x="19954" y="4258"/>
                    <a:pt x="18938" y="3121"/>
                    <a:pt x="16015" y="3121"/>
                  </a:cubicBezTo>
                  <a:cubicBezTo>
                    <a:pt x="13093" y="3121"/>
                    <a:pt x="8265" y="4258"/>
                    <a:pt x="4961" y="6106"/>
                  </a:cubicBezTo>
                  <a:cubicBezTo>
                    <a:pt x="1658" y="7953"/>
                    <a:pt x="-121" y="10511"/>
                    <a:pt x="6" y="13637"/>
                  </a:cubicBezTo>
                  <a:cubicBezTo>
                    <a:pt x="133" y="16764"/>
                    <a:pt x="2166" y="20458"/>
                    <a:pt x="5978" y="20885"/>
                  </a:cubicBezTo>
                  <a:cubicBezTo>
                    <a:pt x="9790" y="21311"/>
                    <a:pt x="15380" y="18469"/>
                    <a:pt x="18303" y="15627"/>
                  </a:cubicBezTo>
                  <a:cubicBezTo>
                    <a:pt x="21225" y="12785"/>
                    <a:pt x="21479" y="9943"/>
                    <a:pt x="21098" y="7385"/>
                  </a:cubicBezTo>
                  <a:cubicBezTo>
                    <a:pt x="20717" y="4827"/>
                    <a:pt x="19700" y="2553"/>
                    <a:pt x="18430" y="1274"/>
                  </a:cubicBezTo>
                  <a:cubicBezTo>
                    <a:pt x="17159" y="-5"/>
                    <a:pt x="15634" y="-289"/>
                    <a:pt x="14745" y="279"/>
                  </a:cubicBezTo>
                  <a:cubicBezTo>
                    <a:pt x="13855" y="848"/>
                    <a:pt x="13601" y="2269"/>
                    <a:pt x="13347" y="36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4" name="Line"/>
            <p:cNvSpPr/>
            <p:nvPr/>
          </p:nvSpPr>
          <p:spPr>
            <a:xfrm>
              <a:off x="2070046" y="3094589"/>
              <a:ext cx="76670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5" name="Line"/>
            <p:cNvSpPr/>
            <p:nvPr/>
          </p:nvSpPr>
          <p:spPr>
            <a:xfrm>
              <a:off x="2200383" y="2949796"/>
              <a:ext cx="172065" cy="273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7" h="21228" fill="norm" stroke="1" extrusionOk="0">
                  <a:moveTo>
                    <a:pt x="19722" y="2310"/>
                  </a:moveTo>
                  <a:cubicBezTo>
                    <a:pt x="18470" y="1517"/>
                    <a:pt x="17217" y="725"/>
                    <a:pt x="14713" y="328"/>
                  </a:cubicBezTo>
                  <a:cubicBezTo>
                    <a:pt x="12209" y="-68"/>
                    <a:pt x="8452" y="-68"/>
                    <a:pt x="5791" y="130"/>
                  </a:cubicBezTo>
                  <a:cubicBezTo>
                    <a:pt x="3130" y="328"/>
                    <a:pt x="1565" y="725"/>
                    <a:pt x="2504" y="2310"/>
                  </a:cubicBezTo>
                  <a:cubicBezTo>
                    <a:pt x="3443" y="3895"/>
                    <a:pt x="6887" y="6670"/>
                    <a:pt x="10487" y="9444"/>
                  </a:cubicBezTo>
                  <a:cubicBezTo>
                    <a:pt x="14087" y="12218"/>
                    <a:pt x="17843" y="14993"/>
                    <a:pt x="19722" y="16875"/>
                  </a:cubicBezTo>
                  <a:cubicBezTo>
                    <a:pt x="21600" y="18758"/>
                    <a:pt x="21600" y="19749"/>
                    <a:pt x="19252" y="20442"/>
                  </a:cubicBezTo>
                  <a:cubicBezTo>
                    <a:pt x="16904" y="21136"/>
                    <a:pt x="12209" y="21532"/>
                    <a:pt x="8609" y="20938"/>
                  </a:cubicBezTo>
                  <a:cubicBezTo>
                    <a:pt x="5009" y="20343"/>
                    <a:pt x="2504" y="18758"/>
                    <a:pt x="0" y="171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6" name="Line"/>
            <p:cNvSpPr/>
            <p:nvPr/>
          </p:nvSpPr>
          <p:spPr>
            <a:xfrm>
              <a:off x="2238717" y="2918251"/>
              <a:ext cx="506012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45" y="14400"/>
                    <a:pt x="5891" y="7200"/>
                    <a:pt x="9491" y="3600"/>
                  </a:cubicBezTo>
                  <a:cubicBezTo>
                    <a:pt x="13091" y="0"/>
                    <a:pt x="17345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7" name="Line"/>
            <p:cNvSpPr/>
            <p:nvPr/>
          </p:nvSpPr>
          <p:spPr>
            <a:xfrm>
              <a:off x="3960829" y="1076742"/>
              <a:ext cx="358555" cy="423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450" fill="norm" stroke="1" extrusionOk="0">
                  <a:moveTo>
                    <a:pt x="20253" y="850"/>
                  </a:moveTo>
                  <a:cubicBezTo>
                    <a:pt x="20862" y="462"/>
                    <a:pt x="21470" y="74"/>
                    <a:pt x="21318" y="10"/>
                  </a:cubicBezTo>
                  <a:cubicBezTo>
                    <a:pt x="21166" y="-55"/>
                    <a:pt x="20253" y="204"/>
                    <a:pt x="18808" y="850"/>
                  </a:cubicBezTo>
                  <a:cubicBezTo>
                    <a:pt x="17363" y="1497"/>
                    <a:pt x="15385" y="2532"/>
                    <a:pt x="13104" y="3696"/>
                  </a:cubicBezTo>
                  <a:cubicBezTo>
                    <a:pt x="10822" y="4860"/>
                    <a:pt x="8236" y="6153"/>
                    <a:pt x="6563" y="7253"/>
                  </a:cubicBezTo>
                  <a:cubicBezTo>
                    <a:pt x="4890" y="8352"/>
                    <a:pt x="4129" y="9258"/>
                    <a:pt x="4281" y="9710"/>
                  </a:cubicBezTo>
                  <a:cubicBezTo>
                    <a:pt x="4433" y="10163"/>
                    <a:pt x="5498" y="10163"/>
                    <a:pt x="6791" y="10163"/>
                  </a:cubicBezTo>
                  <a:cubicBezTo>
                    <a:pt x="8084" y="10163"/>
                    <a:pt x="9605" y="10163"/>
                    <a:pt x="10822" y="10228"/>
                  </a:cubicBezTo>
                  <a:cubicBezTo>
                    <a:pt x="12039" y="10292"/>
                    <a:pt x="12952" y="10422"/>
                    <a:pt x="13484" y="10810"/>
                  </a:cubicBezTo>
                  <a:cubicBezTo>
                    <a:pt x="14016" y="11198"/>
                    <a:pt x="14169" y="11844"/>
                    <a:pt x="13940" y="12362"/>
                  </a:cubicBezTo>
                  <a:cubicBezTo>
                    <a:pt x="13712" y="12879"/>
                    <a:pt x="13104" y="13267"/>
                    <a:pt x="10898" y="14496"/>
                  </a:cubicBezTo>
                  <a:cubicBezTo>
                    <a:pt x="8693" y="15725"/>
                    <a:pt x="4890" y="17794"/>
                    <a:pt x="2684" y="19023"/>
                  </a:cubicBezTo>
                  <a:cubicBezTo>
                    <a:pt x="478" y="20252"/>
                    <a:pt x="-130" y="20640"/>
                    <a:pt x="22" y="20963"/>
                  </a:cubicBezTo>
                  <a:cubicBezTo>
                    <a:pt x="174" y="21286"/>
                    <a:pt x="1087" y="21545"/>
                    <a:pt x="3673" y="21416"/>
                  </a:cubicBezTo>
                  <a:cubicBezTo>
                    <a:pt x="6259" y="21286"/>
                    <a:pt x="10518" y="20769"/>
                    <a:pt x="13408" y="20510"/>
                  </a:cubicBezTo>
                  <a:cubicBezTo>
                    <a:pt x="16298" y="20252"/>
                    <a:pt x="17819" y="20252"/>
                    <a:pt x="18732" y="20122"/>
                  </a:cubicBezTo>
                  <a:cubicBezTo>
                    <a:pt x="19645" y="19993"/>
                    <a:pt x="19949" y="19734"/>
                    <a:pt x="20253" y="194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8" name="Line"/>
            <p:cNvSpPr/>
            <p:nvPr/>
          </p:nvSpPr>
          <p:spPr>
            <a:xfrm>
              <a:off x="4538769" y="993207"/>
              <a:ext cx="205586" cy="314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0162" fill="norm" stroke="1" extrusionOk="0">
                  <a:moveTo>
                    <a:pt x="0" y="16733"/>
                  </a:moveTo>
                  <a:cubicBezTo>
                    <a:pt x="0" y="19024"/>
                    <a:pt x="0" y="21315"/>
                    <a:pt x="790" y="19515"/>
                  </a:cubicBezTo>
                  <a:cubicBezTo>
                    <a:pt x="1580" y="17715"/>
                    <a:pt x="3161" y="11824"/>
                    <a:pt x="5137" y="7897"/>
                  </a:cubicBezTo>
                  <a:cubicBezTo>
                    <a:pt x="7112" y="3970"/>
                    <a:pt x="9483" y="2006"/>
                    <a:pt x="11327" y="942"/>
                  </a:cubicBezTo>
                  <a:cubicBezTo>
                    <a:pt x="13171" y="-121"/>
                    <a:pt x="14488" y="-285"/>
                    <a:pt x="15937" y="451"/>
                  </a:cubicBezTo>
                  <a:cubicBezTo>
                    <a:pt x="17385" y="1188"/>
                    <a:pt x="18966" y="2824"/>
                    <a:pt x="20020" y="4788"/>
                  </a:cubicBezTo>
                  <a:cubicBezTo>
                    <a:pt x="21073" y="6751"/>
                    <a:pt x="21600" y="9042"/>
                    <a:pt x="20810" y="10842"/>
                  </a:cubicBezTo>
                  <a:cubicBezTo>
                    <a:pt x="20020" y="12642"/>
                    <a:pt x="17912" y="13951"/>
                    <a:pt x="15146" y="14606"/>
                  </a:cubicBezTo>
                  <a:cubicBezTo>
                    <a:pt x="12381" y="15260"/>
                    <a:pt x="8956" y="15260"/>
                    <a:pt x="6585" y="15179"/>
                  </a:cubicBezTo>
                  <a:cubicBezTo>
                    <a:pt x="4215" y="15097"/>
                    <a:pt x="2898" y="14933"/>
                    <a:pt x="2898" y="15015"/>
                  </a:cubicBezTo>
                  <a:cubicBezTo>
                    <a:pt x="2898" y="15097"/>
                    <a:pt x="4215" y="15424"/>
                    <a:pt x="5532" y="15670"/>
                  </a:cubicBezTo>
                  <a:cubicBezTo>
                    <a:pt x="6849" y="15915"/>
                    <a:pt x="8166" y="16079"/>
                    <a:pt x="9483" y="162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9" name="Line"/>
            <p:cNvSpPr/>
            <p:nvPr/>
          </p:nvSpPr>
          <p:spPr>
            <a:xfrm>
              <a:off x="4519262" y="1244325"/>
              <a:ext cx="34842" cy="232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600" fill="norm" stroke="1" extrusionOk="0">
                  <a:moveTo>
                    <a:pt x="7148" y="2374"/>
                  </a:moveTo>
                  <a:cubicBezTo>
                    <a:pt x="4062" y="1187"/>
                    <a:pt x="977" y="0"/>
                    <a:pt x="205" y="0"/>
                  </a:cubicBezTo>
                  <a:cubicBezTo>
                    <a:pt x="-566" y="0"/>
                    <a:pt x="977" y="1187"/>
                    <a:pt x="2520" y="3798"/>
                  </a:cubicBezTo>
                  <a:cubicBezTo>
                    <a:pt x="4062" y="6409"/>
                    <a:pt x="5605" y="10444"/>
                    <a:pt x="8691" y="13648"/>
                  </a:cubicBezTo>
                  <a:cubicBezTo>
                    <a:pt x="11777" y="16853"/>
                    <a:pt x="16405" y="19226"/>
                    <a:pt x="2103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0" name="Line"/>
            <p:cNvSpPr/>
            <p:nvPr/>
          </p:nvSpPr>
          <p:spPr>
            <a:xfrm>
              <a:off x="4761107" y="1461552"/>
              <a:ext cx="15335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1" name="Line"/>
            <p:cNvSpPr/>
            <p:nvPr/>
          </p:nvSpPr>
          <p:spPr>
            <a:xfrm>
              <a:off x="4768774" y="1392551"/>
              <a:ext cx="15335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2" name="Line"/>
            <p:cNvSpPr/>
            <p:nvPr/>
          </p:nvSpPr>
          <p:spPr>
            <a:xfrm>
              <a:off x="4902567" y="1492220"/>
              <a:ext cx="103880" cy="343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4" h="21529" fill="norm" stroke="1" extrusionOk="0">
                  <a:moveTo>
                    <a:pt x="11647" y="0"/>
                  </a:moveTo>
                  <a:cubicBezTo>
                    <a:pt x="14733" y="5120"/>
                    <a:pt x="17818" y="10240"/>
                    <a:pt x="19361" y="13200"/>
                  </a:cubicBezTo>
                  <a:cubicBezTo>
                    <a:pt x="20904" y="16160"/>
                    <a:pt x="20904" y="16960"/>
                    <a:pt x="20904" y="17760"/>
                  </a:cubicBezTo>
                  <a:cubicBezTo>
                    <a:pt x="20904" y="18560"/>
                    <a:pt x="20904" y="19360"/>
                    <a:pt x="19875" y="20080"/>
                  </a:cubicBezTo>
                  <a:cubicBezTo>
                    <a:pt x="18847" y="20800"/>
                    <a:pt x="16790" y="21440"/>
                    <a:pt x="14733" y="21520"/>
                  </a:cubicBezTo>
                  <a:cubicBezTo>
                    <a:pt x="12675" y="21600"/>
                    <a:pt x="10618" y="21120"/>
                    <a:pt x="7790" y="19920"/>
                  </a:cubicBezTo>
                  <a:cubicBezTo>
                    <a:pt x="4961" y="18720"/>
                    <a:pt x="1361" y="16800"/>
                    <a:pt x="333" y="14720"/>
                  </a:cubicBezTo>
                  <a:cubicBezTo>
                    <a:pt x="-696" y="12640"/>
                    <a:pt x="847" y="10400"/>
                    <a:pt x="2390" y="81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3" name="Line"/>
            <p:cNvSpPr/>
            <p:nvPr/>
          </p:nvSpPr>
          <p:spPr>
            <a:xfrm>
              <a:off x="4960445" y="1369550"/>
              <a:ext cx="7667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4" name="Line"/>
            <p:cNvSpPr/>
            <p:nvPr/>
          </p:nvSpPr>
          <p:spPr>
            <a:xfrm>
              <a:off x="4025529" y="1775892"/>
              <a:ext cx="75621" cy="286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7" h="21255" fill="norm" stroke="1" extrusionOk="0">
                  <a:moveTo>
                    <a:pt x="6152" y="0"/>
                  </a:moveTo>
                  <a:cubicBezTo>
                    <a:pt x="10332" y="4737"/>
                    <a:pt x="14513" y="9474"/>
                    <a:pt x="16952" y="12316"/>
                  </a:cubicBezTo>
                  <a:cubicBezTo>
                    <a:pt x="19390" y="15158"/>
                    <a:pt x="20087" y="16105"/>
                    <a:pt x="20436" y="17432"/>
                  </a:cubicBezTo>
                  <a:cubicBezTo>
                    <a:pt x="20784" y="18758"/>
                    <a:pt x="20784" y="20463"/>
                    <a:pt x="19042" y="21032"/>
                  </a:cubicBezTo>
                  <a:cubicBezTo>
                    <a:pt x="17300" y="21600"/>
                    <a:pt x="13816" y="21032"/>
                    <a:pt x="9984" y="19895"/>
                  </a:cubicBezTo>
                  <a:cubicBezTo>
                    <a:pt x="6152" y="18758"/>
                    <a:pt x="1971" y="17053"/>
                    <a:pt x="578" y="15063"/>
                  </a:cubicBezTo>
                  <a:cubicBezTo>
                    <a:pt x="-816" y="13074"/>
                    <a:pt x="578" y="10800"/>
                    <a:pt x="1971" y="85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5" name="Line"/>
            <p:cNvSpPr/>
            <p:nvPr/>
          </p:nvSpPr>
          <p:spPr>
            <a:xfrm>
              <a:off x="4048091" y="1668557"/>
              <a:ext cx="30669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6" name="Line"/>
            <p:cNvSpPr/>
            <p:nvPr/>
          </p:nvSpPr>
          <p:spPr>
            <a:xfrm>
              <a:off x="5313120" y="1411377"/>
              <a:ext cx="245339" cy="11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850" y="11375"/>
                    <a:pt x="11700" y="2735"/>
                    <a:pt x="15300" y="575"/>
                  </a:cubicBezTo>
                  <a:cubicBezTo>
                    <a:pt x="18900" y="-1585"/>
                    <a:pt x="20250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7" name="Line"/>
            <p:cNvSpPr/>
            <p:nvPr/>
          </p:nvSpPr>
          <p:spPr>
            <a:xfrm>
              <a:off x="5328453" y="1522887"/>
              <a:ext cx="222339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8" name="Line"/>
            <p:cNvSpPr/>
            <p:nvPr/>
          </p:nvSpPr>
          <p:spPr>
            <a:xfrm>
              <a:off x="5934134" y="1246880"/>
              <a:ext cx="92003" cy="44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2234"/>
                    <a:pt x="16800" y="4469"/>
                    <a:pt x="13800" y="7262"/>
                  </a:cubicBezTo>
                  <a:cubicBezTo>
                    <a:pt x="10800" y="10055"/>
                    <a:pt x="7200" y="13407"/>
                    <a:pt x="4800" y="15890"/>
                  </a:cubicBezTo>
                  <a:cubicBezTo>
                    <a:pt x="2400" y="18372"/>
                    <a:pt x="1200" y="1998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9" name="Line"/>
            <p:cNvSpPr/>
            <p:nvPr/>
          </p:nvSpPr>
          <p:spPr>
            <a:xfrm>
              <a:off x="0" y="0"/>
              <a:ext cx="3383184" cy="1817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547" fill="norm" stroke="1" extrusionOk="0">
                  <a:moveTo>
                    <a:pt x="6206" y="149"/>
                  </a:moveTo>
                  <a:cubicBezTo>
                    <a:pt x="5750" y="58"/>
                    <a:pt x="5294" y="-33"/>
                    <a:pt x="4846" y="12"/>
                  </a:cubicBezTo>
                  <a:cubicBezTo>
                    <a:pt x="4398" y="58"/>
                    <a:pt x="3958" y="240"/>
                    <a:pt x="3510" y="618"/>
                  </a:cubicBezTo>
                  <a:cubicBezTo>
                    <a:pt x="3062" y="997"/>
                    <a:pt x="2606" y="1573"/>
                    <a:pt x="2224" y="2254"/>
                  </a:cubicBezTo>
                  <a:cubicBezTo>
                    <a:pt x="1841" y="2936"/>
                    <a:pt x="1531" y="3724"/>
                    <a:pt x="1295" y="4557"/>
                  </a:cubicBezTo>
                  <a:cubicBezTo>
                    <a:pt x="1059" y="5390"/>
                    <a:pt x="896" y="6268"/>
                    <a:pt x="725" y="7132"/>
                  </a:cubicBezTo>
                  <a:cubicBezTo>
                    <a:pt x="554" y="7995"/>
                    <a:pt x="375" y="8843"/>
                    <a:pt x="236" y="9798"/>
                  </a:cubicBezTo>
                  <a:cubicBezTo>
                    <a:pt x="98" y="10752"/>
                    <a:pt x="0" y="11812"/>
                    <a:pt x="0" y="12842"/>
                  </a:cubicBezTo>
                  <a:cubicBezTo>
                    <a:pt x="0" y="13872"/>
                    <a:pt x="98" y="14872"/>
                    <a:pt x="285" y="15750"/>
                  </a:cubicBezTo>
                  <a:cubicBezTo>
                    <a:pt x="472" y="16629"/>
                    <a:pt x="749" y="17386"/>
                    <a:pt x="1108" y="18007"/>
                  </a:cubicBezTo>
                  <a:cubicBezTo>
                    <a:pt x="1466" y="18628"/>
                    <a:pt x="1906" y="19113"/>
                    <a:pt x="2427" y="19583"/>
                  </a:cubicBezTo>
                  <a:cubicBezTo>
                    <a:pt x="2948" y="20052"/>
                    <a:pt x="3551" y="20507"/>
                    <a:pt x="4097" y="20825"/>
                  </a:cubicBezTo>
                  <a:cubicBezTo>
                    <a:pt x="4643" y="21143"/>
                    <a:pt x="5131" y="21325"/>
                    <a:pt x="5710" y="21431"/>
                  </a:cubicBezTo>
                  <a:cubicBezTo>
                    <a:pt x="6288" y="21537"/>
                    <a:pt x="6956" y="21567"/>
                    <a:pt x="7591" y="21537"/>
                  </a:cubicBezTo>
                  <a:cubicBezTo>
                    <a:pt x="8226" y="21506"/>
                    <a:pt x="8829" y="21416"/>
                    <a:pt x="9432" y="21325"/>
                  </a:cubicBezTo>
                  <a:cubicBezTo>
                    <a:pt x="10034" y="21234"/>
                    <a:pt x="10637" y="21143"/>
                    <a:pt x="11248" y="21052"/>
                  </a:cubicBezTo>
                  <a:cubicBezTo>
                    <a:pt x="11859" y="20961"/>
                    <a:pt x="12478" y="20870"/>
                    <a:pt x="13064" y="20779"/>
                  </a:cubicBezTo>
                  <a:cubicBezTo>
                    <a:pt x="13651" y="20688"/>
                    <a:pt x="14205" y="20598"/>
                    <a:pt x="14791" y="20476"/>
                  </a:cubicBezTo>
                  <a:cubicBezTo>
                    <a:pt x="15377" y="20355"/>
                    <a:pt x="15996" y="20204"/>
                    <a:pt x="16591" y="19977"/>
                  </a:cubicBezTo>
                  <a:cubicBezTo>
                    <a:pt x="17186" y="19749"/>
                    <a:pt x="17756" y="19446"/>
                    <a:pt x="18285" y="19022"/>
                  </a:cubicBezTo>
                  <a:cubicBezTo>
                    <a:pt x="18814" y="18598"/>
                    <a:pt x="19303" y="18053"/>
                    <a:pt x="19694" y="17508"/>
                  </a:cubicBezTo>
                  <a:cubicBezTo>
                    <a:pt x="20085" y="16962"/>
                    <a:pt x="20378" y="16417"/>
                    <a:pt x="20680" y="15644"/>
                  </a:cubicBezTo>
                  <a:cubicBezTo>
                    <a:pt x="20981" y="14872"/>
                    <a:pt x="21290" y="13872"/>
                    <a:pt x="21445" y="12888"/>
                  </a:cubicBezTo>
                  <a:cubicBezTo>
                    <a:pt x="21600" y="11903"/>
                    <a:pt x="21600" y="10934"/>
                    <a:pt x="21470" y="9979"/>
                  </a:cubicBezTo>
                  <a:cubicBezTo>
                    <a:pt x="21339" y="9025"/>
                    <a:pt x="21079" y="8086"/>
                    <a:pt x="20745" y="7238"/>
                  </a:cubicBezTo>
                  <a:cubicBezTo>
                    <a:pt x="20411" y="6389"/>
                    <a:pt x="20004" y="5632"/>
                    <a:pt x="19531" y="4935"/>
                  </a:cubicBezTo>
                  <a:cubicBezTo>
                    <a:pt x="19059" y="4239"/>
                    <a:pt x="18521" y="3602"/>
                    <a:pt x="17976" y="3042"/>
                  </a:cubicBezTo>
                  <a:cubicBezTo>
                    <a:pt x="17430" y="2481"/>
                    <a:pt x="16876" y="1997"/>
                    <a:pt x="16257" y="1618"/>
                  </a:cubicBezTo>
                  <a:cubicBezTo>
                    <a:pt x="15638" y="1239"/>
                    <a:pt x="14954" y="967"/>
                    <a:pt x="14319" y="800"/>
                  </a:cubicBezTo>
                  <a:cubicBezTo>
                    <a:pt x="13683" y="633"/>
                    <a:pt x="13097" y="573"/>
                    <a:pt x="12494" y="527"/>
                  </a:cubicBezTo>
                  <a:cubicBezTo>
                    <a:pt x="11891" y="482"/>
                    <a:pt x="11272" y="452"/>
                    <a:pt x="10678" y="437"/>
                  </a:cubicBezTo>
                  <a:cubicBezTo>
                    <a:pt x="10083" y="421"/>
                    <a:pt x="9513" y="421"/>
                    <a:pt x="8821" y="452"/>
                  </a:cubicBezTo>
                  <a:cubicBezTo>
                    <a:pt x="8129" y="482"/>
                    <a:pt x="7314" y="543"/>
                    <a:pt x="6524" y="770"/>
                  </a:cubicBezTo>
                  <a:cubicBezTo>
                    <a:pt x="5734" y="997"/>
                    <a:pt x="4968" y="1391"/>
                    <a:pt x="4203" y="17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0" name="Line"/>
            <p:cNvSpPr/>
            <p:nvPr/>
          </p:nvSpPr>
          <p:spPr>
            <a:xfrm>
              <a:off x="15445" y="1872611"/>
              <a:ext cx="3563509" cy="1617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559" fill="norm" stroke="1" extrusionOk="0">
                  <a:moveTo>
                    <a:pt x="9137" y="1266"/>
                  </a:moveTo>
                  <a:cubicBezTo>
                    <a:pt x="8998" y="1129"/>
                    <a:pt x="8859" y="993"/>
                    <a:pt x="8550" y="823"/>
                  </a:cubicBezTo>
                  <a:cubicBezTo>
                    <a:pt x="8241" y="652"/>
                    <a:pt x="7761" y="448"/>
                    <a:pt x="7282" y="278"/>
                  </a:cubicBezTo>
                  <a:cubicBezTo>
                    <a:pt x="6803" y="107"/>
                    <a:pt x="6323" y="-29"/>
                    <a:pt x="5844" y="5"/>
                  </a:cubicBezTo>
                  <a:cubicBezTo>
                    <a:pt x="5365" y="39"/>
                    <a:pt x="4885" y="244"/>
                    <a:pt x="4406" y="567"/>
                  </a:cubicBezTo>
                  <a:cubicBezTo>
                    <a:pt x="3927" y="891"/>
                    <a:pt x="3447" y="1334"/>
                    <a:pt x="3014" y="1862"/>
                  </a:cubicBezTo>
                  <a:cubicBezTo>
                    <a:pt x="2582" y="2390"/>
                    <a:pt x="2195" y="3003"/>
                    <a:pt x="1808" y="3770"/>
                  </a:cubicBezTo>
                  <a:cubicBezTo>
                    <a:pt x="1422" y="4536"/>
                    <a:pt x="1035" y="5456"/>
                    <a:pt x="765" y="6257"/>
                  </a:cubicBezTo>
                  <a:cubicBezTo>
                    <a:pt x="494" y="7057"/>
                    <a:pt x="340" y="7739"/>
                    <a:pt x="224" y="8778"/>
                  </a:cubicBezTo>
                  <a:cubicBezTo>
                    <a:pt x="108" y="9817"/>
                    <a:pt x="30" y="11214"/>
                    <a:pt x="7" y="12287"/>
                  </a:cubicBezTo>
                  <a:cubicBezTo>
                    <a:pt x="-16" y="13360"/>
                    <a:pt x="15" y="14110"/>
                    <a:pt x="146" y="14893"/>
                  </a:cubicBezTo>
                  <a:cubicBezTo>
                    <a:pt x="278" y="15677"/>
                    <a:pt x="510" y="16495"/>
                    <a:pt x="765" y="17159"/>
                  </a:cubicBezTo>
                  <a:cubicBezTo>
                    <a:pt x="1020" y="17823"/>
                    <a:pt x="1298" y="18334"/>
                    <a:pt x="1739" y="18760"/>
                  </a:cubicBezTo>
                  <a:cubicBezTo>
                    <a:pt x="2180" y="19186"/>
                    <a:pt x="2783" y="19527"/>
                    <a:pt x="3339" y="19799"/>
                  </a:cubicBezTo>
                  <a:cubicBezTo>
                    <a:pt x="3896" y="20072"/>
                    <a:pt x="4406" y="20276"/>
                    <a:pt x="4924" y="20430"/>
                  </a:cubicBezTo>
                  <a:cubicBezTo>
                    <a:pt x="5442" y="20583"/>
                    <a:pt x="5968" y="20685"/>
                    <a:pt x="6470" y="20787"/>
                  </a:cubicBezTo>
                  <a:cubicBezTo>
                    <a:pt x="6973" y="20890"/>
                    <a:pt x="7452" y="20992"/>
                    <a:pt x="7931" y="21077"/>
                  </a:cubicBezTo>
                  <a:cubicBezTo>
                    <a:pt x="8411" y="21162"/>
                    <a:pt x="8890" y="21230"/>
                    <a:pt x="9416" y="21298"/>
                  </a:cubicBezTo>
                  <a:cubicBezTo>
                    <a:pt x="9941" y="21367"/>
                    <a:pt x="10513" y="21435"/>
                    <a:pt x="11116" y="21486"/>
                  </a:cubicBezTo>
                  <a:cubicBezTo>
                    <a:pt x="11719" y="21537"/>
                    <a:pt x="12353" y="21571"/>
                    <a:pt x="12987" y="21554"/>
                  </a:cubicBezTo>
                  <a:cubicBezTo>
                    <a:pt x="13621" y="21537"/>
                    <a:pt x="14255" y="21469"/>
                    <a:pt x="14812" y="21367"/>
                  </a:cubicBezTo>
                  <a:cubicBezTo>
                    <a:pt x="15368" y="21264"/>
                    <a:pt x="15848" y="21128"/>
                    <a:pt x="16373" y="20924"/>
                  </a:cubicBezTo>
                  <a:cubicBezTo>
                    <a:pt x="16899" y="20719"/>
                    <a:pt x="17471" y="20447"/>
                    <a:pt x="17981" y="20106"/>
                  </a:cubicBezTo>
                  <a:cubicBezTo>
                    <a:pt x="18492" y="19765"/>
                    <a:pt x="18940" y="19356"/>
                    <a:pt x="19358" y="18794"/>
                  </a:cubicBezTo>
                  <a:cubicBezTo>
                    <a:pt x="19775" y="18232"/>
                    <a:pt x="20162" y="17517"/>
                    <a:pt x="20502" y="16665"/>
                  </a:cubicBezTo>
                  <a:cubicBezTo>
                    <a:pt x="20842" y="15813"/>
                    <a:pt x="21136" y="14825"/>
                    <a:pt x="21321" y="13718"/>
                  </a:cubicBezTo>
                  <a:cubicBezTo>
                    <a:pt x="21507" y="12611"/>
                    <a:pt x="21584" y="11384"/>
                    <a:pt x="21553" y="10260"/>
                  </a:cubicBezTo>
                  <a:cubicBezTo>
                    <a:pt x="21522" y="9136"/>
                    <a:pt x="21383" y="8114"/>
                    <a:pt x="21089" y="7177"/>
                  </a:cubicBezTo>
                  <a:cubicBezTo>
                    <a:pt x="20795" y="6240"/>
                    <a:pt x="20347" y="5388"/>
                    <a:pt x="19845" y="4707"/>
                  </a:cubicBezTo>
                  <a:cubicBezTo>
                    <a:pt x="19342" y="4025"/>
                    <a:pt x="18785" y="3514"/>
                    <a:pt x="18244" y="3105"/>
                  </a:cubicBezTo>
                  <a:cubicBezTo>
                    <a:pt x="17703" y="2697"/>
                    <a:pt x="17177" y="2390"/>
                    <a:pt x="16636" y="2134"/>
                  </a:cubicBezTo>
                  <a:cubicBezTo>
                    <a:pt x="16095" y="1879"/>
                    <a:pt x="15538" y="1674"/>
                    <a:pt x="14974" y="1538"/>
                  </a:cubicBezTo>
                  <a:cubicBezTo>
                    <a:pt x="14410" y="1402"/>
                    <a:pt x="13838" y="1334"/>
                    <a:pt x="13297" y="1283"/>
                  </a:cubicBezTo>
                  <a:cubicBezTo>
                    <a:pt x="12755" y="1232"/>
                    <a:pt x="12245" y="1197"/>
                    <a:pt x="11689" y="1180"/>
                  </a:cubicBezTo>
                  <a:cubicBezTo>
                    <a:pt x="11132" y="1163"/>
                    <a:pt x="10529" y="1163"/>
                    <a:pt x="9949" y="1163"/>
                  </a:cubicBezTo>
                  <a:cubicBezTo>
                    <a:pt x="9369" y="1163"/>
                    <a:pt x="8813" y="1163"/>
                    <a:pt x="8194" y="1215"/>
                  </a:cubicBezTo>
                  <a:cubicBezTo>
                    <a:pt x="7576" y="1266"/>
                    <a:pt x="6895" y="1368"/>
                    <a:pt x="6285" y="1504"/>
                  </a:cubicBezTo>
                  <a:cubicBezTo>
                    <a:pt x="5674" y="1640"/>
                    <a:pt x="5133" y="1811"/>
                    <a:pt x="4592" y="19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1" name="Line"/>
            <p:cNvSpPr/>
            <p:nvPr/>
          </p:nvSpPr>
          <p:spPr>
            <a:xfrm>
              <a:off x="935354" y="3776126"/>
              <a:ext cx="875530" cy="2675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596" fill="norm" stroke="1" extrusionOk="0">
                  <a:moveTo>
                    <a:pt x="6405" y="491"/>
                  </a:moveTo>
                  <a:cubicBezTo>
                    <a:pt x="8414" y="388"/>
                    <a:pt x="10423" y="285"/>
                    <a:pt x="12590" y="202"/>
                  </a:cubicBezTo>
                  <a:cubicBezTo>
                    <a:pt x="14756" y="120"/>
                    <a:pt x="17079" y="58"/>
                    <a:pt x="18398" y="27"/>
                  </a:cubicBezTo>
                  <a:cubicBezTo>
                    <a:pt x="19716" y="-4"/>
                    <a:pt x="20030" y="-4"/>
                    <a:pt x="20376" y="6"/>
                  </a:cubicBezTo>
                  <a:cubicBezTo>
                    <a:pt x="20721" y="17"/>
                    <a:pt x="21098" y="37"/>
                    <a:pt x="21317" y="99"/>
                  </a:cubicBezTo>
                  <a:cubicBezTo>
                    <a:pt x="21537" y="161"/>
                    <a:pt x="21600" y="264"/>
                    <a:pt x="21349" y="584"/>
                  </a:cubicBezTo>
                  <a:cubicBezTo>
                    <a:pt x="21098" y="904"/>
                    <a:pt x="20533" y="1440"/>
                    <a:pt x="19936" y="2121"/>
                  </a:cubicBezTo>
                  <a:cubicBezTo>
                    <a:pt x="19340" y="2802"/>
                    <a:pt x="18712" y="3627"/>
                    <a:pt x="18303" y="4359"/>
                  </a:cubicBezTo>
                  <a:cubicBezTo>
                    <a:pt x="17895" y="5092"/>
                    <a:pt x="17707" y="5731"/>
                    <a:pt x="17550" y="6391"/>
                  </a:cubicBezTo>
                  <a:cubicBezTo>
                    <a:pt x="17393" y="7052"/>
                    <a:pt x="17267" y="7732"/>
                    <a:pt x="17142" y="8413"/>
                  </a:cubicBezTo>
                  <a:cubicBezTo>
                    <a:pt x="17016" y="9094"/>
                    <a:pt x="16891" y="9775"/>
                    <a:pt x="16765" y="10435"/>
                  </a:cubicBezTo>
                  <a:cubicBezTo>
                    <a:pt x="16640" y="11095"/>
                    <a:pt x="16514" y="11735"/>
                    <a:pt x="16357" y="12395"/>
                  </a:cubicBezTo>
                  <a:cubicBezTo>
                    <a:pt x="16200" y="13055"/>
                    <a:pt x="16012" y="13736"/>
                    <a:pt x="15886" y="14448"/>
                  </a:cubicBezTo>
                  <a:cubicBezTo>
                    <a:pt x="15760" y="15159"/>
                    <a:pt x="15698" y="15902"/>
                    <a:pt x="15541" y="16624"/>
                  </a:cubicBezTo>
                  <a:cubicBezTo>
                    <a:pt x="15384" y="17346"/>
                    <a:pt x="15133" y="18048"/>
                    <a:pt x="14787" y="18708"/>
                  </a:cubicBezTo>
                  <a:cubicBezTo>
                    <a:pt x="14442" y="19368"/>
                    <a:pt x="14002" y="19987"/>
                    <a:pt x="13783" y="20368"/>
                  </a:cubicBezTo>
                  <a:cubicBezTo>
                    <a:pt x="13563" y="20750"/>
                    <a:pt x="13563" y="20895"/>
                    <a:pt x="13563" y="21018"/>
                  </a:cubicBezTo>
                  <a:cubicBezTo>
                    <a:pt x="13563" y="21142"/>
                    <a:pt x="13563" y="21245"/>
                    <a:pt x="13343" y="21287"/>
                  </a:cubicBezTo>
                  <a:cubicBezTo>
                    <a:pt x="13123" y="21328"/>
                    <a:pt x="12684" y="21307"/>
                    <a:pt x="11271" y="21266"/>
                  </a:cubicBezTo>
                  <a:cubicBezTo>
                    <a:pt x="9858" y="21225"/>
                    <a:pt x="7472" y="21163"/>
                    <a:pt x="5431" y="21214"/>
                  </a:cubicBezTo>
                  <a:cubicBezTo>
                    <a:pt x="3391" y="21266"/>
                    <a:pt x="1695" y="21431"/>
                    <a:pt x="0" y="215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2" name="Line"/>
            <p:cNvSpPr/>
            <p:nvPr/>
          </p:nvSpPr>
          <p:spPr>
            <a:xfrm>
              <a:off x="61334" y="3436797"/>
              <a:ext cx="251860" cy="262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511" fill="norm" stroke="1" extrusionOk="0">
                  <a:moveTo>
                    <a:pt x="18327" y="1379"/>
                  </a:moveTo>
                  <a:cubicBezTo>
                    <a:pt x="17455" y="750"/>
                    <a:pt x="16582" y="121"/>
                    <a:pt x="14945" y="16"/>
                  </a:cubicBezTo>
                  <a:cubicBezTo>
                    <a:pt x="13309" y="-89"/>
                    <a:pt x="10909" y="330"/>
                    <a:pt x="9055" y="855"/>
                  </a:cubicBezTo>
                  <a:cubicBezTo>
                    <a:pt x="7200" y="1379"/>
                    <a:pt x="5891" y="2008"/>
                    <a:pt x="5236" y="2847"/>
                  </a:cubicBezTo>
                  <a:cubicBezTo>
                    <a:pt x="4582" y="3686"/>
                    <a:pt x="4582" y="4734"/>
                    <a:pt x="7200" y="6517"/>
                  </a:cubicBezTo>
                  <a:cubicBezTo>
                    <a:pt x="9818" y="8299"/>
                    <a:pt x="15055" y="10816"/>
                    <a:pt x="18000" y="12494"/>
                  </a:cubicBezTo>
                  <a:cubicBezTo>
                    <a:pt x="20945" y="14171"/>
                    <a:pt x="21600" y="15010"/>
                    <a:pt x="21491" y="15744"/>
                  </a:cubicBezTo>
                  <a:cubicBezTo>
                    <a:pt x="21382" y="16478"/>
                    <a:pt x="20509" y="17107"/>
                    <a:pt x="16800" y="18051"/>
                  </a:cubicBezTo>
                  <a:cubicBezTo>
                    <a:pt x="13091" y="18994"/>
                    <a:pt x="6545" y="20253"/>
                    <a:pt x="0" y="215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3" name="Line"/>
            <p:cNvSpPr/>
            <p:nvPr/>
          </p:nvSpPr>
          <p:spPr>
            <a:xfrm>
              <a:off x="49494" y="3985525"/>
              <a:ext cx="148474" cy="417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5" h="21389" fill="norm" stroke="1" extrusionOk="0">
                  <a:moveTo>
                    <a:pt x="3828" y="9276"/>
                  </a:moveTo>
                  <a:cubicBezTo>
                    <a:pt x="3108" y="12680"/>
                    <a:pt x="2388" y="16084"/>
                    <a:pt x="1848" y="18244"/>
                  </a:cubicBezTo>
                  <a:cubicBezTo>
                    <a:pt x="1308" y="20404"/>
                    <a:pt x="948" y="21320"/>
                    <a:pt x="588" y="21386"/>
                  </a:cubicBezTo>
                  <a:cubicBezTo>
                    <a:pt x="228" y="21451"/>
                    <a:pt x="-132" y="20666"/>
                    <a:pt x="48" y="18375"/>
                  </a:cubicBezTo>
                  <a:cubicBezTo>
                    <a:pt x="228" y="16084"/>
                    <a:pt x="948" y="12287"/>
                    <a:pt x="2748" y="9276"/>
                  </a:cubicBezTo>
                  <a:cubicBezTo>
                    <a:pt x="4548" y="6266"/>
                    <a:pt x="7428" y="4040"/>
                    <a:pt x="9588" y="2535"/>
                  </a:cubicBezTo>
                  <a:cubicBezTo>
                    <a:pt x="11748" y="1029"/>
                    <a:pt x="13188" y="244"/>
                    <a:pt x="14808" y="47"/>
                  </a:cubicBezTo>
                  <a:cubicBezTo>
                    <a:pt x="16428" y="-149"/>
                    <a:pt x="18228" y="244"/>
                    <a:pt x="19488" y="1618"/>
                  </a:cubicBezTo>
                  <a:cubicBezTo>
                    <a:pt x="20748" y="2993"/>
                    <a:pt x="21468" y="5349"/>
                    <a:pt x="20388" y="6986"/>
                  </a:cubicBezTo>
                  <a:cubicBezTo>
                    <a:pt x="19308" y="8622"/>
                    <a:pt x="16428" y="9538"/>
                    <a:pt x="13548" y="10389"/>
                  </a:cubicBezTo>
                  <a:cubicBezTo>
                    <a:pt x="10668" y="11240"/>
                    <a:pt x="7788" y="12026"/>
                    <a:pt x="4908" y="128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4" name="Line"/>
            <p:cNvSpPr/>
            <p:nvPr/>
          </p:nvSpPr>
          <p:spPr>
            <a:xfrm>
              <a:off x="142387" y="4320397"/>
              <a:ext cx="156621" cy="122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084" fill="norm" stroke="1" extrusionOk="0">
                  <a:moveTo>
                    <a:pt x="21012" y="1247"/>
                  </a:moveTo>
                  <a:cubicBezTo>
                    <a:pt x="17241" y="366"/>
                    <a:pt x="13469" y="-516"/>
                    <a:pt x="9869" y="366"/>
                  </a:cubicBezTo>
                  <a:cubicBezTo>
                    <a:pt x="6269" y="1247"/>
                    <a:pt x="2841" y="3892"/>
                    <a:pt x="1126" y="6317"/>
                  </a:cubicBezTo>
                  <a:cubicBezTo>
                    <a:pt x="-588" y="8741"/>
                    <a:pt x="-588" y="10945"/>
                    <a:pt x="2841" y="13370"/>
                  </a:cubicBezTo>
                  <a:cubicBezTo>
                    <a:pt x="6269" y="15794"/>
                    <a:pt x="13126" y="18439"/>
                    <a:pt x="19983" y="210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5" name="Line"/>
            <p:cNvSpPr/>
            <p:nvPr/>
          </p:nvSpPr>
          <p:spPr>
            <a:xfrm>
              <a:off x="322007" y="4305763"/>
              <a:ext cx="168671" cy="198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7" fill="norm" stroke="1" extrusionOk="0">
                  <a:moveTo>
                    <a:pt x="21600" y="2369"/>
                  </a:moveTo>
                  <a:cubicBezTo>
                    <a:pt x="18655" y="1262"/>
                    <a:pt x="15709" y="154"/>
                    <a:pt x="13255" y="15"/>
                  </a:cubicBezTo>
                  <a:cubicBezTo>
                    <a:pt x="10800" y="-123"/>
                    <a:pt x="8836" y="708"/>
                    <a:pt x="7691" y="1954"/>
                  </a:cubicBezTo>
                  <a:cubicBezTo>
                    <a:pt x="6545" y="3200"/>
                    <a:pt x="6218" y="4862"/>
                    <a:pt x="7364" y="6662"/>
                  </a:cubicBezTo>
                  <a:cubicBezTo>
                    <a:pt x="8509" y="8462"/>
                    <a:pt x="11127" y="10400"/>
                    <a:pt x="12600" y="12062"/>
                  </a:cubicBezTo>
                  <a:cubicBezTo>
                    <a:pt x="14073" y="13723"/>
                    <a:pt x="14400" y="15108"/>
                    <a:pt x="13582" y="16215"/>
                  </a:cubicBezTo>
                  <a:cubicBezTo>
                    <a:pt x="12764" y="17323"/>
                    <a:pt x="10800" y="18154"/>
                    <a:pt x="8346" y="18985"/>
                  </a:cubicBezTo>
                  <a:cubicBezTo>
                    <a:pt x="5891" y="19815"/>
                    <a:pt x="2945" y="20646"/>
                    <a:pt x="0" y="214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6" name="Line"/>
            <p:cNvSpPr/>
            <p:nvPr/>
          </p:nvSpPr>
          <p:spPr>
            <a:xfrm>
              <a:off x="30353" y="3817965"/>
              <a:ext cx="207320" cy="18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0055" fill="norm" stroke="1" extrusionOk="0">
                  <a:moveTo>
                    <a:pt x="3984" y="3855"/>
                  </a:moveTo>
                  <a:cubicBezTo>
                    <a:pt x="2140" y="3855"/>
                    <a:pt x="296" y="3855"/>
                    <a:pt x="32" y="2505"/>
                  </a:cubicBezTo>
                  <a:cubicBezTo>
                    <a:pt x="-231" y="1155"/>
                    <a:pt x="1086" y="-1545"/>
                    <a:pt x="4906" y="1155"/>
                  </a:cubicBezTo>
                  <a:cubicBezTo>
                    <a:pt x="8725" y="3855"/>
                    <a:pt x="15047" y="11955"/>
                    <a:pt x="21369" y="20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7" name="Line"/>
            <p:cNvSpPr/>
            <p:nvPr/>
          </p:nvSpPr>
          <p:spPr>
            <a:xfrm>
              <a:off x="92002" y="3882948"/>
              <a:ext cx="76669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8" name="Line"/>
            <p:cNvSpPr/>
            <p:nvPr/>
          </p:nvSpPr>
          <p:spPr>
            <a:xfrm>
              <a:off x="161855" y="5215513"/>
              <a:ext cx="195666" cy="577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4" h="21515" fill="norm" stroke="1" extrusionOk="0">
                  <a:moveTo>
                    <a:pt x="8111" y="12615"/>
                  </a:moveTo>
                  <a:cubicBezTo>
                    <a:pt x="7017" y="14613"/>
                    <a:pt x="5924" y="16611"/>
                    <a:pt x="5377" y="17896"/>
                  </a:cubicBezTo>
                  <a:cubicBezTo>
                    <a:pt x="4830" y="19180"/>
                    <a:pt x="4830" y="19751"/>
                    <a:pt x="4420" y="20322"/>
                  </a:cubicBezTo>
                  <a:cubicBezTo>
                    <a:pt x="4010" y="20893"/>
                    <a:pt x="3189" y="21464"/>
                    <a:pt x="2506" y="21511"/>
                  </a:cubicBezTo>
                  <a:cubicBezTo>
                    <a:pt x="1822" y="21559"/>
                    <a:pt x="1276" y="21083"/>
                    <a:pt x="729" y="19133"/>
                  </a:cubicBezTo>
                  <a:cubicBezTo>
                    <a:pt x="182" y="17182"/>
                    <a:pt x="-365" y="13756"/>
                    <a:pt x="319" y="10854"/>
                  </a:cubicBezTo>
                  <a:cubicBezTo>
                    <a:pt x="1002" y="7952"/>
                    <a:pt x="2916" y="5573"/>
                    <a:pt x="5103" y="3908"/>
                  </a:cubicBezTo>
                  <a:cubicBezTo>
                    <a:pt x="7291" y="2243"/>
                    <a:pt x="9751" y="1291"/>
                    <a:pt x="11665" y="720"/>
                  </a:cubicBezTo>
                  <a:cubicBezTo>
                    <a:pt x="13579" y="149"/>
                    <a:pt x="14946" y="-41"/>
                    <a:pt x="16177" y="7"/>
                  </a:cubicBezTo>
                  <a:cubicBezTo>
                    <a:pt x="17407" y="54"/>
                    <a:pt x="18501" y="340"/>
                    <a:pt x="19458" y="958"/>
                  </a:cubicBezTo>
                  <a:cubicBezTo>
                    <a:pt x="20415" y="1577"/>
                    <a:pt x="21235" y="2528"/>
                    <a:pt x="20825" y="3670"/>
                  </a:cubicBezTo>
                  <a:cubicBezTo>
                    <a:pt x="20415" y="4812"/>
                    <a:pt x="18774" y="6144"/>
                    <a:pt x="15903" y="7476"/>
                  </a:cubicBezTo>
                  <a:cubicBezTo>
                    <a:pt x="13032" y="8808"/>
                    <a:pt x="8931" y="10140"/>
                    <a:pt x="4830" y="114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9" name="Line"/>
            <p:cNvSpPr/>
            <p:nvPr/>
          </p:nvSpPr>
          <p:spPr>
            <a:xfrm>
              <a:off x="314999" y="5642808"/>
              <a:ext cx="122012" cy="154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379" fill="norm" stroke="1" extrusionOk="0">
                  <a:moveTo>
                    <a:pt x="21046" y="2612"/>
                  </a:moveTo>
                  <a:cubicBezTo>
                    <a:pt x="16197" y="1550"/>
                    <a:pt x="11348" y="487"/>
                    <a:pt x="7601" y="133"/>
                  </a:cubicBezTo>
                  <a:cubicBezTo>
                    <a:pt x="3854" y="-221"/>
                    <a:pt x="1209" y="133"/>
                    <a:pt x="328" y="1195"/>
                  </a:cubicBezTo>
                  <a:cubicBezTo>
                    <a:pt x="-554" y="2258"/>
                    <a:pt x="328" y="4028"/>
                    <a:pt x="3193" y="5976"/>
                  </a:cubicBezTo>
                  <a:cubicBezTo>
                    <a:pt x="6058" y="7923"/>
                    <a:pt x="10907" y="10048"/>
                    <a:pt x="13993" y="11818"/>
                  </a:cubicBezTo>
                  <a:cubicBezTo>
                    <a:pt x="17079" y="13589"/>
                    <a:pt x="18401" y="15005"/>
                    <a:pt x="18401" y="16422"/>
                  </a:cubicBezTo>
                  <a:cubicBezTo>
                    <a:pt x="18401" y="17838"/>
                    <a:pt x="17079" y="19254"/>
                    <a:pt x="15315" y="20140"/>
                  </a:cubicBezTo>
                  <a:cubicBezTo>
                    <a:pt x="13552" y="21025"/>
                    <a:pt x="11348" y="21379"/>
                    <a:pt x="8923" y="21379"/>
                  </a:cubicBezTo>
                  <a:cubicBezTo>
                    <a:pt x="6499" y="21379"/>
                    <a:pt x="3854" y="21025"/>
                    <a:pt x="3634" y="19963"/>
                  </a:cubicBezTo>
                  <a:cubicBezTo>
                    <a:pt x="3413" y="18900"/>
                    <a:pt x="5617" y="17130"/>
                    <a:pt x="7821" y="153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0" name="Line"/>
            <p:cNvSpPr/>
            <p:nvPr/>
          </p:nvSpPr>
          <p:spPr>
            <a:xfrm>
              <a:off x="429343" y="5607988"/>
              <a:ext cx="199916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600" fill="norm" stroke="1" extrusionOk="0">
                  <a:moveTo>
                    <a:pt x="19686" y="4086"/>
                  </a:moveTo>
                  <a:cubicBezTo>
                    <a:pt x="20233" y="3114"/>
                    <a:pt x="20780" y="2141"/>
                    <a:pt x="20506" y="1362"/>
                  </a:cubicBezTo>
                  <a:cubicBezTo>
                    <a:pt x="20233" y="584"/>
                    <a:pt x="19139" y="0"/>
                    <a:pt x="17635" y="0"/>
                  </a:cubicBezTo>
                  <a:cubicBezTo>
                    <a:pt x="16132" y="0"/>
                    <a:pt x="14218" y="584"/>
                    <a:pt x="12987" y="1946"/>
                  </a:cubicBezTo>
                  <a:cubicBezTo>
                    <a:pt x="11757" y="3308"/>
                    <a:pt x="11210" y="5449"/>
                    <a:pt x="12304" y="7103"/>
                  </a:cubicBezTo>
                  <a:cubicBezTo>
                    <a:pt x="13398" y="8757"/>
                    <a:pt x="16132" y="9924"/>
                    <a:pt x="18046" y="10897"/>
                  </a:cubicBezTo>
                  <a:cubicBezTo>
                    <a:pt x="19960" y="11870"/>
                    <a:pt x="21053" y="12649"/>
                    <a:pt x="21327" y="13524"/>
                  </a:cubicBezTo>
                  <a:cubicBezTo>
                    <a:pt x="21600" y="14400"/>
                    <a:pt x="21053" y="15373"/>
                    <a:pt x="17909" y="16541"/>
                  </a:cubicBezTo>
                  <a:cubicBezTo>
                    <a:pt x="14765" y="17708"/>
                    <a:pt x="9023" y="19070"/>
                    <a:pt x="5605" y="19946"/>
                  </a:cubicBezTo>
                  <a:cubicBezTo>
                    <a:pt x="2187" y="20822"/>
                    <a:pt x="1094" y="2121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1" name="Line"/>
            <p:cNvSpPr/>
            <p:nvPr/>
          </p:nvSpPr>
          <p:spPr>
            <a:xfrm>
              <a:off x="766684" y="4250957"/>
              <a:ext cx="99670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2" name="Line"/>
            <p:cNvSpPr/>
            <p:nvPr/>
          </p:nvSpPr>
          <p:spPr>
            <a:xfrm>
              <a:off x="751350" y="4358293"/>
              <a:ext cx="115004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3" name="Line"/>
            <p:cNvSpPr/>
            <p:nvPr/>
          </p:nvSpPr>
          <p:spPr>
            <a:xfrm>
              <a:off x="1060347" y="4220289"/>
              <a:ext cx="111741" cy="169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1" h="21048" fill="norm" stroke="1" extrusionOk="0">
                  <a:moveTo>
                    <a:pt x="19295" y="1906"/>
                  </a:moveTo>
                  <a:cubicBezTo>
                    <a:pt x="17416" y="953"/>
                    <a:pt x="15538" y="0"/>
                    <a:pt x="13660" y="159"/>
                  </a:cubicBezTo>
                  <a:cubicBezTo>
                    <a:pt x="11782" y="318"/>
                    <a:pt x="9903" y="1588"/>
                    <a:pt x="7556" y="3812"/>
                  </a:cubicBezTo>
                  <a:cubicBezTo>
                    <a:pt x="5208" y="6035"/>
                    <a:pt x="2390" y="9212"/>
                    <a:pt x="982" y="11912"/>
                  </a:cubicBezTo>
                  <a:cubicBezTo>
                    <a:pt x="-427" y="14612"/>
                    <a:pt x="-427" y="16835"/>
                    <a:pt x="1686" y="18582"/>
                  </a:cubicBezTo>
                  <a:cubicBezTo>
                    <a:pt x="3799" y="20329"/>
                    <a:pt x="8025" y="21600"/>
                    <a:pt x="11782" y="20806"/>
                  </a:cubicBezTo>
                  <a:cubicBezTo>
                    <a:pt x="15538" y="20012"/>
                    <a:pt x="18825" y="17153"/>
                    <a:pt x="19999" y="13659"/>
                  </a:cubicBezTo>
                  <a:cubicBezTo>
                    <a:pt x="21173" y="10165"/>
                    <a:pt x="20234" y="6035"/>
                    <a:pt x="18825" y="3494"/>
                  </a:cubicBezTo>
                  <a:cubicBezTo>
                    <a:pt x="17416" y="953"/>
                    <a:pt x="15538" y="0"/>
                    <a:pt x="13660" y="0"/>
                  </a:cubicBezTo>
                  <a:cubicBezTo>
                    <a:pt x="11782" y="0"/>
                    <a:pt x="9903" y="953"/>
                    <a:pt x="8025" y="19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4" name="Line"/>
            <p:cNvSpPr/>
            <p:nvPr/>
          </p:nvSpPr>
          <p:spPr>
            <a:xfrm>
              <a:off x="1234361" y="4381293"/>
              <a:ext cx="7667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5" name="Line"/>
            <p:cNvSpPr/>
            <p:nvPr/>
          </p:nvSpPr>
          <p:spPr>
            <a:xfrm>
              <a:off x="1418365" y="4212622"/>
              <a:ext cx="46002" cy="276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800"/>
                    <a:pt x="7200" y="11600"/>
                    <a:pt x="3600" y="15200"/>
                  </a:cubicBezTo>
                  <a:cubicBezTo>
                    <a:pt x="0" y="18800"/>
                    <a:pt x="0" y="202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6" name="Line"/>
            <p:cNvSpPr/>
            <p:nvPr/>
          </p:nvSpPr>
          <p:spPr>
            <a:xfrm>
              <a:off x="851019" y="5584987"/>
              <a:ext cx="122671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7" name="Line"/>
            <p:cNvSpPr/>
            <p:nvPr/>
          </p:nvSpPr>
          <p:spPr>
            <a:xfrm>
              <a:off x="835686" y="5722990"/>
              <a:ext cx="99669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8" name="Line"/>
            <p:cNvSpPr/>
            <p:nvPr/>
          </p:nvSpPr>
          <p:spPr>
            <a:xfrm>
              <a:off x="995178" y="5577320"/>
              <a:ext cx="130299" cy="125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9" h="20841" fill="norm" stroke="1" extrusionOk="0">
                  <a:moveTo>
                    <a:pt x="16135" y="2541"/>
                  </a:moveTo>
                  <a:cubicBezTo>
                    <a:pt x="12060" y="3812"/>
                    <a:pt x="7984" y="5082"/>
                    <a:pt x="5335" y="6565"/>
                  </a:cubicBezTo>
                  <a:cubicBezTo>
                    <a:pt x="2686" y="8047"/>
                    <a:pt x="1464" y="9741"/>
                    <a:pt x="649" y="11859"/>
                  </a:cubicBezTo>
                  <a:cubicBezTo>
                    <a:pt x="-166" y="13976"/>
                    <a:pt x="-574" y="16518"/>
                    <a:pt x="1668" y="18424"/>
                  </a:cubicBezTo>
                  <a:cubicBezTo>
                    <a:pt x="3909" y="20329"/>
                    <a:pt x="8800" y="21600"/>
                    <a:pt x="12468" y="20329"/>
                  </a:cubicBezTo>
                  <a:cubicBezTo>
                    <a:pt x="16135" y="19059"/>
                    <a:pt x="18581" y="15247"/>
                    <a:pt x="19803" y="12071"/>
                  </a:cubicBezTo>
                  <a:cubicBezTo>
                    <a:pt x="21026" y="8894"/>
                    <a:pt x="21026" y="6353"/>
                    <a:pt x="20211" y="4447"/>
                  </a:cubicBezTo>
                  <a:cubicBezTo>
                    <a:pt x="19396" y="2541"/>
                    <a:pt x="17766" y="1271"/>
                    <a:pt x="1613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9" name="Line"/>
            <p:cNvSpPr/>
            <p:nvPr/>
          </p:nvSpPr>
          <p:spPr>
            <a:xfrm>
              <a:off x="1111691" y="5676989"/>
              <a:ext cx="30669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0" name="Line"/>
            <p:cNvSpPr/>
            <p:nvPr/>
          </p:nvSpPr>
          <p:spPr>
            <a:xfrm>
              <a:off x="1226694" y="5547263"/>
              <a:ext cx="108702" cy="252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548" fill="norm" stroke="1" extrusionOk="0">
                  <a:moveTo>
                    <a:pt x="21098" y="603"/>
                  </a:moveTo>
                  <a:cubicBezTo>
                    <a:pt x="18586" y="384"/>
                    <a:pt x="16074" y="166"/>
                    <a:pt x="13312" y="57"/>
                  </a:cubicBezTo>
                  <a:cubicBezTo>
                    <a:pt x="10549" y="-52"/>
                    <a:pt x="7535" y="-52"/>
                    <a:pt x="6028" y="493"/>
                  </a:cubicBezTo>
                  <a:cubicBezTo>
                    <a:pt x="4521" y="1039"/>
                    <a:pt x="4521" y="2130"/>
                    <a:pt x="6279" y="3439"/>
                  </a:cubicBezTo>
                  <a:cubicBezTo>
                    <a:pt x="8037" y="4748"/>
                    <a:pt x="11553" y="6275"/>
                    <a:pt x="14819" y="8130"/>
                  </a:cubicBezTo>
                  <a:cubicBezTo>
                    <a:pt x="18084" y="9984"/>
                    <a:pt x="21098" y="12166"/>
                    <a:pt x="21349" y="14348"/>
                  </a:cubicBezTo>
                  <a:cubicBezTo>
                    <a:pt x="21600" y="16530"/>
                    <a:pt x="19088" y="18712"/>
                    <a:pt x="15070" y="19912"/>
                  </a:cubicBezTo>
                  <a:cubicBezTo>
                    <a:pt x="11051" y="21112"/>
                    <a:pt x="5526" y="21330"/>
                    <a:pt x="0" y="215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1" name="Line"/>
            <p:cNvSpPr/>
            <p:nvPr/>
          </p:nvSpPr>
          <p:spPr>
            <a:xfrm>
              <a:off x="1257361" y="5477651"/>
              <a:ext cx="329676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88" y="14400"/>
                    <a:pt x="9377" y="7200"/>
                    <a:pt x="12977" y="3600"/>
                  </a:cubicBezTo>
                  <a:cubicBezTo>
                    <a:pt x="16577" y="0"/>
                    <a:pt x="19088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2" name="Line"/>
            <p:cNvSpPr/>
            <p:nvPr/>
          </p:nvSpPr>
          <p:spPr>
            <a:xfrm>
              <a:off x="2645060" y="3963789"/>
              <a:ext cx="228990" cy="494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530" fill="norm" stroke="1" extrusionOk="0">
                  <a:moveTo>
                    <a:pt x="2848" y="9171"/>
                  </a:moveTo>
                  <a:cubicBezTo>
                    <a:pt x="3560" y="12845"/>
                    <a:pt x="4273" y="16520"/>
                    <a:pt x="4629" y="18691"/>
                  </a:cubicBezTo>
                  <a:cubicBezTo>
                    <a:pt x="4985" y="20862"/>
                    <a:pt x="4985" y="21530"/>
                    <a:pt x="4747" y="21530"/>
                  </a:cubicBezTo>
                  <a:cubicBezTo>
                    <a:pt x="4510" y="21530"/>
                    <a:pt x="4035" y="20862"/>
                    <a:pt x="3442" y="18746"/>
                  </a:cubicBezTo>
                  <a:cubicBezTo>
                    <a:pt x="2848" y="16631"/>
                    <a:pt x="2136" y="13068"/>
                    <a:pt x="2492" y="10062"/>
                  </a:cubicBezTo>
                  <a:cubicBezTo>
                    <a:pt x="2848" y="7056"/>
                    <a:pt x="4272" y="4606"/>
                    <a:pt x="6053" y="3048"/>
                  </a:cubicBezTo>
                  <a:cubicBezTo>
                    <a:pt x="7833" y="1489"/>
                    <a:pt x="9969" y="821"/>
                    <a:pt x="11749" y="431"/>
                  </a:cubicBezTo>
                  <a:cubicBezTo>
                    <a:pt x="13530" y="41"/>
                    <a:pt x="14954" y="-70"/>
                    <a:pt x="16378" y="41"/>
                  </a:cubicBezTo>
                  <a:cubicBezTo>
                    <a:pt x="17802" y="153"/>
                    <a:pt x="19226" y="487"/>
                    <a:pt x="20176" y="1043"/>
                  </a:cubicBezTo>
                  <a:cubicBezTo>
                    <a:pt x="21125" y="1600"/>
                    <a:pt x="21600" y="2379"/>
                    <a:pt x="21007" y="3549"/>
                  </a:cubicBezTo>
                  <a:cubicBezTo>
                    <a:pt x="20413" y="4718"/>
                    <a:pt x="18752" y="6276"/>
                    <a:pt x="15073" y="7668"/>
                  </a:cubicBezTo>
                  <a:cubicBezTo>
                    <a:pt x="11393" y="9060"/>
                    <a:pt x="5697" y="10285"/>
                    <a:pt x="0" y="115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3" name="Line"/>
            <p:cNvSpPr/>
            <p:nvPr/>
          </p:nvSpPr>
          <p:spPr>
            <a:xfrm>
              <a:off x="2837947" y="4358293"/>
              <a:ext cx="37119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600" fill="norm" stroke="1" extrusionOk="0">
                  <a:moveTo>
                    <a:pt x="20914" y="0"/>
                  </a:moveTo>
                  <a:cubicBezTo>
                    <a:pt x="13714" y="600"/>
                    <a:pt x="6514" y="1200"/>
                    <a:pt x="2914" y="3600"/>
                  </a:cubicBezTo>
                  <a:cubicBezTo>
                    <a:pt x="-686" y="6000"/>
                    <a:pt x="-686" y="10200"/>
                    <a:pt x="1474" y="13500"/>
                  </a:cubicBezTo>
                  <a:cubicBezTo>
                    <a:pt x="3634" y="16800"/>
                    <a:pt x="7954" y="19200"/>
                    <a:pt x="1227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4" name="Line"/>
            <p:cNvSpPr/>
            <p:nvPr/>
          </p:nvSpPr>
          <p:spPr>
            <a:xfrm>
              <a:off x="2882731" y="4266290"/>
              <a:ext cx="1" cy="15335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5" name="Line"/>
            <p:cNvSpPr/>
            <p:nvPr/>
          </p:nvSpPr>
          <p:spPr>
            <a:xfrm>
              <a:off x="2928732" y="4312292"/>
              <a:ext cx="102640" cy="346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392" fill="norm" stroke="1" extrusionOk="0">
                  <a:moveTo>
                    <a:pt x="4742" y="0"/>
                  </a:moveTo>
                  <a:cubicBezTo>
                    <a:pt x="8429" y="2365"/>
                    <a:pt x="12117" y="4730"/>
                    <a:pt x="15015" y="7804"/>
                  </a:cubicBezTo>
                  <a:cubicBezTo>
                    <a:pt x="17912" y="10879"/>
                    <a:pt x="20020" y="14663"/>
                    <a:pt x="20810" y="17028"/>
                  </a:cubicBezTo>
                  <a:cubicBezTo>
                    <a:pt x="21600" y="19393"/>
                    <a:pt x="21073" y="20339"/>
                    <a:pt x="18966" y="20891"/>
                  </a:cubicBezTo>
                  <a:cubicBezTo>
                    <a:pt x="16859" y="21442"/>
                    <a:pt x="13171" y="21600"/>
                    <a:pt x="9746" y="21048"/>
                  </a:cubicBezTo>
                  <a:cubicBezTo>
                    <a:pt x="6322" y="20496"/>
                    <a:pt x="3161" y="19235"/>
                    <a:pt x="0" y="179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6" name="Line"/>
            <p:cNvSpPr/>
            <p:nvPr/>
          </p:nvSpPr>
          <p:spPr>
            <a:xfrm>
              <a:off x="2967066" y="4212622"/>
              <a:ext cx="46002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7" name="Line"/>
            <p:cNvSpPr/>
            <p:nvPr/>
          </p:nvSpPr>
          <p:spPr>
            <a:xfrm>
              <a:off x="3220073" y="4243290"/>
              <a:ext cx="92003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8" name="Line"/>
            <p:cNvSpPr/>
            <p:nvPr/>
          </p:nvSpPr>
          <p:spPr>
            <a:xfrm>
              <a:off x="3220073" y="4373626"/>
              <a:ext cx="76669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9" name="Line"/>
            <p:cNvSpPr/>
            <p:nvPr/>
          </p:nvSpPr>
          <p:spPr>
            <a:xfrm>
              <a:off x="3480745" y="3999100"/>
              <a:ext cx="108799" cy="515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552" fill="norm" stroke="1" extrusionOk="0">
                  <a:moveTo>
                    <a:pt x="4521" y="10859"/>
                  </a:moveTo>
                  <a:cubicBezTo>
                    <a:pt x="3014" y="12249"/>
                    <a:pt x="1507" y="13639"/>
                    <a:pt x="1507" y="15243"/>
                  </a:cubicBezTo>
                  <a:cubicBezTo>
                    <a:pt x="1507" y="16847"/>
                    <a:pt x="3014" y="18665"/>
                    <a:pt x="3767" y="19841"/>
                  </a:cubicBezTo>
                  <a:cubicBezTo>
                    <a:pt x="4521" y="21017"/>
                    <a:pt x="4521" y="21552"/>
                    <a:pt x="4521" y="21552"/>
                  </a:cubicBezTo>
                  <a:cubicBezTo>
                    <a:pt x="4521" y="21552"/>
                    <a:pt x="4521" y="21017"/>
                    <a:pt x="4270" y="18986"/>
                  </a:cubicBezTo>
                  <a:cubicBezTo>
                    <a:pt x="4019" y="16954"/>
                    <a:pt x="3516" y="13425"/>
                    <a:pt x="4772" y="10110"/>
                  </a:cubicBezTo>
                  <a:cubicBezTo>
                    <a:pt x="6028" y="6796"/>
                    <a:pt x="9042" y="3695"/>
                    <a:pt x="11553" y="1984"/>
                  </a:cubicBezTo>
                  <a:cubicBezTo>
                    <a:pt x="14065" y="273"/>
                    <a:pt x="16074" y="-48"/>
                    <a:pt x="17833" y="5"/>
                  </a:cubicBezTo>
                  <a:cubicBezTo>
                    <a:pt x="19591" y="59"/>
                    <a:pt x="21098" y="487"/>
                    <a:pt x="21349" y="1663"/>
                  </a:cubicBezTo>
                  <a:cubicBezTo>
                    <a:pt x="21600" y="2839"/>
                    <a:pt x="20595" y="4764"/>
                    <a:pt x="16828" y="6475"/>
                  </a:cubicBezTo>
                  <a:cubicBezTo>
                    <a:pt x="13061" y="8186"/>
                    <a:pt x="6530" y="9683"/>
                    <a:pt x="0" y="111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0" name="Line"/>
            <p:cNvSpPr/>
            <p:nvPr/>
          </p:nvSpPr>
          <p:spPr>
            <a:xfrm>
              <a:off x="3565080" y="4289291"/>
              <a:ext cx="107337" cy="203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fill="norm" stroke="1" extrusionOk="0">
                  <a:moveTo>
                    <a:pt x="0" y="2430"/>
                  </a:moveTo>
                  <a:cubicBezTo>
                    <a:pt x="2571" y="2430"/>
                    <a:pt x="5143" y="2430"/>
                    <a:pt x="8229" y="3780"/>
                  </a:cubicBezTo>
                  <a:cubicBezTo>
                    <a:pt x="11314" y="5130"/>
                    <a:pt x="14914" y="7830"/>
                    <a:pt x="16714" y="10665"/>
                  </a:cubicBezTo>
                  <a:cubicBezTo>
                    <a:pt x="18514" y="13500"/>
                    <a:pt x="18514" y="16470"/>
                    <a:pt x="17743" y="18495"/>
                  </a:cubicBezTo>
                  <a:cubicBezTo>
                    <a:pt x="16971" y="20520"/>
                    <a:pt x="15428" y="21600"/>
                    <a:pt x="13628" y="21465"/>
                  </a:cubicBezTo>
                  <a:cubicBezTo>
                    <a:pt x="11828" y="21330"/>
                    <a:pt x="9771" y="19980"/>
                    <a:pt x="9000" y="17145"/>
                  </a:cubicBezTo>
                  <a:cubicBezTo>
                    <a:pt x="8229" y="14310"/>
                    <a:pt x="8743" y="9990"/>
                    <a:pt x="11057" y="6885"/>
                  </a:cubicBezTo>
                  <a:cubicBezTo>
                    <a:pt x="13371" y="3780"/>
                    <a:pt x="17486" y="189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1" name="Line"/>
            <p:cNvSpPr/>
            <p:nvPr/>
          </p:nvSpPr>
          <p:spPr>
            <a:xfrm>
              <a:off x="3806298" y="4072433"/>
              <a:ext cx="157459" cy="406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222" fill="norm" stroke="1" extrusionOk="0">
                  <a:moveTo>
                    <a:pt x="21124" y="1714"/>
                  </a:moveTo>
                  <a:cubicBezTo>
                    <a:pt x="20095" y="1047"/>
                    <a:pt x="19067" y="380"/>
                    <a:pt x="17524" y="114"/>
                  </a:cubicBezTo>
                  <a:cubicBezTo>
                    <a:pt x="15981" y="-153"/>
                    <a:pt x="13924" y="-20"/>
                    <a:pt x="11181" y="1247"/>
                  </a:cubicBezTo>
                  <a:cubicBezTo>
                    <a:pt x="8438" y="2514"/>
                    <a:pt x="5010" y="4914"/>
                    <a:pt x="2781" y="7847"/>
                  </a:cubicBezTo>
                  <a:cubicBezTo>
                    <a:pt x="553" y="10780"/>
                    <a:pt x="-476" y="14247"/>
                    <a:pt x="210" y="16647"/>
                  </a:cubicBezTo>
                  <a:cubicBezTo>
                    <a:pt x="895" y="19047"/>
                    <a:pt x="3295" y="20380"/>
                    <a:pt x="6210" y="20914"/>
                  </a:cubicBezTo>
                  <a:cubicBezTo>
                    <a:pt x="9124" y="21447"/>
                    <a:pt x="12553" y="21180"/>
                    <a:pt x="15981" y="209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2" name="Line"/>
            <p:cNvSpPr/>
            <p:nvPr/>
          </p:nvSpPr>
          <p:spPr>
            <a:xfrm>
              <a:off x="3971423" y="4289291"/>
              <a:ext cx="161004" cy="175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8" fill="norm" stroke="1" extrusionOk="0">
                  <a:moveTo>
                    <a:pt x="0" y="0"/>
                  </a:moveTo>
                  <a:cubicBezTo>
                    <a:pt x="2057" y="5246"/>
                    <a:pt x="4114" y="10491"/>
                    <a:pt x="4971" y="14349"/>
                  </a:cubicBezTo>
                  <a:cubicBezTo>
                    <a:pt x="5829" y="18206"/>
                    <a:pt x="5486" y="20674"/>
                    <a:pt x="4971" y="21137"/>
                  </a:cubicBezTo>
                  <a:cubicBezTo>
                    <a:pt x="4457" y="21600"/>
                    <a:pt x="3771" y="20057"/>
                    <a:pt x="3600" y="17280"/>
                  </a:cubicBezTo>
                  <a:cubicBezTo>
                    <a:pt x="3429" y="14503"/>
                    <a:pt x="3771" y="10491"/>
                    <a:pt x="6857" y="7406"/>
                  </a:cubicBezTo>
                  <a:cubicBezTo>
                    <a:pt x="9943" y="4320"/>
                    <a:pt x="15771" y="216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3" name="Line"/>
            <p:cNvSpPr/>
            <p:nvPr/>
          </p:nvSpPr>
          <p:spPr>
            <a:xfrm>
              <a:off x="4080981" y="4312292"/>
              <a:ext cx="134564" cy="124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2" h="21087" fill="norm" stroke="1" extrusionOk="0">
                  <a:moveTo>
                    <a:pt x="15252" y="0"/>
                  </a:moveTo>
                  <a:cubicBezTo>
                    <a:pt x="11652" y="1728"/>
                    <a:pt x="8052" y="3456"/>
                    <a:pt x="5452" y="5616"/>
                  </a:cubicBezTo>
                  <a:cubicBezTo>
                    <a:pt x="2852" y="7776"/>
                    <a:pt x="1252" y="10368"/>
                    <a:pt x="452" y="13176"/>
                  </a:cubicBezTo>
                  <a:cubicBezTo>
                    <a:pt x="-348" y="15984"/>
                    <a:pt x="-348" y="19008"/>
                    <a:pt x="2652" y="20304"/>
                  </a:cubicBezTo>
                  <a:cubicBezTo>
                    <a:pt x="5652" y="21600"/>
                    <a:pt x="11652" y="21168"/>
                    <a:pt x="15252" y="19872"/>
                  </a:cubicBezTo>
                  <a:cubicBezTo>
                    <a:pt x="18852" y="18576"/>
                    <a:pt x="20052" y="16416"/>
                    <a:pt x="20652" y="14256"/>
                  </a:cubicBezTo>
                  <a:cubicBezTo>
                    <a:pt x="21252" y="12096"/>
                    <a:pt x="21252" y="9936"/>
                    <a:pt x="20252" y="8856"/>
                  </a:cubicBezTo>
                  <a:cubicBezTo>
                    <a:pt x="19252" y="7776"/>
                    <a:pt x="17252" y="7776"/>
                    <a:pt x="15252" y="77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4" name="Line"/>
            <p:cNvSpPr/>
            <p:nvPr/>
          </p:nvSpPr>
          <p:spPr>
            <a:xfrm>
              <a:off x="4239762" y="4335292"/>
              <a:ext cx="222340" cy="128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4" fill="norm" stroke="1" extrusionOk="0">
                  <a:moveTo>
                    <a:pt x="0" y="0"/>
                  </a:moveTo>
                  <a:cubicBezTo>
                    <a:pt x="497" y="5082"/>
                    <a:pt x="993" y="10165"/>
                    <a:pt x="1490" y="13765"/>
                  </a:cubicBezTo>
                  <a:cubicBezTo>
                    <a:pt x="1986" y="17365"/>
                    <a:pt x="2483" y="19482"/>
                    <a:pt x="3352" y="20541"/>
                  </a:cubicBezTo>
                  <a:cubicBezTo>
                    <a:pt x="4221" y="21600"/>
                    <a:pt x="5462" y="21600"/>
                    <a:pt x="6455" y="20753"/>
                  </a:cubicBezTo>
                  <a:cubicBezTo>
                    <a:pt x="7448" y="19906"/>
                    <a:pt x="8193" y="18212"/>
                    <a:pt x="8814" y="16094"/>
                  </a:cubicBezTo>
                  <a:cubicBezTo>
                    <a:pt x="9434" y="13976"/>
                    <a:pt x="9931" y="11435"/>
                    <a:pt x="10179" y="11224"/>
                  </a:cubicBezTo>
                  <a:cubicBezTo>
                    <a:pt x="10428" y="11012"/>
                    <a:pt x="10428" y="13129"/>
                    <a:pt x="10800" y="15035"/>
                  </a:cubicBezTo>
                  <a:cubicBezTo>
                    <a:pt x="11172" y="16941"/>
                    <a:pt x="11917" y="18635"/>
                    <a:pt x="13531" y="18847"/>
                  </a:cubicBezTo>
                  <a:cubicBezTo>
                    <a:pt x="15145" y="19059"/>
                    <a:pt x="17628" y="17788"/>
                    <a:pt x="19117" y="14612"/>
                  </a:cubicBezTo>
                  <a:cubicBezTo>
                    <a:pt x="20607" y="11435"/>
                    <a:pt x="21103" y="6353"/>
                    <a:pt x="21600" y="12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5" name="Line"/>
            <p:cNvSpPr/>
            <p:nvPr/>
          </p:nvSpPr>
          <p:spPr>
            <a:xfrm>
              <a:off x="4637758" y="4342959"/>
              <a:ext cx="23681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4659"/>
                    <a:pt x="2735" y="9318"/>
                    <a:pt x="575" y="12918"/>
                  </a:cubicBezTo>
                  <a:cubicBezTo>
                    <a:pt x="-1585" y="16518"/>
                    <a:pt x="2735" y="19059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6" name="Line"/>
            <p:cNvSpPr/>
            <p:nvPr/>
          </p:nvSpPr>
          <p:spPr>
            <a:xfrm>
              <a:off x="4630771" y="4227956"/>
              <a:ext cx="46002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7" name="Line"/>
            <p:cNvSpPr/>
            <p:nvPr/>
          </p:nvSpPr>
          <p:spPr>
            <a:xfrm>
              <a:off x="4822442" y="4411960"/>
              <a:ext cx="276007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00" y="16200"/>
                    <a:pt x="8800" y="10800"/>
                    <a:pt x="12400" y="7200"/>
                  </a:cubicBezTo>
                  <a:cubicBezTo>
                    <a:pt x="16000" y="3600"/>
                    <a:pt x="18800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8" name="Line"/>
            <p:cNvSpPr/>
            <p:nvPr/>
          </p:nvSpPr>
          <p:spPr>
            <a:xfrm>
              <a:off x="5017838" y="4351584"/>
              <a:ext cx="74304" cy="152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8" h="21465" fill="norm" stroke="1" extrusionOk="0">
                  <a:moveTo>
                    <a:pt x="5255" y="3105"/>
                  </a:moveTo>
                  <a:cubicBezTo>
                    <a:pt x="2468" y="2025"/>
                    <a:pt x="-319" y="945"/>
                    <a:pt x="29" y="405"/>
                  </a:cubicBezTo>
                  <a:cubicBezTo>
                    <a:pt x="378" y="-135"/>
                    <a:pt x="3862" y="-135"/>
                    <a:pt x="6997" y="405"/>
                  </a:cubicBezTo>
                  <a:cubicBezTo>
                    <a:pt x="10133" y="945"/>
                    <a:pt x="12920" y="2025"/>
                    <a:pt x="15707" y="4725"/>
                  </a:cubicBezTo>
                  <a:cubicBezTo>
                    <a:pt x="18494" y="7425"/>
                    <a:pt x="21281" y="11745"/>
                    <a:pt x="19887" y="14805"/>
                  </a:cubicBezTo>
                  <a:cubicBezTo>
                    <a:pt x="18494" y="17865"/>
                    <a:pt x="12920" y="19665"/>
                    <a:pt x="7346" y="214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9" name="Line"/>
            <p:cNvSpPr/>
            <p:nvPr/>
          </p:nvSpPr>
          <p:spPr>
            <a:xfrm>
              <a:off x="5294283" y="4332355"/>
              <a:ext cx="133840" cy="186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8" h="21352" fill="norm" stroke="1" extrusionOk="0">
                  <a:moveTo>
                    <a:pt x="20948" y="3838"/>
                  </a:moveTo>
                  <a:cubicBezTo>
                    <a:pt x="18948" y="2087"/>
                    <a:pt x="16948" y="336"/>
                    <a:pt x="13748" y="44"/>
                  </a:cubicBezTo>
                  <a:cubicBezTo>
                    <a:pt x="10548" y="-248"/>
                    <a:pt x="6148" y="920"/>
                    <a:pt x="3348" y="3838"/>
                  </a:cubicBezTo>
                  <a:cubicBezTo>
                    <a:pt x="548" y="6757"/>
                    <a:pt x="-652" y="11428"/>
                    <a:pt x="348" y="14639"/>
                  </a:cubicBezTo>
                  <a:cubicBezTo>
                    <a:pt x="1348" y="17849"/>
                    <a:pt x="4548" y="19601"/>
                    <a:pt x="7348" y="20476"/>
                  </a:cubicBezTo>
                  <a:cubicBezTo>
                    <a:pt x="10148" y="21352"/>
                    <a:pt x="12548" y="21352"/>
                    <a:pt x="14948" y="213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0" name="Line"/>
            <p:cNvSpPr/>
            <p:nvPr/>
          </p:nvSpPr>
          <p:spPr>
            <a:xfrm>
              <a:off x="5422201" y="4373626"/>
              <a:ext cx="96422" cy="110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4" h="21290" fill="norm" stroke="1" extrusionOk="0">
                  <a:moveTo>
                    <a:pt x="19071" y="5891"/>
                  </a:moveTo>
                  <a:cubicBezTo>
                    <a:pt x="15831" y="5891"/>
                    <a:pt x="12591" y="5891"/>
                    <a:pt x="9351" y="6873"/>
                  </a:cubicBezTo>
                  <a:cubicBezTo>
                    <a:pt x="6111" y="7855"/>
                    <a:pt x="2871" y="9818"/>
                    <a:pt x="1251" y="12273"/>
                  </a:cubicBezTo>
                  <a:cubicBezTo>
                    <a:pt x="-369" y="14727"/>
                    <a:pt x="-369" y="17673"/>
                    <a:pt x="981" y="19391"/>
                  </a:cubicBezTo>
                  <a:cubicBezTo>
                    <a:pt x="2331" y="21109"/>
                    <a:pt x="5031" y="21600"/>
                    <a:pt x="8811" y="21109"/>
                  </a:cubicBezTo>
                  <a:cubicBezTo>
                    <a:pt x="12591" y="20618"/>
                    <a:pt x="17451" y="19145"/>
                    <a:pt x="19341" y="15464"/>
                  </a:cubicBezTo>
                  <a:cubicBezTo>
                    <a:pt x="21231" y="11782"/>
                    <a:pt x="20151" y="5891"/>
                    <a:pt x="1907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1" name="Line"/>
            <p:cNvSpPr/>
            <p:nvPr/>
          </p:nvSpPr>
          <p:spPr>
            <a:xfrm>
              <a:off x="5627460" y="4212622"/>
              <a:ext cx="15335" cy="30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400"/>
                    <a:pt x="7200" y="10800"/>
                    <a:pt x="3600" y="14400"/>
                  </a:cubicBezTo>
                  <a:cubicBezTo>
                    <a:pt x="0" y="18000"/>
                    <a:pt x="0" y="198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2" name="Line"/>
            <p:cNvSpPr/>
            <p:nvPr/>
          </p:nvSpPr>
          <p:spPr>
            <a:xfrm>
              <a:off x="5849798" y="4420214"/>
              <a:ext cx="111484" cy="306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047" fill="norm" stroke="1" extrusionOk="0">
                  <a:moveTo>
                    <a:pt x="20618" y="1540"/>
                  </a:moveTo>
                  <a:cubicBezTo>
                    <a:pt x="20127" y="662"/>
                    <a:pt x="19636" y="-216"/>
                    <a:pt x="19391" y="47"/>
                  </a:cubicBezTo>
                  <a:cubicBezTo>
                    <a:pt x="19145" y="311"/>
                    <a:pt x="19145" y="1716"/>
                    <a:pt x="19636" y="4789"/>
                  </a:cubicBezTo>
                  <a:cubicBezTo>
                    <a:pt x="20127" y="7862"/>
                    <a:pt x="21109" y="12604"/>
                    <a:pt x="21355" y="15589"/>
                  </a:cubicBezTo>
                  <a:cubicBezTo>
                    <a:pt x="21600" y="18574"/>
                    <a:pt x="21109" y="19804"/>
                    <a:pt x="19636" y="20506"/>
                  </a:cubicBezTo>
                  <a:cubicBezTo>
                    <a:pt x="18164" y="21208"/>
                    <a:pt x="15709" y="21384"/>
                    <a:pt x="12518" y="20067"/>
                  </a:cubicBezTo>
                  <a:cubicBezTo>
                    <a:pt x="9327" y="18750"/>
                    <a:pt x="5400" y="15940"/>
                    <a:pt x="3191" y="13921"/>
                  </a:cubicBezTo>
                  <a:cubicBezTo>
                    <a:pt x="982" y="11901"/>
                    <a:pt x="491" y="10672"/>
                    <a:pt x="0" y="94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3" name="Line"/>
            <p:cNvSpPr/>
            <p:nvPr/>
          </p:nvSpPr>
          <p:spPr>
            <a:xfrm>
              <a:off x="5941800" y="4342959"/>
              <a:ext cx="30669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4" name="Line"/>
            <p:cNvSpPr/>
            <p:nvPr/>
          </p:nvSpPr>
          <p:spPr>
            <a:xfrm>
              <a:off x="6095137" y="4189622"/>
              <a:ext cx="169496" cy="467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2" h="21600" fill="norm" stroke="1" extrusionOk="0">
                  <a:moveTo>
                    <a:pt x="0" y="0"/>
                  </a:moveTo>
                  <a:cubicBezTo>
                    <a:pt x="7200" y="3541"/>
                    <a:pt x="14400" y="7082"/>
                    <a:pt x="18000" y="10210"/>
                  </a:cubicBezTo>
                  <a:cubicBezTo>
                    <a:pt x="21600" y="13338"/>
                    <a:pt x="21600" y="16052"/>
                    <a:pt x="18470" y="17882"/>
                  </a:cubicBezTo>
                  <a:cubicBezTo>
                    <a:pt x="15339" y="19711"/>
                    <a:pt x="9078" y="20656"/>
                    <a:pt x="281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5" name="Line"/>
            <p:cNvSpPr/>
            <p:nvPr/>
          </p:nvSpPr>
          <p:spPr>
            <a:xfrm>
              <a:off x="1380031" y="5779214"/>
              <a:ext cx="1326364" cy="51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06" y="19440"/>
                    <a:pt x="3413" y="17280"/>
                    <a:pt x="5098" y="15120"/>
                  </a:cubicBezTo>
                  <a:cubicBezTo>
                    <a:pt x="6784" y="12960"/>
                    <a:pt x="8449" y="10800"/>
                    <a:pt x="10092" y="8640"/>
                  </a:cubicBezTo>
                  <a:cubicBezTo>
                    <a:pt x="11736" y="6480"/>
                    <a:pt x="13360" y="4320"/>
                    <a:pt x="14775" y="2700"/>
                  </a:cubicBezTo>
                  <a:cubicBezTo>
                    <a:pt x="16190" y="1080"/>
                    <a:pt x="17397" y="0"/>
                    <a:pt x="18499" y="0"/>
                  </a:cubicBezTo>
                  <a:cubicBezTo>
                    <a:pt x="19602" y="0"/>
                    <a:pt x="20601" y="1080"/>
                    <a:pt x="21600" y="21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6" name="Line"/>
            <p:cNvSpPr/>
            <p:nvPr/>
          </p:nvSpPr>
          <p:spPr>
            <a:xfrm>
              <a:off x="2438054" y="5611997"/>
              <a:ext cx="415319" cy="402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387" fill="norm" stroke="1" extrusionOk="0">
                  <a:moveTo>
                    <a:pt x="0" y="602"/>
                  </a:moveTo>
                  <a:cubicBezTo>
                    <a:pt x="527" y="195"/>
                    <a:pt x="1054" y="-213"/>
                    <a:pt x="2766" y="127"/>
                  </a:cubicBezTo>
                  <a:cubicBezTo>
                    <a:pt x="4478" y="466"/>
                    <a:pt x="7376" y="1553"/>
                    <a:pt x="10405" y="2979"/>
                  </a:cubicBezTo>
                  <a:cubicBezTo>
                    <a:pt x="13434" y="4406"/>
                    <a:pt x="16595" y="6172"/>
                    <a:pt x="18439" y="7327"/>
                  </a:cubicBezTo>
                  <a:cubicBezTo>
                    <a:pt x="20283" y="8481"/>
                    <a:pt x="20810" y="9025"/>
                    <a:pt x="21139" y="9704"/>
                  </a:cubicBezTo>
                  <a:cubicBezTo>
                    <a:pt x="21468" y="10383"/>
                    <a:pt x="21600" y="11198"/>
                    <a:pt x="20876" y="12353"/>
                  </a:cubicBezTo>
                  <a:cubicBezTo>
                    <a:pt x="20151" y="13508"/>
                    <a:pt x="18571" y="15002"/>
                    <a:pt x="16859" y="16564"/>
                  </a:cubicBezTo>
                  <a:cubicBezTo>
                    <a:pt x="15146" y="18127"/>
                    <a:pt x="13302" y="19757"/>
                    <a:pt x="11459" y="213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7" name="Line"/>
            <p:cNvSpPr/>
            <p:nvPr/>
          </p:nvSpPr>
          <p:spPr>
            <a:xfrm>
              <a:off x="3687070" y="5454651"/>
              <a:ext cx="14877" cy="521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62" h="21600" fill="norm" stroke="1" extrusionOk="0">
                  <a:moveTo>
                    <a:pt x="821" y="0"/>
                  </a:moveTo>
                  <a:cubicBezTo>
                    <a:pt x="10078" y="3812"/>
                    <a:pt x="19335" y="7624"/>
                    <a:pt x="17792" y="10694"/>
                  </a:cubicBezTo>
                  <a:cubicBezTo>
                    <a:pt x="16249" y="13765"/>
                    <a:pt x="3906" y="16094"/>
                    <a:pt x="821" y="17788"/>
                  </a:cubicBezTo>
                  <a:cubicBezTo>
                    <a:pt x="-2265" y="19482"/>
                    <a:pt x="3906" y="20541"/>
                    <a:pt x="1007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8" name="Line"/>
            <p:cNvSpPr/>
            <p:nvPr/>
          </p:nvSpPr>
          <p:spPr>
            <a:xfrm>
              <a:off x="3027038" y="6541977"/>
              <a:ext cx="548886" cy="57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486" fill="norm" stroke="1" extrusionOk="0">
                  <a:moveTo>
                    <a:pt x="20957" y="1193"/>
                  </a:moveTo>
                  <a:cubicBezTo>
                    <a:pt x="21255" y="622"/>
                    <a:pt x="21554" y="51"/>
                    <a:pt x="21255" y="4"/>
                  </a:cubicBezTo>
                  <a:cubicBezTo>
                    <a:pt x="20957" y="-44"/>
                    <a:pt x="20061" y="432"/>
                    <a:pt x="18170" y="1574"/>
                  </a:cubicBezTo>
                  <a:cubicBezTo>
                    <a:pt x="16278" y="2715"/>
                    <a:pt x="13392" y="4523"/>
                    <a:pt x="11202" y="5856"/>
                  </a:cubicBezTo>
                  <a:cubicBezTo>
                    <a:pt x="9012" y="7188"/>
                    <a:pt x="7519" y="8044"/>
                    <a:pt x="6623" y="8663"/>
                  </a:cubicBezTo>
                  <a:cubicBezTo>
                    <a:pt x="5727" y="9281"/>
                    <a:pt x="5429" y="9662"/>
                    <a:pt x="5578" y="9900"/>
                  </a:cubicBezTo>
                  <a:cubicBezTo>
                    <a:pt x="5727" y="10138"/>
                    <a:pt x="6325" y="10233"/>
                    <a:pt x="7370" y="10423"/>
                  </a:cubicBezTo>
                  <a:cubicBezTo>
                    <a:pt x="8415" y="10613"/>
                    <a:pt x="9908" y="10899"/>
                    <a:pt x="10854" y="11232"/>
                  </a:cubicBezTo>
                  <a:cubicBezTo>
                    <a:pt x="11799" y="11565"/>
                    <a:pt x="12197" y="11945"/>
                    <a:pt x="12148" y="12612"/>
                  </a:cubicBezTo>
                  <a:cubicBezTo>
                    <a:pt x="12098" y="13278"/>
                    <a:pt x="11600" y="14229"/>
                    <a:pt x="9709" y="15561"/>
                  </a:cubicBezTo>
                  <a:cubicBezTo>
                    <a:pt x="7818" y="16893"/>
                    <a:pt x="4533" y="18606"/>
                    <a:pt x="2592" y="19605"/>
                  </a:cubicBezTo>
                  <a:cubicBezTo>
                    <a:pt x="651" y="20604"/>
                    <a:pt x="54" y="20890"/>
                    <a:pt x="4" y="21128"/>
                  </a:cubicBezTo>
                  <a:cubicBezTo>
                    <a:pt x="-46" y="21366"/>
                    <a:pt x="452" y="21556"/>
                    <a:pt x="2442" y="21461"/>
                  </a:cubicBezTo>
                  <a:cubicBezTo>
                    <a:pt x="4433" y="21366"/>
                    <a:pt x="7917" y="20985"/>
                    <a:pt x="10455" y="20700"/>
                  </a:cubicBezTo>
                  <a:cubicBezTo>
                    <a:pt x="12994" y="20414"/>
                    <a:pt x="14586" y="20224"/>
                    <a:pt x="16179" y="200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9" name="Line"/>
            <p:cNvSpPr/>
            <p:nvPr/>
          </p:nvSpPr>
          <p:spPr>
            <a:xfrm>
              <a:off x="3779752" y="6477887"/>
              <a:ext cx="250451" cy="719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0" fill="norm" stroke="1" extrusionOk="0">
                  <a:moveTo>
                    <a:pt x="3967" y="12532"/>
                  </a:moveTo>
                  <a:cubicBezTo>
                    <a:pt x="2865" y="14447"/>
                    <a:pt x="1763" y="16361"/>
                    <a:pt x="1102" y="17740"/>
                  </a:cubicBezTo>
                  <a:cubicBezTo>
                    <a:pt x="441" y="19119"/>
                    <a:pt x="220" y="19961"/>
                    <a:pt x="110" y="20574"/>
                  </a:cubicBezTo>
                  <a:cubicBezTo>
                    <a:pt x="0" y="21187"/>
                    <a:pt x="0" y="21570"/>
                    <a:pt x="0" y="21570"/>
                  </a:cubicBezTo>
                  <a:cubicBezTo>
                    <a:pt x="0" y="21570"/>
                    <a:pt x="0" y="21187"/>
                    <a:pt x="331" y="19732"/>
                  </a:cubicBezTo>
                  <a:cubicBezTo>
                    <a:pt x="661" y="18276"/>
                    <a:pt x="1322" y="15749"/>
                    <a:pt x="2535" y="13144"/>
                  </a:cubicBezTo>
                  <a:cubicBezTo>
                    <a:pt x="3747" y="10540"/>
                    <a:pt x="5510" y="7859"/>
                    <a:pt x="7384" y="5715"/>
                  </a:cubicBezTo>
                  <a:cubicBezTo>
                    <a:pt x="9257" y="3570"/>
                    <a:pt x="11241" y="1961"/>
                    <a:pt x="12784" y="1081"/>
                  </a:cubicBezTo>
                  <a:cubicBezTo>
                    <a:pt x="14327" y="200"/>
                    <a:pt x="15429" y="47"/>
                    <a:pt x="16531" y="8"/>
                  </a:cubicBezTo>
                  <a:cubicBezTo>
                    <a:pt x="17633" y="-30"/>
                    <a:pt x="18735" y="47"/>
                    <a:pt x="19727" y="506"/>
                  </a:cubicBezTo>
                  <a:cubicBezTo>
                    <a:pt x="20718" y="966"/>
                    <a:pt x="21600" y="1808"/>
                    <a:pt x="21600" y="2842"/>
                  </a:cubicBezTo>
                  <a:cubicBezTo>
                    <a:pt x="21600" y="3876"/>
                    <a:pt x="20718" y="5102"/>
                    <a:pt x="17633" y="6174"/>
                  </a:cubicBezTo>
                  <a:cubicBezTo>
                    <a:pt x="14547" y="7247"/>
                    <a:pt x="9257" y="8166"/>
                    <a:pt x="6171" y="8817"/>
                  </a:cubicBezTo>
                  <a:cubicBezTo>
                    <a:pt x="3086" y="9468"/>
                    <a:pt x="2204" y="9851"/>
                    <a:pt x="1322" y="102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0" name="Line"/>
            <p:cNvSpPr/>
            <p:nvPr/>
          </p:nvSpPr>
          <p:spPr>
            <a:xfrm>
              <a:off x="3963756" y="7041687"/>
              <a:ext cx="30668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1" name="Line"/>
            <p:cNvSpPr/>
            <p:nvPr/>
          </p:nvSpPr>
          <p:spPr>
            <a:xfrm>
              <a:off x="4009757" y="6911350"/>
              <a:ext cx="30668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2" name="Line"/>
            <p:cNvSpPr/>
            <p:nvPr/>
          </p:nvSpPr>
          <p:spPr>
            <a:xfrm>
              <a:off x="3963756" y="7041687"/>
              <a:ext cx="195207" cy="441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456" fill="norm" stroke="1" extrusionOk="0">
                  <a:moveTo>
                    <a:pt x="21039" y="0"/>
                  </a:moveTo>
                  <a:cubicBezTo>
                    <a:pt x="20478" y="1862"/>
                    <a:pt x="19917" y="3724"/>
                    <a:pt x="20057" y="6641"/>
                  </a:cubicBezTo>
                  <a:cubicBezTo>
                    <a:pt x="20197" y="9559"/>
                    <a:pt x="21039" y="13531"/>
                    <a:pt x="21319" y="15890"/>
                  </a:cubicBezTo>
                  <a:cubicBezTo>
                    <a:pt x="21600" y="18248"/>
                    <a:pt x="21320" y="18993"/>
                    <a:pt x="20618" y="19676"/>
                  </a:cubicBezTo>
                  <a:cubicBezTo>
                    <a:pt x="19917" y="20359"/>
                    <a:pt x="18795" y="20979"/>
                    <a:pt x="17392" y="21290"/>
                  </a:cubicBezTo>
                  <a:cubicBezTo>
                    <a:pt x="15990" y="21600"/>
                    <a:pt x="14306" y="21600"/>
                    <a:pt x="11361" y="20172"/>
                  </a:cubicBezTo>
                  <a:cubicBezTo>
                    <a:pt x="8416" y="18745"/>
                    <a:pt x="4208" y="15890"/>
                    <a:pt x="0" y="130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3" name="Line"/>
            <p:cNvSpPr/>
            <p:nvPr/>
          </p:nvSpPr>
          <p:spPr>
            <a:xfrm>
              <a:off x="4186094" y="6880682"/>
              <a:ext cx="7668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4" name="Line"/>
            <p:cNvSpPr/>
            <p:nvPr/>
          </p:nvSpPr>
          <p:spPr>
            <a:xfrm>
              <a:off x="2630336" y="4598099"/>
              <a:ext cx="160394" cy="265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0981" fill="norm" stroke="1" extrusionOk="0">
                  <a:moveTo>
                    <a:pt x="21518" y="1649"/>
                  </a:moveTo>
                  <a:cubicBezTo>
                    <a:pt x="20489" y="639"/>
                    <a:pt x="19461" y="-370"/>
                    <a:pt x="18261" y="135"/>
                  </a:cubicBezTo>
                  <a:cubicBezTo>
                    <a:pt x="17061" y="639"/>
                    <a:pt x="15689" y="2658"/>
                    <a:pt x="13461" y="5787"/>
                  </a:cubicBezTo>
                  <a:cubicBezTo>
                    <a:pt x="11232" y="8916"/>
                    <a:pt x="8147" y="13155"/>
                    <a:pt x="5747" y="16082"/>
                  </a:cubicBezTo>
                  <a:cubicBezTo>
                    <a:pt x="3347" y="19009"/>
                    <a:pt x="1632" y="20624"/>
                    <a:pt x="775" y="20927"/>
                  </a:cubicBezTo>
                  <a:cubicBezTo>
                    <a:pt x="-82" y="21230"/>
                    <a:pt x="-82" y="20221"/>
                    <a:pt x="89" y="19211"/>
                  </a:cubicBezTo>
                  <a:cubicBezTo>
                    <a:pt x="261" y="18202"/>
                    <a:pt x="604" y="17193"/>
                    <a:pt x="947" y="161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5" name="Line"/>
            <p:cNvSpPr/>
            <p:nvPr/>
          </p:nvSpPr>
          <p:spPr>
            <a:xfrm>
              <a:off x="2651360" y="4565916"/>
              <a:ext cx="172550" cy="168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200" fill="norm" stroke="1" extrusionOk="0">
                  <a:moveTo>
                    <a:pt x="2984" y="12496"/>
                  </a:moveTo>
                  <a:cubicBezTo>
                    <a:pt x="1419" y="12173"/>
                    <a:pt x="-146" y="11851"/>
                    <a:pt x="11" y="11367"/>
                  </a:cubicBezTo>
                  <a:cubicBezTo>
                    <a:pt x="167" y="10884"/>
                    <a:pt x="2045" y="10239"/>
                    <a:pt x="5019" y="8466"/>
                  </a:cubicBezTo>
                  <a:cubicBezTo>
                    <a:pt x="7993" y="6693"/>
                    <a:pt x="12063" y="3791"/>
                    <a:pt x="15037" y="2018"/>
                  </a:cubicBezTo>
                  <a:cubicBezTo>
                    <a:pt x="18011" y="245"/>
                    <a:pt x="19889" y="-400"/>
                    <a:pt x="20671" y="245"/>
                  </a:cubicBezTo>
                  <a:cubicBezTo>
                    <a:pt x="21454" y="890"/>
                    <a:pt x="21141" y="2824"/>
                    <a:pt x="20515" y="6531"/>
                  </a:cubicBezTo>
                  <a:cubicBezTo>
                    <a:pt x="19889" y="10239"/>
                    <a:pt x="18950" y="15719"/>
                    <a:pt x="18010" y="21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6" name="Line"/>
            <p:cNvSpPr/>
            <p:nvPr/>
          </p:nvSpPr>
          <p:spPr>
            <a:xfrm>
              <a:off x="2307718" y="5029555"/>
              <a:ext cx="161005" cy="168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0" fill="norm" stroke="1" extrusionOk="0">
                  <a:moveTo>
                    <a:pt x="0" y="6143"/>
                  </a:moveTo>
                  <a:cubicBezTo>
                    <a:pt x="1714" y="5508"/>
                    <a:pt x="3429" y="4872"/>
                    <a:pt x="6171" y="6461"/>
                  </a:cubicBezTo>
                  <a:cubicBezTo>
                    <a:pt x="8914" y="8049"/>
                    <a:pt x="12686" y="11861"/>
                    <a:pt x="14914" y="14878"/>
                  </a:cubicBezTo>
                  <a:cubicBezTo>
                    <a:pt x="17143" y="17896"/>
                    <a:pt x="17829" y="20119"/>
                    <a:pt x="17314" y="20755"/>
                  </a:cubicBezTo>
                  <a:cubicBezTo>
                    <a:pt x="16800" y="21390"/>
                    <a:pt x="15086" y="20437"/>
                    <a:pt x="13543" y="18531"/>
                  </a:cubicBezTo>
                  <a:cubicBezTo>
                    <a:pt x="12000" y="16625"/>
                    <a:pt x="10629" y="13766"/>
                    <a:pt x="9771" y="10590"/>
                  </a:cubicBezTo>
                  <a:cubicBezTo>
                    <a:pt x="8914" y="7414"/>
                    <a:pt x="8571" y="3919"/>
                    <a:pt x="9257" y="2014"/>
                  </a:cubicBezTo>
                  <a:cubicBezTo>
                    <a:pt x="9943" y="108"/>
                    <a:pt x="11657" y="-210"/>
                    <a:pt x="13886" y="108"/>
                  </a:cubicBezTo>
                  <a:cubicBezTo>
                    <a:pt x="16114" y="425"/>
                    <a:pt x="18857" y="1378"/>
                    <a:pt x="21600" y="23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7" name="Line"/>
            <p:cNvSpPr/>
            <p:nvPr/>
          </p:nvSpPr>
          <p:spPr>
            <a:xfrm>
              <a:off x="2482582" y="5094309"/>
              <a:ext cx="93477" cy="80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291" fill="norm" stroke="1" extrusionOk="0">
                  <a:moveTo>
                    <a:pt x="21353" y="0"/>
                  </a:moveTo>
                  <a:cubicBezTo>
                    <a:pt x="15515" y="1350"/>
                    <a:pt x="9677" y="2700"/>
                    <a:pt x="5883" y="5063"/>
                  </a:cubicBezTo>
                  <a:cubicBezTo>
                    <a:pt x="2088" y="7425"/>
                    <a:pt x="337" y="10800"/>
                    <a:pt x="45" y="14175"/>
                  </a:cubicBezTo>
                  <a:cubicBezTo>
                    <a:pt x="-247" y="17550"/>
                    <a:pt x="921" y="20925"/>
                    <a:pt x="2672" y="21262"/>
                  </a:cubicBezTo>
                  <a:cubicBezTo>
                    <a:pt x="4423" y="21600"/>
                    <a:pt x="6758" y="18900"/>
                    <a:pt x="7926" y="15863"/>
                  </a:cubicBezTo>
                  <a:cubicBezTo>
                    <a:pt x="9094" y="12825"/>
                    <a:pt x="9094" y="9450"/>
                    <a:pt x="9677" y="7425"/>
                  </a:cubicBezTo>
                  <a:cubicBezTo>
                    <a:pt x="10261" y="5400"/>
                    <a:pt x="11429" y="4725"/>
                    <a:pt x="12596" y="40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8" name="Line"/>
            <p:cNvSpPr/>
            <p:nvPr/>
          </p:nvSpPr>
          <p:spPr>
            <a:xfrm>
              <a:off x="2606726" y="5055975"/>
              <a:ext cx="80283" cy="83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309" fill="norm" stroke="1" extrusionOk="0">
                  <a:moveTo>
                    <a:pt x="0" y="11782"/>
                  </a:moveTo>
                  <a:cubicBezTo>
                    <a:pt x="2700" y="13745"/>
                    <a:pt x="5400" y="15709"/>
                    <a:pt x="8100" y="17673"/>
                  </a:cubicBezTo>
                  <a:cubicBezTo>
                    <a:pt x="10800" y="19636"/>
                    <a:pt x="13500" y="21600"/>
                    <a:pt x="15862" y="21273"/>
                  </a:cubicBezTo>
                  <a:cubicBezTo>
                    <a:pt x="18225" y="20945"/>
                    <a:pt x="20250" y="18327"/>
                    <a:pt x="20925" y="14400"/>
                  </a:cubicBezTo>
                  <a:cubicBezTo>
                    <a:pt x="21600" y="10473"/>
                    <a:pt x="20925" y="5236"/>
                    <a:pt x="2025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9" name="Line"/>
            <p:cNvSpPr/>
            <p:nvPr/>
          </p:nvSpPr>
          <p:spPr>
            <a:xfrm>
              <a:off x="3027035" y="4709509"/>
              <a:ext cx="177705" cy="216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491" fill="norm" stroke="1" extrusionOk="0">
                  <a:moveTo>
                    <a:pt x="2942" y="1670"/>
                  </a:moveTo>
                  <a:cubicBezTo>
                    <a:pt x="1399" y="907"/>
                    <a:pt x="-144" y="145"/>
                    <a:pt x="10" y="18"/>
                  </a:cubicBezTo>
                  <a:cubicBezTo>
                    <a:pt x="165" y="-109"/>
                    <a:pt x="2016" y="399"/>
                    <a:pt x="5565" y="2813"/>
                  </a:cubicBezTo>
                  <a:cubicBezTo>
                    <a:pt x="9113" y="5227"/>
                    <a:pt x="14359" y="9547"/>
                    <a:pt x="17290" y="12978"/>
                  </a:cubicBezTo>
                  <a:cubicBezTo>
                    <a:pt x="20222" y="16409"/>
                    <a:pt x="20839" y="18950"/>
                    <a:pt x="21456" y="214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0" name="Line"/>
            <p:cNvSpPr/>
            <p:nvPr/>
          </p:nvSpPr>
          <p:spPr>
            <a:xfrm>
              <a:off x="3033282" y="4655567"/>
              <a:ext cx="133124" cy="120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0452" fill="norm" stroke="1" extrusionOk="0">
                  <a:moveTo>
                    <a:pt x="5335" y="13253"/>
                  </a:moveTo>
                  <a:cubicBezTo>
                    <a:pt x="3297" y="17141"/>
                    <a:pt x="1259" y="21029"/>
                    <a:pt x="444" y="20381"/>
                  </a:cubicBezTo>
                  <a:cubicBezTo>
                    <a:pt x="-371" y="19733"/>
                    <a:pt x="37" y="14549"/>
                    <a:pt x="852" y="10229"/>
                  </a:cubicBezTo>
                  <a:cubicBezTo>
                    <a:pt x="1667" y="5909"/>
                    <a:pt x="2889" y="2453"/>
                    <a:pt x="5538" y="941"/>
                  </a:cubicBezTo>
                  <a:cubicBezTo>
                    <a:pt x="8187" y="-571"/>
                    <a:pt x="12263" y="-139"/>
                    <a:pt x="15116" y="1373"/>
                  </a:cubicBezTo>
                  <a:cubicBezTo>
                    <a:pt x="17969" y="2885"/>
                    <a:pt x="19599" y="5477"/>
                    <a:pt x="21229" y="80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1" name="Line"/>
            <p:cNvSpPr/>
            <p:nvPr/>
          </p:nvSpPr>
          <p:spPr>
            <a:xfrm>
              <a:off x="3210933" y="4864304"/>
              <a:ext cx="124143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600" fill="norm" stroke="1" extrusionOk="0">
                  <a:moveTo>
                    <a:pt x="13478" y="3600"/>
                  </a:moveTo>
                  <a:cubicBezTo>
                    <a:pt x="11715" y="1800"/>
                    <a:pt x="9952" y="0"/>
                    <a:pt x="7968" y="0"/>
                  </a:cubicBezTo>
                  <a:cubicBezTo>
                    <a:pt x="5984" y="0"/>
                    <a:pt x="3780" y="1800"/>
                    <a:pt x="2238" y="4500"/>
                  </a:cubicBezTo>
                  <a:cubicBezTo>
                    <a:pt x="695" y="7200"/>
                    <a:pt x="-187" y="10800"/>
                    <a:pt x="33" y="13800"/>
                  </a:cubicBezTo>
                  <a:cubicBezTo>
                    <a:pt x="254" y="16800"/>
                    <a:pt x="1576" y="19200"/>
                    <a:pt x="5323" y="20400"/>
                  </a:cubicBezTo>
                  <a:cubicBezTo>
                    <a:pt x="9070" y="21600"/>
                    <a:pt x="15242" y="21600"/>
                    <a:pt x="2141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2" name="Line"/>
            <p:cNvSpPr/>
            <p:nvPr/>
          </p:nvSpPr>
          <p:spPr>
            <a:xfrm>
              <a:off x="3340083" y="4871971"/>
              <a:ext cx="69821" cy="90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9" h="21314" fill="norm" stroke="1" extrusionOk="0">
                  <a:moveTo>
                    <a:pt x="9713" y="9000"/>
                  </a:moveTo>
                  <a:cubicBezTo>
                    <a:pt x="5988" y="10200"/>
                    <a:pt x="2264" y="11400"/>
                    <a:pt x="775" y="13500"/>
                  </a:cubicBezTo>
                  <a:cubicBezTo>
                    <a:pt x="-715" y="15600"/>
                    <a:pt x="30" y="18600"/>
                    <a:pt x="2264" y="20100"/>
                  </a:cubicBezTo>
                  <a:cubicBezTo>
                    <a:pt x="4499" y="21600"/>
                    <a:pt x="8223" y="21600"/>
                    <a:pt x="11575" y="20700"/>
                  </a:cubicBezTo>
                  <a:cubicBezTo>
                    <a:pt x="14926" y="19800"/>
                    <a:pt x="17906" y="18000"/>
                    <a:pt x="19395" y="15600"/>
                  </a:cubicBezTo>
                  <a:cubicBezTo>
                    <a:pt x="20885" y="13200"/>
                    <a:pt x="20885" y="10200"/>
                    <a:pt x="17533" y="7500"/>
                  </a:cubicBezTo>
                  <a:cubicBezTo>
                    <a:pt x="14182" y="4800"/>
                    <a:pt x="7478" y="2400"/>
                    <a:pt x="77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3" name="Line"/>
            <p:cNvSpPr/>
            <p:nvPr/>
          </p:nvSpPr>
          <p:spPr>
            <a:xfrm>
              <a:off x="3534413" y="4733968"/>
              <a:ext cx="30668" cy="322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6000"/>
                    <a:pt x="7200" y="12000"/>
                    <a:pt x="3600" y="15600"/>
                  </a:cubicBezTo>
                  <a:cubicBezTo>
                    <a:pt x="0" y="19200"/>
                    <a:pt x="0" y="20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4" name="Line"/>
            <p:cNvSpPr/>
            <p:nvPr/>
          </p:nvSpPr>
          <p:spPr>
            <a:xfrm>
              <a:off x="3028401" y="7348360"/>
              <a:ext cx="98643" cy="306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378" fill="norm" stroke="1" extrusionOk="0">
                  <a:moveTo>
                    <a:pt x="11631" y="0"/>
                  </a:moveTo>
                  <a:cubicBezTo>
                    <a:pt x="14954" y="5355"/>
                    <a:pt x="18277" y="10711"/>
                    <a:pt x="19938" y="13835"/>
                  </a:cubicBezTo>
                  <a:cubicBezTo>
                    <a:pt x="21600" y="16959"/>
                    <a:pt x="21600" y="17851"/>
                    <a:pt x="21046" y="18833"/>
                  </a:cubicBezTo>
                  <a:cubicBezTo>
                    <a:pt x="20492" y="19815"/>
                    <a:pt x="19385" y="20886"/>
                    <a:pt x="17446" y="21243"/>
                  </a:cubicBezTo>
                  <a:cubicBezTo>
                    <a:pt x="15508" y="21600"/>
                    <a:pt x="12738" y="21243"/>
                    <a:pt x="9692" y="20261"/>
                  </a:cubicBezTo>
                  <a:cubicBezTo>
                    <a:pt x="6646" y="19279"/>
                    <a:pt x="3323" y="17673"/>
                    <a:pt x="1662" y="15798"/>
                  </a:cubicBezTo>
                  <a:cubicBezTo>
                    <a:pt x="0" y="13924"/>
                    <a:pt x="0" y="11782"/>
                    <a:pt x="0" y="96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5" name="Line"/>
            <p:cNvSpPr/>
            <p:nvPr/>
          </p:nvSpPr>
          <p:spPr>
            <a:xfrm>
              <a:off x="3066735" y="7225630"/>
              <a:ext cx="63103" cy="61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3" h="19967" fill="norm" stroke="1" extrusionOk="0">
                  <a:moveTo>
                    <a:pt x="4985" y="7497"/>
                  </a:moveTo>
                  <a:cubicBezTo>
                    <a:pt x="2492" y="10820"/>
                    <a:pt x="0" y="14143"/>
                    <a:pt x="831" y="16635"/>
                  </a:cubicBezTo>
                  <a:cubicBezTo>
                    <a:pt x="1662" y="19127"/>
                    <a:pt x="5815" y="20789"/>
                    <a:pt x="9554" y="19543"/>
                  </a:cubicBezTo>
                  <a:cubicBezTo>
                    <a:pt x="13292" y="18297"/>
                    <a:pt x="16615" y="14143"/>
                    <a:pt x="18692" y="9989"/>
                  </a:cubicBezTo>
                  <a:cubicBezTo>
                    <a:pt x="20769" y="5835"/>
                    <a:pt x="21600" y="1681"/>
                    <a:pt x="18277" y="435"/>
                  </a:cubicBezTo>
                  <a:cubicBezTo>
                    <a:pt x="14954" y="-811"/>
                    <a:pt x="7477" y="850"/>
                    <a:pt x="0" y="25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6" name="Line"/>
            <p:cNvSpPr/>
            <p:nvPr/>
          </p:nvSpPr>
          <p:spPr>
            <a:xfrm>
              <a:off x="4485101" y="6926623"/>
              <a:ext cx="184005" cy="30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3600" y="11670"/>
                    <a:pt x="7200" y="3363"/>
                    <a:pt x="10800" y="870"/>
                  </a:cubicBezTo>
                  <a:cubicBezTo>
                    <a:pt x="14400" y="-1622"/>
                    <a:pt x="18000" y="1701"/>
                    <a:pt x="21600" y="50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7" name="Line"/>
            <p:cNvSpPr/>
            <p:nvPr/>
          </p:nvSpPr>
          <p:spPr>
            <a:xfrm>
              <a:off x="4523435" y="7057020"/>
              <a:ext cx="168672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8" name="Line"/>
            <p:cNvSpPr/>
            <p:nvPr/>
          </p:nvSpPr>
          <p:spPr>
            <a:xfrm>
              <a:off x="5106115" y="6827015"/>
              <a:ext cx="53669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43" y="4745"/>
                    <a:pt x="17486" y="9491"/>
                    <a:pt x="13886" y="13091"/>
                  </a:cubicBezTo>
                  <a:cubicBezTo>
                    <a:pt x="10286" y="16691"/>
                    <a:pt x="5143" y="1914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676" name="Drawing"/>
          <p:cNvGrpSpPr/>
          <p:nvPr/>
        </p:nvGrpSpPr>
        <p:grpSpPr>
          <a:xfrm>
            <a:off x="789684" y="983309"/>
            <a:ext cx="7665243" cy="6084858"/>
            <a:chOff x="0" y="0"/>
            <a:chExt cx="7665242" cy="6084856"/>
          </a:xfrm>
        </p:grpSpPr>
        <p:sp>
          <p:nvSpPr>
            <p:cNvPr id="1600" name="Line"/>
            <p:cNvSpPr/>
            <p:nvPr/>
          </p:nvSpPr>
          <p:spPr>
            <a:xfrm>
              <a:off x="864952" y="970068"/>
              <a:ext cx="242905" cy="250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214" fill="norm" stroke="1" extrusionOk="0">
                  <a:moveTo>
                    <a:pt x="21386" y="2424"/>
                  </a:moveTo>
                  <a:cubicBezTo>
                    <a:pt x="20711" y="1560"/>
                    <a:pt x="20036" y="696"/>
                    <a:pt x="19136" y="264"/>
                  </a:cubicBezTo>
                  <a:cubicBezTo>
                    <a:pt x="18236" y="-168"/>
                    <a:pt x="17111" y="-168"/>
                    <a:pt x="14974" y="1020"/>
                  </a:cubicBezTo>
                  <a:cubicBezTo>
                    <a:pt x="12836" y="2208"/>
                    <a:pt x="9686" y="4584"/>
                    <a:pt x="6986" y="7284"/>
                  </a:cubicBezTo>
                  <a:cubicBezTo>
                    <a:pt x="4286" y="9984"/>
                    <a:pt x="2036" y="13008"/>
                    <a:pt x="911" y="15276"/>
                  </a:cubicBezTo>
                  <a:cubicBezTo>
                    <a:pt x="-214" y="17544"/>
                    <a:pt x="-214" y="19056"/>
                    <a:pt x="461" y="20028"/>
                  </a:cubicBezTo>
                  <a:cubicBezTo>
                    <a:pt x="1136" y="21000"/>
                    <a:pt x="2486" y="21432"/>
                    <a:pt x="6086" y="21108"/>
                  </a:cubicBezTo>
                  <a:cubicBezTo>
                    <a:pt x="9686" y="20784"/>
                    <a:pt x="15536" y="19704"/>
                    <a:pt x="21386" y="18624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1" name="Line"/>
            <p:cNvSpPr/>
            <p:nvPr/>
          </p:nvSpPr>
          <p:spPr>
            <a:xfrm>
              <a:off x="677856" y="852419"/>
              <a:ext cx="566869" cy="449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453" fill="norm" stroke="1" extrusionOk="0">
                  <a:moveTo>
                    <a:pt x="16588" y="2228"/>
                  </a:moveTo>
                  <a:cubicBezTo>
                    <a:pt x="16491" y="1617"/>
                    <a:pt x="16394" y="1007"/>
                    <a:pt x="16104" y="580"/>
                  </a:cubicBezTo>
                  <a:cubicBezTo>
                    <a:pt x="15813" y="153"/>
                    <a:pt x="15329" y="-91"/>
                    <a:pt x="13973" y="31"/>
                  </a:cubicBezTo>
                  <a:cubicBezTo>
                    <a:pt x="12617" y="153"/>
                    <a:pt x="10389" y="641"/>
                    <a:pt x="8645" y="1373"/>
                  </a:cubicBezTo>
                  <a:cubicBezTo>
                    <a:pt x="6902" y="2106"/>
                    <a:pt x="5643" y="3082"/>
                    <a:pt x="4432" y="4546"/>
                  </a:cubicBezTo>
                  <a:cubicBezTo>
                    <a:pt x="3221" y="6011"/>
                    <a:pt x="2059" y="7963"/>
                    <a:pt x="1284" y="9550"/>
                  </a:cubicBezTo>
                  <a:cubicBezTo>
                    <a:pt x="509" y="11136"/>
                    <a:pt x="122" y="12356"/>
                    <a:pt x="25" y="13577"/>
                  </a:cubicBezTo>
                  <a:cubicBezTo>
                    <a:pt x="-72" y="14797"/>
                    <a:pt x="122" y="16017"/>
                    <a:pt x="461" y="17177"/>
                  </a:cubicBezTo>
                  <a:cubicBezTo>
                    <a:pt x="800" y="18336"/>
                    <a:pt x="1284" y="19434"/>
                    <a:pt x="2398" y="20228"/>
                  </a:cubicBezTo>
                  <a:cubicBezTo>
                    <a:pt x="3512" y="21021"/>
                    <a:pt x="5255" y="21509"/>
                    <a:pt x="7435" y="21448"/>
                  </a:cubicBezTo>
                  <a:cubicBezTo>
                    <a:pt x="9614" y="21387"/>
                    <a:pt x="12229" y="20777"/>
                    <a:pt x="14263" y="19984"/>
                  </a:cubicBezTo>
                  <a:cubicBezTo>
                    <a:pt x="16298" y="19190"/>
                    <a:pt x="17750" y="18214"/>
                    <a:pt x="18767" y="17238"/>
                  </a:cubicBezTo>
                  <a:cubicBezTo>
                    <a:pt x="19785" y="16262"/>
                    <a:pt x="20366" y="15285"/>
                    <a:pt x="20753" y="13882"/>
                  </a:cubicBezTo>
                  <a:cubicBezTo>
                    <a:pt x="21141" y="12478"/>
                    <a:pt x="21334" y="10648"/>
                    <a:pt x="21431" y="9428"/>
                  </a:cubicBezTo>
                  <a:cubicBezTo>
                    <a:pt x="21528" y="8207"/>
                    <a:pt x="21528" y="7597"/>
                    <a:pt x="21141" y="6682"/>
                  </a:cubicBezTo>
                  <a:cubicBezTo>
                    <a:pt x="20753" y="5767"/>
                    <a:pt x="19978" y="4546"/>
                    <a:pt x="18525" y="3509"/>
                  </a:cubicBezTo>
                  <a:cubicBezTo>
                    <a:pt x="17072" y="2472"/>
                    <a:pt x="14941" y="1617"/>
                    <a:pt x="13585" y="1190"/>
                  </a:cubicBezTo>
                  <a:cubicBezTo>
                    <a:pt x="12229" y="763"/>
                    <a:pt x="11648" y="763"/>
                    <a:pt x="11067" y="763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2" name="Line"/>
            <p:cNvSpPr/>
            <p:nvPr/>
          </p:nvSpPr>
          <p:spPr>
            <a:xfrm>
              <a:off x="3143295" y="908343"/>
              <a:ext cx="162421" cy="334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407" fill="norm" stroke="1" extrusionOk="0">
                  <a:moveTo>
                    <a:pt x="17460" y="2353"/>
                  </a:moveTo>
                  <a:cubicBezTo>
                    <a:pt x="17793" y="1534"/>
                    <a:pt x="18125" y="716"/>
                    <a:pt x="17460" y="307"/>
                  </a:cubicBezTo>
                  <a:cubicBezTo>
                    <a:pt x="16796" y="-102"/>
                    <a:pt x="15134" y="-102"/>
                    <a:pt x="12476" y="307"/>
                  </a:cubicBezTo>
                  <a:cubicBezTo>
                    <a:pt x="9817" y="716"/>
                    <a:pt x="6162" y="1534"/>
                    <a:pt x="4002" y="2434"/>
                  </a:cubicBezTo>
                  <a:cubicBezTo>
                    <a:pt x="1842" y="3334"/>
                    <a:pt x="1177" y="4316"/>
                    <a:pt x="2839" y="5707"/>
                  </a:cubicBezTo>
                  <a:cubicBezTo>
                    <a:pt x="4500" y="7098"/>
                    <a:pt x="8488" y="8898"/>
                    <a:pt x="11977" y="10534"/>
                  </a:cubicBezTo>
                  <a:cubicBezTo>
                    <a:pt x="15466" y="12171"/>
                    <a:pt x="18457" y="13643"/>
                    <a:pt x="19953" y="15116"/>
                  </a:cubicBezTo>
                  <a:cubicBezTo>
                    <a:pt x="21448" y="16589"/>
                    <a:pt x="21448" y="18062"/>
                    <a:pt x="20285" y="19125"/>
                  </a:cubicBezTo>
                  <a:cubicBezTo>
                    <a:pt x="19122" y="20189"/>
                    <a:pt x="16796" y="20843"/>
                    <a:pt x="13805" y="21171"/>
                  </a:cubicBezTo>
                  <a:cubicBezTo>
                    <a:pt x="10814" y="21498"/>
                    <a:pt x="7159" y="21498"/>
                    <a:pt x="4500" y="21089"/>
                  </a:cubicBezTo>
                  <a:cubicBezTo>
                    <a:pt x="1842" y="20680"/>
                    <a:pt x="180" y="19862"/>
                    <a:pt x="14" y="19125"/>
                  </a:cubicBezTo>
                  <a:cubicBezTo>
                    <a:pt x="-152" y="18389"/>
                    <a:pt x="1177" y="17734"/>
                    <a:pt x="2506" y="1708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3" name="Line"/>
            <p:cNvSpPr/>
            <p:nvPr/>
          </p:nvSpPr>
          <p:spPr>
            <a:xfrm>
              <a:off x="2911598" y="721279"/>
              <a:ext cx="551553" cy="633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423" fill="norm" stroke="1" extrusionOk="0">
                  <a:moveTo>
                    <a:pt x="14716" y="3678"/>
                  </a:moveTo>
                  <a:cubicBezTo>
                    <a:pt x="14124" y="2987"/>
                    <a:pt x="13533" y="2296"/>
                    <a:pt x="12497" y="1950"/>
                  </a:cubicBezTo>
                  <a:cubicBezTo>
                    <a:pt x="11461" y="1605"/>
                    <a:pt x="9982" y="1605"/>
                    <a:pt x="8404" y="2209"/>
                  </a:cubicBezTo>
                  <a:cubicBezTo>
                    <a:pt x="6826" y="2814"/>
                    <a:pt x="5149" y="4024"/>
                    <a:pt x="3768" y="5493"/>
                  </a:cubicBezTo>
                  <a:cubicBezTo>
                    <a:pt x="2387" y="6961"/>
                    <a:pt x="1302" y="8689"/>
                    <a:pt x="661" y="10288"/>
                  </a:cubicBezTo>
                  <a:cubicBezTo>
                    <a:pt x="20" y="11886"/>
                    <a:pt x="-177" y="13355"/>
                    <a:pt x="168" y="14910"/>
                  </a:cubicBezTo>
                  <a:cubicBezTo>
                    <a:pt x="513" y="16465"/>
                    <a:pt x="1401" y="18107"/>
                    <a:pt x="2535" y="19273"/>
                  </a:cubicBezTo>
                  <a:cubicBezTo>
                    <a:pt x="3670" y="20440"/>
                    <a:pt x="5050" y="21131"/>
                    <a:pt x="6678" y="21347"/>
                  </a:cubicBezTo>
                  <a:cubicBezTo>
                    <a:pt x="8305" y="21563"/>
                    <a:pt x="10179" y="21304"/>
                    <a:pt x="12053" y="20785"/>
                  </a:cubicBezTo>
                  <a:cubicBezTo>
                    <a:pt x="13927" y="20267"/>
                    <a:pt x="15801" y="19489"/>
                    <a:pt x="17330" y="18193"/>
                  </a:cubicBezTo>
                  <a:cubicBezTo>
                    <a:pt x="18859" y="16897"/>
                    <a:pt x="20042" y="15083"/>
                    <a:pt x="20683" y="13312"/>
                  </a:cubicBezTo>
                  <a:cubicBezTo>
                    <a:pt x="21324" y="11541"/>
                    <a:pt x="21423" y="9813"/>
                    <a:pt x="21127" y="8214"/>
                  </a:cubicBezTo>
                  <a:cubicBezTo>
                    <a:pt x="20831" y="6616"/>
                    <a:pt x="20141" y="5147"/>
                    <a:pt x="19105" y="3851"/>
                  </a:cubicBezTo>
                  <a:cubicBezTo>
                    <a:pt x="18070" y="2555"/>
                    <a:pt x="16689" y="1432"/>
                    <a:pt x="15160" y="784"/>
                  </a:cubicBezTo>
                  <a:cubicBezTo>
                    <a:pt x="13631" y="136"/>
                    <a:pt x="11955" y="-37"/>
                    <a:pt x="10870" y="6"/>
                  </a:cubicBezTo>
                  <a:cubicBezTo>
                    <a:pt x="9785" y="49"/>
                    <a:pt x="9291" y="309"/>
                    <a:pt x="9045" y="697"/>
                  </a:cubicBezTo>
                  <a:cubicBezTo>
                    <a:pt x="8798" y="1086"/>
                    <a:pt x="8798" y="1605"/>
                    <a:pt x="8798" y="2123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4" name="Line"/>
            <p:cNvSpPr/>
            <p:nvPr/>
          </p:nvSpPr>
          <p:spPr>
            <a:xfrm>
              <a:off x="1146191" y="650244"/>
              <a:ext cx="1732707" cy="371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6" fill="norm" stroke="1" extrusionOk="0">
                  <a:moveTo>
                    <a:pt x="0" y="18399"/>
                  </a:moveTo>
                  <a:cubicBezTo>
                    <a:pt x="733" y="15736"/>
                    <a:pt x="1465" y="13073"/>
                    <a:pt x="2039" y="11150"/>
                  </a:cubicBezTo>
                  <a:cubicBezTo>
                    <a:pt x="2612" y="9227"/>
                    <a:pt x="3027" y="8043"/>
                    <a:pt x="3568" y="6785"/>
                  </a:cubicBezTo>
                  <a:cubicBezTo>
                    <a:pt x="4110" y="5528"/>
                    <a:pt x="4779" y="4196"/>
                    <a:pt x="5575" y="3087"/>
                  </a:cubicBezTo>
                  <a:cubicBezTo>
                    <a:pt x="6372" y="1977"/>
                    <a:pt x="7296" y="1090"/>
                    <a:pt x="8219" y="572"/>
                  </a:cubicBezTo>
                  <a:cubicBezTo>
                    <a:pt x="9143" y="54"/>
                    <a:pt x="10067" y="-94"/>
                    <a:pt x="10896" y="54"/>
                  </a:cubicBezTo>
                  <a:cubicBezTo>
                    <a:pt x="11724" y="202"/>
                    <a:pt x="12457" y="646"/>
                    <a:pt x="13142" y="1311"/>
                  </a:cubicBezTo>
                  <a:cubicBezTo>
                    <a:pt x="13827" y="1977"/>
                    <a:pt x="14464" y="2865"/>
                    <a:pt x="15021" y="3679"/>
                  </a:cubicBezTo>
                  <a:cubicBezTo>
                    <a:pt x="15579" y="4492"/>
                    <a:pt x="16057" y="5232"/>
                    <a:pt x="16614" y="6268"/>
                  </a:cubicBezTo>
                  <a:cubicBezTo>
                    <a:pt x="17172" y="7303"/>
                    <a:pt x="17809" y="8635"/>
                    <a:pt x="18271" y="9818"/>
                  </a:cubicBezTo>
                  <a:cubicBezTo>
                    <a:pt x="18733" y="11002"/>
                    <a:pt x="19019" y="12038"/>
                    <a:pt x="19290" y="12999"/>
                  </a:cubicBezTo>
                  <a:cubicBezTo>
                    <a:pt x="19561" y="13961"/>
                    <a:pt x="19816" y="14848"/>
                    <a:pt x="20198" y="16254"/>
                  </a:cubicBezTo>
                  <a:cubicBezTo>
                    <a:pt x="20581" y="17659"/>
                    <a:pt x="21090" y="19583"/>
                    <a:pt x="21600" y="21506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5" name="Line"/>
            <p:cNvSpPr/>
            <p:nvPr/>
          </p:nvSpPr>
          <p:spPr>
            <a:xfrm>
              <a:off x="2564557" y="784076"/>
              <a:ext cx="278243" cy="360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600" fill="norm" stroke="1" extrusionOk="0">
                  <a:moveTo>
                    <a:pt x="20029" y="0"/>
                  </a:moveTo>
                  <a:cubicBezTo>
                    <a:pt x="20029" y="2298"/>
                    <a:pt x="20029" y="4596"/>
                    <a:pt x="20225" y="6894"/>
                  </a:cubicBezTo>
                  <a:cubicBezTo>
                    <a:pt x="20422" y="9191"/>
                    <a:pt x="20815" y="11489"/>
                    <a:pt x="21109" y="13021"/>
                  </a:cubicBezTo>
                  <a:cubicBezTo>
                    <a:pt x="21404" y="14553"/>
                    <a:pt x="21600" y="15319"/>
                    <a:pt x="20913" y="16085"/>
                  </a:cubicBezTo>
                  <a:cubicBezTo>
                    <a:pt x="20225" y="16851"/>
                    <a:pt x="18655" y="17617"/>
                    <a:pt x="15709" y="18230"/>
                  </a:cubicBezTo>
                  <a:cubicBezTo>
                    <a:pt x="12764" y="18843"/>
                    <a:pt x="8444" y="19302"/>
                    <a:pt x="5596" y="19838"/>
                  </a:cubicBezTo>
                  <a:cubicBezTo>
                    <a:pt x="2749" y="20374"/>
                    <a:pt x="1375" y="2098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6" name="Line"/>
            <p:cNvSpPr/>
            <p:nvPr/>
          </p:nvSpPr>
          <p:spPr>
            <a:xfrm>
              <a:off x="2008397" y="378951"/>
              <a:ext cx="153202" cy="192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163" fill="norm" stroke="1" extrusionOk="0">
                  <a:moveTo>
                    <a:pt x="12259" y="4074"/>
                  </a:moveTo>
                  <a:cubicBezTo>
                    <a:pt x="11905" y="2671"/>
                    <a:pt x="11551" y="1269"/>
                    <a:pt x="10489" y="567"/>
                  </a:cubicBezTo>
                  <a:cubicBezTo>
                    <a:pt x="9427" y="-134"/>
                    <a:pt x="7656" y="-134"/>
                    <a:pt x="6063" y="287"/>
                  </a:cubicBezTo>
                  <a:cubicBezTo>
                    <a:pt x="4469" y="708"/>
                    <a:pt x="3053" y="1549"/>
                    <a:pt x="1991" y="4354"/>
                  </a:cubicBezTo>
                  <a:cubicBezTo>
                    <a:pt x="928" y="7159"/>
                    <a:pt x="220" y="11928"/>
                    <a:pt x="43" y="15014"/>
                  </a:cubicBezTo>
                  <a:cubicBezTo>
                    <a:pt x="-134" y="18100"/>
                    <a:pt x="220" y="19502"/>
                    <a:pt x="1282" y="20344"/>
                  </a:cubicBezTo>
                  <a:cubicBezTo>
                    <a:pt x="2345" y="21185"/>
                    <a:pt x="4115" y="21466"/>
                    <a:pt x="7479" y="20765"/>
                  </a:cubicBezTo>
                  <a:cubicBezTo>
                    <a:pt x="10843" y="20063"/>
                    <a:pt x="15800" y="18380"/>
                    <a:pt x="18456" y="16136"/>
                  </a:cubicBezTo>
                  <a:cubicBezTo>
                    <a:pt x="21112" y="13892"/>
                    <a:pt x="21466" y="11087"/>
                    <a:pt x="21112" y="9123"/>
                  </a:cubicBezTo>
                  <a:cubicBezTo>
                    <a:pt x="20758" y="7160"/>
                    <a:pt x="19696" y="6037"/>
                    <a:pt x="18456" y="4915"/>
                  </a:cubicBezTo>
                  <a:cubicBezTo>
                    <a:pt x="17217" y="3793"/>
                    <a:pt x="15800" y="2671"/>
                    <a:pt x="13853" y="2250"/>
                  </a:cubicBezTo>
                  <a:cubicBezTo>
                    <a:pt x="11905" y="1830"/>
                    <a:pt x="9427" y="2110"/>
                    <a:pt x="9073" y="3793"/>
                  </a:cubicBezTo>
                  <a:cubicBezTo>
                    <a:pt x="8718" y="5476"/>
                    <a:pt x="10489" y="8562"/>
                    <a:pt x="12259" y="11648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7" name="Line"/>
            <p:cNvSpPr/>
            <p:nvPr/>
          </p:nvSpPr>
          <p:spPr>
            <a:xfrm>
              <a:off x="2242550" y="523402"/>
              <a:ext cx="23001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8" name="Line"/>
            <p:cNvSpPr/>
            <p:nvPr/>
          </p:nvSpPr>
          <p:spPr>
            <a:xfrm>
              <a:off x="2411220" y="400733"/>
              <a:ext cx="30668" cy="21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1029"/>
                    <a:pt x="10800" y="2057"/>
                    <a:pt x="14400" y="5657"/>
                  </a:cubicBezTo>
                  <a:cubicBezTo>
                    <a:pt x="18000" y="9257"/>
                    <a:pt x="19800" y="1542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9" name="Line"/>
            <p:cNvSpPr/>
            <p:nvPr/>
          </p:nvSpPr>
          <p:spPr>
            <a:xfrm>
              <a:off x="1147327" y="1321364"/>
              <a:ext cx="1846574" cy="543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576" fill="norm" stroke="1" extrusionOk="0">
                  <a:moveTo>
                    <a:pt x="21587" y="3018"/>
                  </a:moveTo>
                  <a:cubicBezTo>
                    <a:pt x="21378" y="4844"/>
                    <a:pt x="21169" y="6669"/>
                    <a:pt x="20930" y="8342"/>
                  </a:cubicBezTo>
                  <a:cubicBezTo>
                    <a:pt x="20691" y="10015"/>
                    <a:pt x="20422" y="11537"/>
                    <a:pt x="20108" y="12855"/>
                  </a:cubicBezTo>
                  <a:cubicBezTo>
                    <a:pt x="19794" y="14173"/>
                    <a:pt x="19436" y="15289"/>
                    <a:pt x="18958" y="16303"/>
                  </a:cubicBezTo>
                  <a:cubicBezTo>
                    <a:pt x="18480" y="17317"/>
                    <a:pt x="17882" y="18230"/>
                    <a:pt x="17210" y="18990"/>
                  </a:cubicBezTo>
                  <a:cubicBezTo>
                    <a:pt x="16538" y="19751"/>
                    <a:pt x="15791" y="20359"/>
                    <a:pt x="15029" y="20815"/>
                  </a:cubicBezTo>
                  <a:cubicBezTo>
                    <a:pt x="14267" y="21272"/>
                    <a:pt x="13491" y="21576"/>
                    <a:pt x="12789" y="21576"/>
                  </a:cubicBezTo>
                  <a:cubicBezTo>
                    <a:pt x="12087" y="21576"/>
                    <a:pt x="11459" y="21272"/>
                    <a:pt x="10787" y="20917"/>
                  </a:cubicBezTo>
                  <a:cubicBezTo>
                    <a:pt x="10115" y="20562"/>
                    <a:pt x="9398" y="20156"/>
                    <a:pt x="8621" y="19396"/>
                  </a:cubicBezTo>
                  <a:cubicBezTo>
                    <a:pt x="7844" y="18635"/>
                    <a:pt x="7008" y="17520"/>
                    <a:pt x="6111" y="16049"/>
                  </a:cubicBezTo>
                  <a:cubicBezTo>
                    <a:pt x="5215" y="14579"/>
                    <a:pt x="4259" y="12753"/>
                    <a:pt x="3527" y="11030"/>
                  </a:cubicBezTo>
                  <a:cubicBezTo>
                    <a:pt x="2795" y="9306"/>
                    <a:pt x="2287" y="7683"/>
                    <a:pt x="1884" y="6111"/>
                  </a:cubicBezTo>
                  <a:cubicBezTo>
                    <a:pt x="1481" y="4539"/>
                    <a:pt x="1182" y="3018"/>
                    <a:pt x="928" y="2055"/>
                  </a:cubicBezTo>
                  <a:cubicBezTo>
                    <a:pt x="674" y="1092"/>
                    <a:pt x="465" y="686"/>
                    <a:pt x="360" y="838"/>
                  </a:cubicBezTo>
                  <a:cubicBezTo>
                    <a:pt x="256" y="990"/>
                    <a:pt x="256" y="1700"/>
                    <a:pt x="256" y="3322"/>
                  </a:cubicBezTo>
                  <a:cubicBezTo>
                    <a:pt x="256" y="4945"/>
                    <a:pt x="256" y="7480"/>
                    <a:pt x="256" y="9204"/>
                  </a:cubicBezTo>
                  <a:cubicBezTo>
                    <a:pt x="256" y="10928"/>
                    <a:pt x="256" y="11841"/>
                    <a:pt x="241" y="11942"/>
                  </a:cubicBezTo>
                  <a:cubicBezTo>
                    <a:pt x="226" y="12044"/>
                    <a:pt x="196" y="11334"/>
                    <a:pt x="151" y="9458"/>
                  </a:cubicBezTo>
                  <a:cubicBezTo>
                    <a:pt x="107" y="7582"/>
                    <a:pt x="47" y="4539"/>
                    <a:pt x="17" y="2765"/>
                  </a:cubicBezTo>
                  <a:cubicBezTo>
                    <a:pt x="-13" y="990"/>
                    <a:pt x="-13" y="483"/>
                    <a:pt x="107" y="230"/>
                  </a:cubicBezTo>
                  <a:cubicBezTo>
                    <a:pt x="226" y="-24"/>
                    <a:pt x="465" y="-24"/>
                    <a:pt x="1122" y="27"/>
                  </a:cubicBezTo>
                  <a:cubicBezTo>
                    <a:pt x="1780" y="77"/>
                    <a:pt x="2855" y="179"/>
                    <a:pt x="3931" y="28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0" name="Line"/>
            <p:cNvSpPr/>
            <p:nvPr/>
          </p:nvSpPr>
          <p:spPr>
            <a:xfrm>
              <a:off x="1917028" y="2064437"/>
              <a:ext cx="147814" cy="16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123" fill="norm" stroke="1" extrusionOk="0">
                  <a:moveTo>
                    <a:pt x="12585" y="0"/>
                  </a:moveTo>
                  <a:cubicBezTo>
                    <a:pt x="9290" y="1662"/>
                    <a:pt x="5995" y="3323"/>
                    <a:pt x="3798" y="5982"/>
                  </a:cubicBezTo>
                  <a:cubicBezTo>
                    <a:pt x="1602" y="8640"/>
                    <a:pt x="503" y="12295"/>
                    <a:pt x="137" y="14954"/>
                  </a:cubicBezTo>
                  <a:cubicBezTo>
                    <a:pt x="-229" y="17612"/>
                    <a:pt x="137" y="19274"/>
                    <a:pt x="1235" y="20271"/>
                  </a:cubicBezTo>
                  <a:cubicBezTo>
                    <a:pt x="2334" y="21268"/>
                    <a:pt x="4164" y="21600"/>
                    <a:pt x="7276" y="20105"/>
                  </a:cubicBezTo>
                  <a:cubicBezTo>
                    <a:pt x="10388" y="18609"/>
                    <a:pt x="14781" y="15286"/>
                    <a:pt x="17344" y="12794"/>
                  </a:cubicBezTo>
                  <a:cubicBezTo>
                    <a:pt x="19907" y="10302"/>
                    <a:pt x="20639" y="8640"/>
                    <a:pt x="21005" y="6978"/>
                  </a:cubicBezTo>
                  <a:cubicBezTo>
                    <a:pt x="21371" y="5317"/>
                    <a:pt x="21371" y="3655"/>
                    <a:pt x="18625" y="2326"/>
                  </a:cubicBezTo>
                  <a:cubicBezTo>
                    <a:pt x="15879" y="997"/>
                    <a:pt x="10388" y="0"/>
                    <a:pt x="6910" y="0"/>
                  </a:cubicBezTo>
                  <a:cubicBezTo>
                    <a:pt x="3432" y="0"/>
                    <a:pt x="1968" y="997"/>
                    <a:pt x="1235" y="2326"/>
                  </a:cubicBezTo>
                  <a:cubicBezTo>
                    <a:pt x="503" y="3655"/>
                    <a:pt x="503" y="5317"/>
                    <a:pt x="503" y="6978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1" name="Line"/>
            <p:cNvSpPr/>
            <p:nvPr/>
          </p:nvSpPr>
          <p:spPr>
            <a:xfrm>
              <a:off x="2158215" y="2164106"/>
              <a:ext cx="15334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2" name="Line"/>
            <p:cNvSpPr/>
            <p:nvPr/>
          </p:nvSpPr>
          <p:spPr>
            <a:xfrm>
              <a:off x="2257883" y="2046490"/>
              <a:ext cx="92003" cy="22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5" fill="norm" stroke="1" extrusionOk="0">
                  <a:moveTo>
                    <a:pt x="21600" y="1724"/>
                  </a:moveTo>
                  <a:cubicBezTo>
                    <a:pt x="18600" y="1233"/>
                    <a:pt x="15600" y="742"/>
                    <a:pt x="12600" y="374"/>
                  </a:cubicBezTo>
                  <a:cubicBezTo>
                    <a:pt x="9600" y="5"/>
                    <a:pt x="6600" y="-240"/>
                    <a:pt x="4500" y="374"/>
                  </a:cubicBezTo>
                  <a:cubicBezTo>
                    <a:pt x="2400" y="987"/>
                    <a:pt x="1200" y="2460"/>
                    <a:pt x="3600" y="4301"/>
                  </a:cubicBezTo>
                  <a:cubicBezTo>
                    <a:pt x="6000" y="6142"/>
                    <a:pt x="12000" y="8351"/>
                    <a:pt x="15600" y="10928"/>
                  </a:cubicBezTo>
                  <a:cubicBezTo>
                    <a:pt x="19200" y="13505"/>
                    <a:pt x="20400" y="16451"/>
                    <a:pt x="19800" y="18292"/>
                  </a:cubicBezTo>
                  <a:cubicBezTo>
                    <a:pt x="19200" y="20133"/>
                    <a:pt x="16800" y="20869"/>
                    <a:pt x="13800" y="21115"/>
                  </a:cubicBezTo>
                  <a:cubicBezTo>
                    <a:pt x="10800" y="21360"/>
                    <a:pt x="7200" y="21115"/>
                    <a:pt x="4800" y="20255"/>
                  </a:cubicBezTo>
                  <a:cubicBezTo>
                    <a:pt x="2400" y="19396"/>
                    <a:pt x="1200" y="17924"/>
                    <a:pt x="0" y="16451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3" name="Line"/>
            <p:cNvSpPr/>
            <p:nvPr/>
          </p:nvSpPr>
          <p:spPr>
            <a:xfrm>
              <a:off x="2227216" y="2018436"/>
              <a:ext cx="230006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4" name="Line"/>
            <p:cNvSpPr/>
            <p:nvPr/>
          </p:nvSpPr>
          <p:spPr>
            <a:xfrm>
              <a:off x="722677" y="277436"/>
              <a:ext cx="463031" cy="621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533" fill="norm" stroke="1" extrusionOk="0">
                  <a:moveTo>
                    <a:pt x="2550" y="21533"/>
                  </a:moveTo>
                  <a:cubicBezTo>
                    <a:pt x="1611" y="19054"/>
                    <a:pt x="672" y="16576"/>
                    <a:pt x="261" y="14363"/>
                  </a:cubicBezTo>
                  <a:cubicBezTo>
                    <a:pt x="-150" y="12149"/>
                    <a:pt x="-33" y="10202"/>
                    <a:pt x="320" y="8431"/>
                  </a:cubicBezTo>
                  <a:cubicBezTo>
                    <a:pt x="672" y="6661"/>
                    <a:pt x="1259" y="5067"/>
                    <a:pt x="1963" y="3828"/>
                  </a:cubicBezTo>
                  <a:cubicBezTo>
                    <a:pt x="2667" y="2589"/>
                    <a:pt x="3489" y="1703"/>
                    <a:pt x="4428" y="1084"/>
                  </a:cubicBezTo>
                  <a:cubicBezTo>
                    <a:pt x="5367" y="464"/>
                    <a:pt x="6424" y="110"/>
                    <a:pt x="7891" y="22"/>
                  </a:cubicBezTo>
                  <a:cubicBezTo>
                    <a:pt x="9359" y="-67"/>
                    <a:pt x="11237" y="110"/>
                    <a:pt x="13115" y="641"/>
                  </a:cubicBezTo>
                  <a:cubicBezTo>
                    <a:pt x="14993" y="1172"/>
                    <a:pt x="16872" y="2058"/>
                    <a:pt x="18222" y="2854"/>
                  </a:cubicBezTo>
                  <a:cubicBezTo>
                    <a:pt x="19572" y="3651"/>
                    <a:pt x="20393" y="4359"/>
                    <a:pt x="20863" y="5200"/>
                  </a:cubicBezTo>
                  <a:cubicBezTo>
                    <a:pt x="21333" y="6041"/>
                    <a:pt x="21450" y="7015"/>
                    <a:pt x="20922" y="8431"/>
                  </a:cubicBezTo>
                  <a:cubicBezTo>
                    <a:pt x="20393" y="9848"/>
                    <a:pt x="19220" y="11707"/>
                    <a:pt x="18104" y="13256"/>
                  </a:cubicBezTo>
                  <a:cubicBezTo>
                    <a:pt x="16989" y="14805"/>
                    <a:pt x="15933" y="16044"/>
                    <a:pt x="14993" y="16930"/>
                  </a:cubicBezTo>
                  <a:cubicBezTo>
                    <a:pt x="14054" y="17815"/>
                    <a:pt x="13233" y="18346"/>
                    <a:pt x="12704" y="18346"/>
                  </a:cubicBezTo>
                  <a:cubicBezTo>
                    <a:pt x="12176" y="18346"/>
                    <a:pt x="11941" y="17815"/>
                    <a:pt x="11707" y="17284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5" name="Line"/>
            <p:cNvSpPr/>
            <p:nvPr/>
          </p:nvSpPr>
          <p:spPr>
            <a:xfrm>
              <a:off x="966979" y="692074"/>
              <a:ext cx="209881" cy="136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0909" fill="norm" stroke="1" extrusionOk="0">
                  <a:moveTo>
                    <a:pt x="292" y="0"/>
                  </a:moveTo>
                  <a:cubicBezTo>
                    <a:pt x="292" y="3927"/>
                    <a:pt x="292" y="7855"/>
                    <a:pt x="162" y="11585"/>
                  </a:cubicBezTo>
                  <a:cubicBezTo>
                    <a:pt x="32" y="15316"/>
                    <a:pt x="-228" y="18851"/>
                    <a:pt x="423" y="20225"/>
                  </a:cubicBezTo>
                  <a:cubicBezTo>
                    <a:pt x="1073" y="21600"/>
                    <a:pt x="2635" y="20815"/>
                    <a:pt x="5627" y="18655"/>
                  </a:cubicBezTo>
                  <a:cubicBezTo>
                    <a:pt x="8620" y="16495"/>
                    <a:pt x="13044" y="12960"/>
                    <a:pt x="15907" y="11585"/>
                  </a:cubicBezTo>
                  <a:cubicBezTo>
                    <a:pt x="18770" y="10211"/>
                    <a:pt x="20071" y="10996"/>
                    <a:pt x="21372" y="11782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6" name="Line"/>
            <p:cNvSpPr/>
            <p:nvPr/>
          </p:nvSpPr>
          <p:spPr>
            <a:xfrm>
              <a:off x="89387" y="506411"/>
              <a:ext cx="113784" cy="213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002" fill="norm" stroke="1" extrusionOk="0">
                  <a:moveTo>
                    <a:pt x="21371" y="163"/>
                  </a:moveTo>
                  <a:cubicBezTo>
                    <a:pt x="18971" y="-88"/>
                    <a:pt x="16571" y="-339"/>
                    <a:pt x="12971" y="1796"/>
                  </a:cubicBezTo>
                  <a:cubicBezTo>
                    <a:pt x="9371" y="3931"/>
                    <a:pt x="4571" y="8452"/>
                    <a:pt x="2171" y="11466"/>
                  </a:cubicBezTo>
                  <a:cubicBezTo>
                    <a:pt x="-229" y="14480"/>
                    <a:pt x="-229" y="15987"/>
                    <a:pt x="251" y="17368"/>
                  </a:cubicBezTo>
                  <a:cubicBezTo>
                    <a:pt x="731" y="18749"/>
                    <a:pt x="1691" y="20005"/>
                    <a:pt x="3371" y="20633"/>
                  </a:cubicBezTo>
                  <a:cubicBezTo>
                    <a:pt x="5051" y="21261"/>
                    <a:pt x="7451" y="21261"/>
                    <a:pt x="10091" y="19252"/>
                  </a:cubicBezTo>
                  <a:cubicBezTo>
                    <a:pt x="12731" y="17242"/>
                    <a:pt x="15611" y="13224"/>
                    <a:pt x="17291" y="10587"/>
                  </a:cubicBezTo>
                  <a:cubicBezTo>
                    <a:pt x="18971" y="7949"/>
                    <a:pt x="19451" y="6694"/>
                    <a:pt x="19451" y="5312"/>
                  </a:cubicBezTo>
                  <a:cubicBezTo>
                    <a:pt x="19451" y="3931"/>
                    <a:pt x="18971" y="2424"/>
                    <a:pt x="17291" y="1796"/>
                  </a:cubicBezTo>
                  <a:cubicBezTo>
                    <a:pt x="15611" y="1168"/>
                    <a:pt x="12731" y="1419"/>
                    <a:pt x="10331" y="2173"/>
                  </a:cubicBezTo>
                  <a:cubicBezTo>
                    <a:pt x="7931" y="2926"/>
                    <a:pt x="6011" y="4182"/>
                    <a:pt x="4091" y="5438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7" name="Line"/>
            <p:cNvSpPr/>
            <p:nvPr/>
          </p:nvSpPr>
          <p:spPr>
            <a:xfrm>
              <a:off x="279204" y="623072"/>
              <a:ext cx="1271" cy="1"/>
            </a:xfrm>
            <a:prstGeom prst="ellipse">
              <a:avLst/>
            </a:pr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8" name="Line"/>
            <p:cNvSpPr/>
            <p:nvPr/>
          </p:nvSpPr>
          <p:spPr>
            <a:xfrm>
              <a:off x="373058" y="459409"/>
              <a:ext cx="113786" cy="324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438" fill="norm" stroke="1" extrusionOk="0">
                  <a:moveTo>
                    <a:pt x="21371" y="4732"/>
                  </a:moveTo>
                  <a:cubicBezTo>
                    <a:pt x="21371" y="3888"/>
                    <a:pt x="21371" y="3044"/>
                    <a:pt x="20891" y="2200"/>
                  </a:cubicBezTo>
                  <a:cubicBezTo>
                    <a:pt x="20411" y="1357"/>
                    <a:pt x="19451" y="513"/>
                    <a:pt x="16571" y="175"/>
                  </a:cubicBezTo>
                  <a:cubicBezTo>
                    <a:pt x="13691" y="-162"/>
                    <a:pt x="8891" y="7"/>
                    <a:pt x="5771" y="513"/>
                  </a:cubicBezTo>
                  <a:cubicBezTo>
                    <a:pt x="2651" y="1019"/>
                    <a:pt x="1211" y="1863"/>
                    <a:pt x="491" y="2707"/>
                  </a:cubicBezTo>
                  <a:cubicBezTo>
                    <a:pt x="-229" y="3550"/>
                    <a:pt x="-229" y="4394"/>
                    <a:pt x="971" y="4900"/>
                  </a:cubicBezTo>
                  <a:cubicBezTo>
                    <a:pt x="2171" y="5407"/>
                    <a:pt x="4571" y="5575"/>
                    <a:pt x="7931" y="5238"/>
                  </a:cubicBezTo>
                  <a:cubicBezTo>
                    <a:pt x="11291" y="4900"/>
                    <a:pt x="15611" y="4057"/>
                    <a:pt x="17771" y="4226"/>
                  </a:cubicBezTo>
                  <a:cubicBezTo>
                    <a:pt x="19931" y="4394"/>
                    <a:pt x="19931" y="5576"/>
                    <a:pt x="19931" y="8613"/>
                  </a:cubicBezTo>
                  <a:cubicBezTo>
                    <a:pt x="19931" y="11651"/>
                    <a:pt x="19931" y="16544"/>
                    <a:pt x="19931" y="21438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9" name="Line"/>
            <p:cNvSpPr/>
            <p:nvPr/>
          </p:nvSpPr>
          <p:spPr>
            <a:xfrm>
              <a:off x="3156964" y="0"/>
              <a:ext cx="578065" cy="707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507" fill="norm" stroke="1" extrusionOk="0">
                  <a:moveTo>
                    <a:pt x="1905" y="21507"/>
                  </a:moveTo>
                  <a:cubicBezTo>
                    <a:pt x="1433" y="20031"/>
                    <a:pt x="962" y="18554"/>
                    <a:pt x="584" y="17001"/>
                  </a:cubicBezTo>
                  <a:cubicBezTo>
                    <a:pt x="207" y="15447"/>
                    <a:pt x="-76" y="13815"/>
                    <a:pt x="18" y="11911"/>
                  </a:cubicBezTo>
                  <a:cubicBezTo>
                    <a:pt x="113" y="10008"/>
                    <a:pt x="584" y="7832"/>
                    <a:pt x="1245" y="6006"/>
                  </a:cubicBezTo>
                  <a:cubicBezTo>
                    <a:pt x="1905" y="4180"/>
                    <a:pt x="2754" y="2704"/>
                    <a:pt x="3791" y="1694"/>
                  </a:cubicBezTo>
                  <a:cubicBezTo>
                    <a:pt x="4829" y="684"/>
                    <a:pt x="6055" y="140"/>
                    <a:pt x="7470" y="24"/>
                  </a:cubicBezTo>
                  <a:cubicBezTo>
                    <a:pt x="8885" y="-93"/>
                    <a:pt x="10488" y="218"/>
                    <a:pt x="12422" y="995"/>
                  </a:cubicBezTo>
                  <a:cubicBezTo>
                    <a:pt x="14355" y="1772"/>
                    <a:pt x="16619" y="3015"/>
                    <a:pt x="18223" y="4258"/>
                  </a:cubicBezTo>
                  <a:cubicBezTo>
                    <a:pt x="19826" y="5501"/>
                    <a:pt x="20769" y="6744"/>
                    <a:pt x="21147" y="8104"/>
                  </a:cubicBezTo>
                  <a:cubicBezTo>
                    <a:pt x="21524" y="9464"/>
                    <a:pt x="21335" y="10940"/>
                    <a:pt x="20581" y="12533"/>
                  </a:cubicBezTo>
                  <a:cubicBezTo>
                    <a:pt x="19826" y="14126"/>
                    <a:pt x="18506" y="15835"/>
                    <a:pt x="17091" y="17234"/>
                  </a:cubicBezTo>
                  <a:cubicBezTo>
                    <a:pt x="15676" y="18632"/>
                    <a:pt x="14167" y="19720"/>
                    <a:pt x="12893" y="20380"/>
                  </a:cubicBezTo>
                  <a:cubicBezTo>
                    <a:pt x="11620" y="21041"/>
                    <a:pt x="10583" y="21274"/>
                    <a:pt x="9545" y="21507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0" name="Line"/>
            <p:cNvSpPr/>
            <p:nvPr/>
          </p:nvSpPr>
          <p:spPr>
            <a:xfrm>
              <a:off x="3360592" y="561737"/>
              <a:ext cx="238989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600" fill="norm" stroke="1" extrusionOk="0">
                  <a:moveTo>
                    <a:pt x="11712" y="0"/>
                  </a:moveTo>
                  <a:cubicBezTo>
                    <a:pt x="9211" y="2475"/>
                    <a:pt x="6710" y="4950"/>
                    <a:pt x="4550" y="7200"/>
                  </a:cubicBezTo>
                  <a:cubicBezTo>
                    <a:pt x="2390" y="9450"/>
                    <a:pt x="571" y="11475"/>
                    <a:pt x="117" y="12825"/>
                  </a:cubicBezTo>
                  <a:cubicBezTo>
                    <a:pt x="-338" y="14175"/>
                    <a:pt x="571" y="14850"/>
                    <a:pt x="2163" y="15413"/>
                  </a:cubicBezTo>
                  <a:cubicBezTo>
                    <a:pt x="3755" y="15975"/>
                    <a:pt x="6028" y="16425"/>
                    <a:pt x="9325" y="17437"/>
                  </a:cubicBezTo>
                  <a:cubicBezTo>
                    <a:pt x="12622" y="18450"/>
                    <a:pt x="16942" y="20025"/>
                    <a:pt x="21262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1" name="Line"/>
            <p:cNvSpPr/>
            <p:nvPr/>
          </p:nvSpPr>
          <p:spPr>
            <a:xfrm>
              <a:off x="3780798" y="482065"/>
              <a:ext cx="133123" cy="183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0725" fill="norm" stroke="1" extrusionOk="0">
                  <a:moveTo>
                    <a:pt x="21229" y="5522"/>
                  </a:moveTo>
                  <a:cubicBezTo>
                    <a:pt x="21229" y="4082"/>
                    <a:pt x="21229" y="2642"/>
                    <a:pt x="20210" y="1922"/>
                  </a:cubicBezTo>
                  <a:cubicBezTo>
                    <a:pt x="19191" y="1202"/>
                    <a:pt x="17154" y="1202"/>
                    <a:pt x="14301" y="2930"/>
                  </a:cubicBezTo>
                  <a:cubicBezTo>
                    <a:pt x="11448" y="4658"/>
                    <a:pt x="7780" y="8114"/>
                    <a:pt x="5335" y="10418"/>
                  </a:cubicBezTo>
                  <a:cubicBezTo>
                    <a:pt x="2889" y="12722"/>
                    <a:pt x="1667" y="13874"/>
                    <a:pt x="852" y="15314"/>
                  </a:cubicBezTo>
                  <a:cubicBezTo>
                    <a:pt x="37" y="16754"/>
                    <a:pt x="-371" y="18482"/>
                    <a:pt x="444" y="19634"/>
                  </a:cubicBezTo>
                  <a:cubicBezTo>
                    <a:pt x="1259" y="20786"/>
                    <a:pt x="3297" y="21362"/>
                    <a:pt x="6965" y="19634"/>
                  </a:cubicBezTo>
                  <a:cubicBezTo>
                    <a:pt x="10633" y="17906"/>
                    <a:pt x="15931" y="13874"/>
                    <a:pt x="18580" y="11138"/>
                  </a:cubicBezTo>
                  <a:cubicBezTo>
                    <a:pt x="21229" y="8402"/>
                    <a:pt x="21229" y="6962"/>
                    <a:pt x="21229" y="5378"/>
                  </a:cubicBezTo>
                  <a:cubicBezTo>
                    <a:pt x="21229" y="3794"/>
                    <a:pt x="21229" y="2066"/>
                    <a:pt x="20210" y="1058"/>
                  </a:cubicBezTo>
                  <a:cubicBezTo>
                    <a:pt x="19191" y="50"/>
                    <a:pt x="17154" y="-238"/>
                    <a:pt x="15523" y="194"/>
                  </a:cubicBezTo>
                  <a:cubicBezTo>
                    <a:pt x="13893" y="626"/>
                    <a:pt x="12670" y="1778"/>
                    <a:pt x="11448" y="293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2" name="Line"/>
            <p:cNvSpPr/>
            <p:nvPr/>
          </p:nvSpPr>
          <p:spPr>
            <a:xfrm>
              <a:off x="4013590" y="584737"/>
              <a:ext cx="15334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3" name="Line"/>
            <p:cNvSpPr/>
            <p:nvPr/>
          </p:nvSpPr>
          <p:spPr>
            <a:xfrm>
              <a:off x="4105592" y="452058"/>
              <a:ext cx="161004" cy="24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6" fill="norm" stroke="1" extrusionOk="0">
                  <a:moveTo>
                    <a:pt x="21600" y="3473"/>
                  </a:moveTo>
                  <a:cubicBezTo>
                    <a:pt x="17829" y="2164"/>
                    <a:pt x="14057" y="855"/>
                    <a:pt x="11314" y="309"/>
                  </a:cubicBezTo>
                  <a:cubicBezTo>
                    <a:pt x="8571" y="-236"/>
                    <a:pt x="6857" y="-18"/>
                    <a:pt x="5829" y="637"/>
                  </a:cubicBezTo>
                  <a:cubicBezTo>
                    <a:pt x="4800" y="1291"/>
                    <a:pt x="4457" y="2382"/>
                    <a:pt x="5486" y="3800"/>
                  </a:cubicBezTo>
                  <a:cubicBezTo>
                    <a:pt x="6514" y="5219"/>
                    <a:pt x="8914" y="6964"/>
                    <a:pt x="11657" y="9255"/>
                  </a:cubicBezTo>
                  <a:cubicBezTo>
                    <a:pt x="14400" y="11546"/>
                    <a:pt x="17486" y="14382"/>
                    <a:pt x="19029" y="16346"/>
                  </a:cubicBezTo>
                  <a:cubicBezTo>
                    <a:pt x="20571" y="18309"/>
                    <a:pt x="20571" y="19400"/>
                    <a:pt x="19714" y="20164"/>
                  </a:cubicBezTo>
                  <a:cubicBezTo>
                    <a:pt x="18857" y="20928"/>
                    <a:pt x="17143" y="21364"/>
                    <a:pt x="13714" y="21037"/>
                  </a:cubicBezTo>
                  <a:cubicBezTo>
                    <a:pt x="10286" y="20709"/>
                    <a:pt x="5143" y="19619"/>
                    <a:pt x="2571" y="18637"/>
                  </a:cubicBezTo>
                  <a:cubicBezTo>
                    <a:pt x="0" y="17655"/>
                    <a:pt x="0" y="16782"/>
                    <a:pt x="0" y="15909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4" name="Line"/>
            <p:cNvSpPr/>
            <p:nvPr/>
          </p:nvSpPr>
          <p:spPr>
            <a:xfrm>
              <a:off x="4136259" y="454840"/>
              <a:ext cx="260673" cy="37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024" y="11918"/>
                    <a:pt x="8047" y="3818"/>
                    <a:pt x="11647" y="1118"/>
                  </a:cubicBezTo>
                  <a:cubicBezTo>
                    <a:pt x="15247" y="-1582"/>
                    <a:pt x="18424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5" name="Line"/>
            <p:cNvSpPr/>
            <p:nvPr/>
          </p:nvSpPr>
          <p:spPr>
            <a:xfrm>
              <a:off x="614669" y="872617"/>
              <a:ext cx="641715" cy="472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371" fill="norm" stroke="1" extrusionOk="0">
                  <a:moveTo>
                    <a:pt x="14880" y="4661"/>
                  </a:moveTo>
                  <a:cubicBezTo>
                    <a:pt x="14880" y="4083"/>
                    <a:pt x="14880" y="3506"/>
                    <a:pt x="14327" y="2755"/>
                  </a:cubicBezTo>
                  <a:cubicBezTo>
                    <a:pt x="13774" y="2004"/>
                    <a:pt x="12669" y="1080"/>
                    <a:pt x="11478" y="560"/>
                  </a:cubicBezTo>
                  <a:cubicBezTo>
                    <a:pt x="10288" y="40"/>
                    <a:pt x="9012" y="-75"/>
                    <a:pt x="7949" y="41"/>
                  </a:cubicBezTo>
                  <a:cubicBezTo>
                    <a:pt x="6886" y="156"/>
                    <a:pt x="6036" y="503"/>
                    <a:pt x="5100" y="1311"/>
                  </a:cubicBezTo>
                  <a:cubicBezTo>
                    <a:pt x="4165" y="2120"/>
                    <a:pt x="3144" y="3390"/>
                    <a:pt x="2294" y="4834"/>
                  </a:cubicBezTo>
                  <a:cubicBezTo>
                    <a:pt x="1444" y="6278"/>
                    <a:pt x="763" y="7895"/>
                    <a:pt x="381" y="9570"/>
                  </a:cubicBezTo>
                  <a:cubicBezTo>
                    <a:pt x="-2" y="11245"/>
                    <a:pt x="-87" y="12977"/>
                    <a:pt x="83" y="14363"/>
                  </a:cubicBezTo>
                  <a:cubicBezTo>
                    <a:pt x="253" y="15750"/>
                    <a:pt x="678" y="16789"/>
                    <a:pt x="1401" y="17886"/>
                  </a:cubicBezTo>
                  <a:cubicBezTo>
                    <a:pt x="2124" y="18984"/>
                    <a:pt x="3145" y="20139"/>
                    <a:pt x="4378" y="20774"/>
                  </a:cubicBezTo>
                  <a:cubicBezTo>
                    <a:pt x="5611" y="21409"/>
                    <a:pt x="7056" y="21525"/>
                    <a:pt x="9182" y="21178"/>
                  </a:cubicBezTo>
                  <a:cubicBezTo>
                    <a:pt x="11308" y="20832"/>
                    <a:pt x="14115" y="20023"/>
                    <a:pt x="16198" y="18984"/>
                  </a:cubicBezTo>
                  <a:cubicBezTo>
                    <a:pt x="18281" y="17944"/>
                    <a:pt x="19642" y="16674"/>
                    <a:pt x="20450" y="14883"/>
                  </a:cubicBezTo>
                  <a:cubicBezTo>
                    <a:pt x="21258" y="13093"/>
                    <a:pt x="21513" y="10783"/>
                    <a:pt x="21258" y="8819"/>
                  </a:cubicBezTo>
                  <a:cubicBezTo>
                    <a:pt x="21003" y="6855"/>
                    <a:pt x="20237" y="5238"/>
                    <a:pt x="18749" y="4026"/>
                  </a:cubicBezTo>
                  <a:cubicBezTo>
                    <a:pt x="17261" y="2813"/>
                    <a:pt x="15050" y="2004"/>
                    <a:pt x="13264" y="1715"/>
                  </a:cubicBezTo>
                  <a:cubicBezTo>
                    <a:pt x="11478" y="1427"/>
                    <a:pt x="10118" y="1658"/>
                    <a:pt x="9267" y="1946"/>
                  </a:cubicBezTo>
                  <a:cubicBezTo>
                    <a:pt x="8417" y="2235"/>
                    <a:pt x="8077" y="2582"/>
                    <a:pt x="8119" y="3217"/>
                  </a:cubicBezTo>
                  <a:cubicBezTo>
                    <a:pt x="8162" y="3852"/>
                    <a:pt x="8587" y="4776"/>
                    <a:pt x="9012" y="57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6" name="Line"/>
            <p:cNvSpPr/>
            <p:nvPr/>
          </p:nvSpPr>
          <p:spPr>
            <a:xfrm>
              <a:off x="1153798" y="713600"/>
              <a:ext cx="1640765" cy="369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537" fill="norm" stroke="1" extrusionOk="0">
                  <a:moveTo>
                    <a:pt x="101" y="15727"/>
                  </a:moveTo>
                  <a:cubicBezTo>
                    <a:pt x="34" y="14983"/>
                    <a:pt x="-33" y="14238"/>
                    <a:pt x="17" y="13269"/>
                  </a:cubicBezTo>
                  <a:cubicBezTo>
                    <a:pt x="68" y="12301"/>
                    <a:pt x="236" y="11109"/>
                    <a:pt x="605" y="9769"/>
                  </a:cubicBezTo>
                  <a:cubicBezTo>
                    <a:pt x="975" y="8428"/>
                    <a:pt x="1546" y="6938"/>
                    <a:pt x="2251" y="5672"/>
                  </a:cubicBezTo>
                  <a:cubicBezTo>
                    <a:pt x="2957" y="4406"/>
                    <a:pt x="3797" y="3363"/>
                    <a:pt x="4704" y="2544"/>
                  </a:cubicBezTo>
                  <a:cubicBezTo>
                    <a:pt x="5611" y="1725"/>
                    <a:pt x="6585" y="1129"/>
                    <a:pt x="7408" y="682"/>
                  </a:cubicBezTo>
                  <a:cubicBezTo>
                    <a:pt x="8231" y="235"/>
                    <a:pt x="8903" y="-63"/>
                    <a:pt x="9675" y="11"/>
                  </a:cubicBezTo>
                  <a:cubicBezTo>
                    <a:pt x="10448" y="86"/>
                    <a:pt x="11321" y="533"/>
                    <a:pt x="12161" y="980"/>
                  </a:cubicBezTo>
                  <a:cubicBezTo>
                    <a:pt x="13001" y="1427"/>
                    <a:pt x="13807" y="1874"/>
                    <a:pt x="14563" y="2544"/>
                  </a:cubicBezTo>
                  <a:cubicBezTo>
                    <a:pt x="15319" y="3214"/>
                    <a:pt x="16024" y="4108"/>
                    <a:pt x="16763" y="5449"/>
                  </a:cubicBezTo>
                  <a:cubicBezTo>
                    <a:pt x="17502" y="6789"/>
                    <a:pt x="18275" y="8577"/>
                    <a:pt x="18880" y="10067"/>
                  </a:cubicBezTo>
                  <a:cubicBezTo>
                    <a:pt x="19484" y="11556"/>
                    <a:pt x="19921" y="12748"/>
                    <a:pt x="20274" y="14387"/>
                  </a:cubicBezTo>
                  <a:cubicBezTo>
                    <a:pt x="20626" y="16025"/>
                    <a:pt x="20895" y="18111"/>
                    <a:pt x="21097" y="19377"/>
                  </a:cubicBezTo>
                  <a:cubicBezTo>
                    <a:pt x="21298" y="20643"/>
                    <a:pt x="21433" y="21090"/>
                    <a:pt x="21567" y="21537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7" name="Line"/>
            <p:cNvSpPr/>
            <p:nvPr/>
          </p:nvSpPr>
          <p:spPr>
            <a:xfrm>
              <a:off x="2549223" y="799409"/>
              <a:ext cx="302087" cy="39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11980" y="0"/>
                  </a:moveTo>
                  <a:cubicBezTo>
                    <a:pt x="14339" y="2631"/>
                    <a:pt x="16699" y="5262"/>
                    <a:pt x="18242" y="7131"/>
                  </a:cubicBezTo>
                  <a:cubicBezTo>
                    <a:pt x="19785" y="9000"/>
                    <a:pt x="20511" y="10108"/>
                    <a:pt x="20965" y="11008"/>
                  </a:cubicBezTo>
                  <a:cubicBezTo>
                    <a:pt x="21418" y="11908"/>
                    <a:pt x="21600" y="12600"/>
                    <a:pt x="21328" y="13223"/>
                  </a:cubicBezTo>
                  <a:cubicBezTo>
                    <a:pt x="21055" y="13846"/>
                    <a:pt x="20329" y="14400"/>
                    <a:pt x="18060" y="15162"/>
                  </a:cubicBezTo>
                  <a:cubicBezTo>
                    <a:pt x="15792" y="15923"/>
                    <a:pt x="11980" y="16892"/>
                    <a:pt x="9076" y="17585"/>
                  </a:cubicBezTo>
                  <a:cubicBezTo>
                    <a:pt x="6171" y="18277"/>
                    <a:pt x="4175" y="18692"/>
                    <a:pt x="2813" y="19315"/>
                  </a:cubicBezTo>
                  <a:cubicBezTo>
                    <a:pt x="1452" y="19938"/>
                    <a:pt x="726" y="2076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8" name="Line"/>
            <p:cNvSpPr/>
            <p:nvPr/>
          </p:nvSpPr>
          <p:spPr>
            <a:xfrm>
              <a:off x="2922910" y="762624"/>
              <a:ext cx="481651" cy="588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543" fill="norm" stroke="1" extrusionOk="0">
                  <a:moveTo>
                    <a:pt x="18069" y="2468"/>
                  </a:moveTo>
                  <a:cubicBezTo>
                    <a:pt x="18069" y="2000"/>
                    <a:pt x="18069" y="1533"/>
                    <a:pt x="17334" y="1112"/>
                  </a:cubicBezTo>
                  <a:cubicBezTo>
                    <a:pt x="16599" y="691"/>
                    <a:pt x="15129" y="317"/>
                    <a:pt x="13546" y="130"/>
                  </a:cubicBezTo>
                  <a:cubicBezTo>
                    <a:pt x="11963" y="-57"/>
                    <a:pt x="10266" y="-57"/>
                    <a:pt x="8966" y="224"/>
                  </a:cubicBezTo>
                  <a:cubicBezTo>
                    <a:pt x="7665" y="504"/>
                    <a:pt x="6760" y="1065"/>
                    <a:pt x="5630" y="2421"/>
                  </a:cubicBezTo>
                  <a:cubicBezTo>
                    <a:pt x="4499" y="3777"/>
                    <a:pt x="3142" y="5927"/>
                    <a:pt x="2124" y="7938"/>
                  </a:cubicBezTo>
                  <a:cubicBezTo>
                    <a:pt x="1106" y="9948"/>
                    <a:pt x="427" y="11818"/>
                    <a:pt x="145" y="13455"/>
                  </a:cubicBezTo>
                  <a:cubicBezTo>
                    <a:pt x="-138" y="15091"/>
                    <a:pt x="-25" y="16494"/>
                    <a:pt x="654" y="17709"/>
                  </a:cubicBezTo>
                  <a:cubicBezTo>
                    <a:pt x="1332" y="18925"/>
                    <a:pt x="2576" y="19953"/>
                    <a:pt x="4159" y="20608"/>
                  </a:cubicBezTo>
                  <a:cubicBezTo>
                    <a:pt x="5743" y="21262"/>
                    <a:pt x="7665" y="21543"/>
                    <a:pt x="9531" y="21543"/>
                  </a:cubicBezTo>
                  <a:cubicBezTo>
                    <a:pt x="11397" y="21543"/>
                    <a:pt x="13207" y="21262"/>
                    <a:pt x="14620" y="20795"/>
                  </a:cubicBezTo>
                  <a:cubicBezTo>
                    <a:pt x="16034" y="20327"/>
                    <a:pt x="17052" y="19673"/>
                    <a:pt x="18126" y="18411"/>
                  </a:cubicBezTo>
                  <a:cubicBezTo>
                    <a:pt x="19200" y="17148"/>
                    <a:pt x="20331" y="15278"/>
                    <a:pt x="20897" y="13081"/>
                  </a:cubicBezTo>
                  <a:cubicBezTo>
                    <a:pt x="21462" y="10883"/>
                    <a:pt x="21462" y="8359"/>
                    <a:pt x="20840" y="6535"/>
                  </a:cubicBezTo>
                  <a:cubicBezTo>
                    <a:pt x="20218" y="4712"/>
                    <a:pt x="18974" y="3590"/>
                    <a:pt x="16769" y="2795"/>
                  </a:cubicBezTo>
                  <a:cubicBezTo>
                    <a:pt x="14564" y="2000"/>
                    <a:pt x="11397" y="1533"/>
                    <a:pt x="9135" y="1533"/>
                  </a:cubicBezTo>
                  <a:cubicBezTo>
                    <a:pt x="6874" y="1533"/>
                    <a:pt x="5516" y="2000"/>
                    <a:pt x="4159" y="2468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9" name="Line"/>
            <p:cNvSpPr/>
            <p:nvPr/>
          </p:nvSpPr>
          <p:spPr>
            <a:xfrm>
              <a:off x="550166" y="825213"/>
              <a:ext cx="648569" cy="534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308" fill="norm" stroke="1" extrusionOk="0">
                  <a:moveTo>
                    <a:pt x="18772" y="6001"/>
                  </a:moveTo>
                  <a:cubicBezTo>
                    <a:pt x="18437" y="5084"/>
                    <a:pt x="18102" y="4167"/>
                    <a:pt x="17265" y="3403"/>
                  </a:cubicBezTo>
                  <a:cubicBezTo>
                    <a:pt x="16428" y="2639"/>
                    <a:pt x="15088" y="2028"/>
                    <a:pt x="13791" y="1620"/>
                  </a:cubicBezTo>
                  <a:cubicBezTo>
                    <a:pt x="12493" y="1212"/>
                    <a:pt x="11237" y="1009"/>
                    <a:pt x="9856" y="1161"/>
                  </a:cubicBezTo>
                  <a:cubicBezTo>
                    <a:pt x="8474" y="1314"/>
                    <a:pt x="6967" y="1824"/>
                    <a:pt x="5628" y="2588"/>
                  </a:cubicBezTo>
                  <a:cubicBezTo>
                    <a:pt x="4288" y="3352"/>
                    <a:pt x="3116" y="4371"/>
                    <a:pt x="2321" y="5797"/>
                  </a:cubicBezTo>
                  <a:cubicBezTo>
                    <a:pt x="1525" y="7224"/>
                    <a:pt x="1107" y="9058"/>
                    <a:pt x="1149" y="10841"/>
                  </a:cubicBezTo>
                  <a:cubicBezTo>
                    <a:pt x="1191" y="12624"/>
                    <a:pt x="1693" y="14356"/>
                    <a:pt x="2739" y="16037"/>
                  </a:cubicBezTo>
                  <a:cubicBezTo>
                    <a:pt x="3786" y="17718"/>
                    <a:pt x="5377" y="19348"/>
                    <a:pt x="6967" y="20265"/>
                  </a:cubicBezTo>
                  <a:cubicBezTo>
                    <a:pt x="8558" y="21182"/>
                    <a:pt x="10149" y="21386"/>
                    <a:pt x="11698" y="21284"/>
                  </a:cubicBezTo>
                  <a:cubicBezTo>
                    <a:pt x="13246" y="21182"/>
                    <a:pt x="14753" y="20775"/>
                    <a:pt x="16093" y="19858"/>
                  </a:cubicBezTo>
                  <a:cubicBezTo>
                    <a:pt x="17432" y="18941"/>
                    <a:pt x="18604" y="17514"/>
                    <a:pt x="19274" y="16037"/>
                  </a:cubicBezTo>
                  <a:cubicBezTo>
                    <a:pt x="19944" y="14560"/>
                    <a:pt x="20111" y="13031"/>
                    <a:pt x="20028" y="11809"/>
                  </a:cubicBezTo>
                  <a:cubicBezTo>
                    <a:pt x="19944" y="10586"/>
                    <a:pt x="19609" y="9669"/>
                    <a:pt x="18856" y="8446"/>
                  </a:cubicBezTo>
                  <a:cubicBezTo>
                    <a:pt x="18102" y="7224"/>
                    <a:pt x="16930" y="5695"/>
                    <a:pt x="15423" y="4626"/>
                  </a:cubicBezTo>
                  <a:cubicBezTo>
                    <a:pt x="13916" y="3556"/>
                    <a:pt x="12074" y="2944"/>
                    <a:pt x="10232" y="2995"/>
                  </a:cubicBezTo>
                  <a:cubicBezTo>
                    <a:pt x="8391" y="3046"/>
                    <a:pt x="6549" y="3760"/>
                    <a:pt x="5125" y="4677"/>
                  </a:cubicBezTo>
                  <a:cubicBezTo>
                    <a:pt x="3702" y="5594"/>
                    <a:pt x="2698" y="6714"/>
                    <a:pt x="1986" y="7886"/>
                  </a:cubicBezTo>
                  <a:cubicBezTo>
                    <a:pt x="1274" y="9058"/>
                    <a:pt x="856" y="10280"/>
                    <a:pt x="730" y="11503"/>
                  </a:cubicBezTo>
                  <a:cubicBezTo>
                    <a:pt x="604" y="12726"/>
                    <a:pt x="772" y="13948"/>
                    <a:pt x="1567" y="15222"/>
                  </a:cubicBezTo>
                  <a:cubicBezTo>
                    <a:pt x="2363" y="16495"/>
                    <a:pt x="3786" y="17820"/>
                    <a:pt x="5586" y="18686"/>
                  </a:cubicBezTo>
                  <a:cubicBezTo>
                    <a:pt x="7386" y="19552"/>
                    <a:pt x="9563" y="19960"/>
                    <a:pt x="11614" y="19858"/>
                  </a:cubicBezTo>
                  <a:cubicBezTo>
                    <a:pt x="13665" y="19756"/>
                    <a:pt x="15591" y="19144"/>
                    <a:pt x="17098" y="18177"/>
                  </a:cubicBezTo>
                  <a:cubicBezTo>
                    <a:pt x="18604" y="17209"/>
                    <a:pt x="19693" y="15884"/>
                    <a:pt x="20404" y="14407"/>
                  </a:cubicBezTo>
                  <a:cubicBezTo>
                    <a:pt x="21116" y="12929"/>
                    <a:pt x="21451" y="11299"/>
                    <a:pt x="21116" y="9363"/>
                  </a:cubicBezTo>
                  <a:cubicBezTo>
                    <a:pt x="20781" y="7428"/>
                    <a:pt x="19777" y="5186"/>
                    <a:pt x="18353" y="3505"/>
                  </a:cubicBezTo>
                  <a:cubicBezTo>
                    <a:pt x="16930" y="1824"/>
                    <a:pt x="15088" y="703"/>
                    <a:pt x="13204" y="244"/>
                  </a:cubicBezTo>
                  <a:cubicBezTo>
                    <a:pt x="11321" y="-214"/>
                    <a:pt x="9395" y="-10"/>
                    <a:pt x="7637" y="703"/>
                  </a:cubicBezTo>
                  <a:cubicBezTo>
                    <a:pt x="5879" y="1416"/>
                    <a:pt x="4288" y="2639"/>
                    <a:pt x="3074" y="4065"/>
                  </a:cubicBezTo>
                  <a:cubicBezTo>
                    <a:pt x="1860" y="5492"/>
                    <a:pt x="1023" y="7122"/>
                    <a:pt x="521" y="8548"/>
                  </a:cubicBezTo>
                  <a:cubicBezTo>
                    <a:pt x="18" y="9975"/>
                    <a:pt x="-149" y="11197"/>
                    <a:pt x="144" y="12573"/>
                  </a:cubicBezTo>
                  <a:cubicBezTo>
                    <a:pt x="437" y="13948"/>
                    <a:pt x="1191" y="15477"/>
                    <a:pt x="2614" y="16597"/>
                  </a:cubicBezTo>
                  <a:cubicBezTo>
                    <a:pt x="4037" y="17718"/>
                    <a:pt x="6130" y="18431"/>
                    <a:pt x="8307" y="18635"/>
                  </a:cubicBezTo>
                  <a:cubicBezTo>
                    <a:pt x="10484" y="18839"/>
                    <a:pt x="12744" y="18533"/>
                    <a:pt x="14544" y="17820"/>
                  </a:cubicBezTo>
                  <a:cubicBezTo>
                    <a:pt x="16344" y="17107"/>
                    <a:pt x="17684" y="15986"/>
                    <a:pt x="18521" y="14560"/>
                  </a:cubicBezTo>
                  <a:cubicBezTo>
                    <a:pt x="19358" y="13133"/>
                    <a:pt x="19693" y="11401"/>
                    <a:pt x="19693" y="9975"/>
                  </a:cubicBezTo>
                  <a:cubicBezTo>
                    <a:pt x="19693" y="8548"/>
                    <a:pt x="19358" y="7428"/>
                    <a:pt x="18856" y="6409"/>
                  </a:cubicBezTo>
                  <a:cubicBezTo>
                    <a:pt x="18353" y="5390"/>
                    <a:pt x="17684" y="4473"/>
                    <a:pt x="17056" y="4218"/>
                  </a:cubicBezTo>
                  <a:cubicBezTo>
                    <a:pt x="16428" y="3963"/>
                    <a:pt x="15842" y="4371"/>
                    <a:pt x="15256" y="4778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0" name="Line"/>
            <p:cNvSpPr/>
            <p:nvPr/>
          </p:nvSpPr>
          <p:spPr>
            <a:xfrm>
              <a:off x="2896508" y="752349"/>
              <a:ext cx="488321" cy="621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369" fill="norm" stroke="1" extrusionOk="0">
                  <a:moveTo>
                    <a:pt x="18366" y="5832"/>
                  </a:moveTo>
                  <a:cubicBezTo>
                    <a:pt x="18590" y="5393"/>
                    <a:pt x="18814" y="4954"/>
                    <a:pt x="18758" y="4559"/>
                  </a:cubicBezTo>
                  <a:cubicBezTo>
                    <a:pt x="18702" y="4163"/>
                    <a:pt x="18366" y="3812"/>
                    <a:pt x="17359" y="3198"/>
                  </a:cubicBezTo>
                  <a:cubicBezTo>
                    <a:pt x="16352" y="2583"/>
                    <a:pt x="14673" y="1705"/>
                    <a:pt x="13274" y="1266"/>
                  </a:cubicBezTo>
                  <a:cubicBezTo>
                    <a:pt x="11875" y="827"/>
                    <a:pt x="10756" y="827"/>
                    <a:pt x="9525" y="1310"/>
                  </a:cubicBezTo>
                  <a:cubicBezTo>
                    <a:pt x="8294" y="1793"/>
                    <a:pt x="6951" y="2759"/>
                    <a:pt x="5776" y="3900"/>
                  </a:cubicBezTo>
                  <a:cubicBezTo>
                    <a:pt x="4601" y="5041"/>
                    <a:pt x="3593" y="6359"/>
                    <a:pt x="2698" y="7895"/>
                  </a:cubicBezTo>
                  <a:cubicBezTo>
                    <a:pt x="1803" y="9432"/>
                    <a:pt x="1019" y="11188"/>
                    <a:pt x="795" y="12900"/>
                  </a:cubicBezTo>
                  <a:cubicBezTo>
                    <a:pt x="572" y="14612"/>
                    <a:pt x="907" y="16281"/>
                    <a:pt x="1411" y="17510"/>
                  </a:cubicBezTo>
                  <a:cubicBezTo>
                    <a:pt x="1915" y="18739"/>
                    <a:pt x="2586" y="19529"/>
                    <a:pt x="3873" y="20144"/>
                  </a:cubicBezTo>
                  <a:cubicBezTo>
                    <a:pt x="5160" y="20759"/>
                    <a:pt x="7063" y="21198"/>
                    <a:pt x="8853" y="21329"/>
                  </a:cubicBezTo>
                  <a:cubicBezTo>
                    <a:pt x="10644" y="21461"/>
                    <a:pt x="12323" y="21285"/>
                    <a:pt x="13890" y="20583"/>
                  </a:cubicBezTo>
                  <a:cubicBezTo>
                    <a:pt x="15456" y="19881"/>
                    <a:pt x="16911" y="18651"/>
                    <a:pt x="17807" y="17115"/>
                  </a:cubicBezTo>
                  <a:cubicBezTo>
                    <a:pt x="18702" y="15578"/>
                    <a:pt x="19038" y="13734"/>
                    <a:pt x="19038" y="12110"/>
                  </a:cubicBezTo>
                  <a:cubicBezTo>
                    <a:pt x="19038" y="10485"/>
                    <a:pt x="18702" y="9081"/>
                    <a:pt x="17863" y="7412"/>
                  </a:cubicBezTo>
                  <a:cubicBezTo>
                    <a:pt x="17023" y="5744"/>
                    <a:pt x="15680" y="3812"/>
                    <a:pt x="14505" y="2627"/>
                  </a:cubicBezTo>
                  <a:cubicBezTo>
                    <a:pt x="13330" y="1441"/>
                    <a:pt x="12323" y="1002"/>
                    <a:pt x="11316" y="739"/>
                  </a:cubicBezTo>
                  <a:cubicBezTo>
                    <a:pt x="10308" y="476"/>
                    <a:pt x="9301" y="388"/>
                    <a:pt x="8350" y="607"/>
                  </a:cubicBezTo>
                  <a:cubicBezTo>
                    <a:pt x="7398" y="827"/>
                    <a:pt x="6503" y="1354"/>
                    <a:pt x="5552" y="2276"/>
                  </a:cubicBezTo>
                  <a:cubicBezTo>
                    <a:pt x="4601" y="3198"/>
                    <a:pt x="3593" y="4515"/>
                    <a:pt x="2866" y="6139"/>
                  </a:cubicBezTo>
                  <a:cubicBezTo>
                    <a:pt x="2138" y="7763"/>
                    <a:pt x="1691" y="9695"/>
                    <a:pt x="1747" y="11407"/>
                  </a:cubicBezTo>
                  <a:cubicBezTo>
                    <a:pt x="1803" y="13120"/>
                    <a:pt x="2362" y="14612"/>
                    <a:pt x="3593" y="15798"/>
                  </a:cubicBezTo>
                  <a:cubicBezTo>
                    <a:pt x="4824" y="16983"/>
                    <a:pt x="6727" y="17861"/>
                    <a:pt x="8797" y="18256"/>
                  </a:cubicBezTo>
                  <a:cubicBezTo>
                    <a:pt x="10868" y="18651"/>
                    <a:pt x="13106" y="18563"/>
                    <a:pt x="15009" y="17949"/>
                  </a:cubicBezTo>
                  <a:cubicBezTo>
                    <a:pt x="16911" y="17334"/>
                    <a:pt x="18478" y="16193"/>
                    <a:pt x="19541" y="14744"/>
                  </a:cubicBezTo>
                  <a:cubicBezTo>
                    <a:pt x="20605" y="13295"/>
                    <a:pt x="21164" y="11539"/>
                    <a:pt x="21332" y="9959"/>
                  </a:cubicBezTo>
                  <a:cubicBezTo>
                    <a:pt x="21500" y="8378"/>
                    <a:pt x="21276" y="6973"/>
                    <a:pt x="20493" y="5656"/>
                  </a:cubicBezTo>
                  <a:cubicBezTo>
                    <a:pt x="19709" y="4339"/>
                    <a:pt x="18366" y="3110"/>
                    <a:pt x="16911" y="2144"/>
                  </a:cubicBezTo>
                  <a:cubicBezTo>
                    <a:pt x="15456" y="1178"/>
                    <a:pt x="13890" y="476"/>
                    <a:pt x="12099" y="168"/>
                  </a:cubicBezTo>
                  <a:cubicBezTo>
                    <a:pt x="10308" y="-139"/>
                    <a:pt x="8294" y="-51"/>
                    <a:pt x="6559" y="651"/>
                  </a:cubicBezTo>
                  <a:cubicBezTo>
                    <a:pt x="4824" y="1354"/>
                    <a:pt x="3369" y="2671"/>
                    <a:pt x="2194" y="4515"/>
                  </a:cubicBezTo>
                  <a:cubicBezTo>
                    <a:pt x="1019" y="6359"/>
                    <a:pt x="124" y="8729"/>
                    <a:pt x="12" y="10793"/>
                  </a:cubicBezTo>
                  <a:cubicBezTo>
                    <a:pt x="-100" y="12856"/>
                    <a:pt x="572" y="14612"/>
                    <a:pt x="1467" y="15798"/>
                  </a:cubicBezTo>
                  <a:cubicBezTo>
                    <a:pt x="2362" y="16983"/>
                    <a:pt x="3481" y="17598"/>
                    <a:pt x="5384" y="17993"/>
                  </a:cubicBezTo>
                  <a:cubicBezTo>
                    <a:pt x="7287" y="18388"/>
                    <a:pt x="9973" y="18563"/>
                    <a:pt x="12155" y="18344"/>
                  </a:cubicBezTo>
                  <a:cubicBezTo>
                    <a:pt x="14337" y="18124"/>
                    <a:pt x="16016" y="17510"/>
                    <a:pt x="17527" y="16017"/>
                  </a:cubicBezTo>
                  <a:cubicBezTo>
                    <a:pt x="19038" y="14524"/>
                    <a:pt x="20381" y="12154"/>
                    <a:pt x="20773" y="10222"/>
                  </a:cubicBezTo>
                  <a:cubicBezTo>
                    <a:pt x="21164" y="8290"/>
                    <a:pt x="20605" y="6798"/>
                    <a:pt x="19989" y="5744"/>
                  </a:cubicBezTo>
                  <a:cubicBezTo>
                    <a:pt x="19374" y="4690"/>
                    <a:pt x="18702" y="4076"/>
                    <a:pt x="18087" y="3856"/>
                  </a:cubicBezTo>
                  <a:cubicBezTo>
                    <a:pt x="17471" y="3637"/>
                    <a:pt x="16911" y="3812"/>
                    <a:pt x="16352" y="3988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1" name="Line"/>
            <p:cNvSpPr/>
            <p:nvPr/>
          </p:nvSpPr>
          <p:spPr>
            <a:xfrm>
              <a:off x="559267" y="822541"/>
              <a:ext cx="671854" cy="545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349" fill="norm" stroke="1" extrusionOk="0">
                  <a:moveTo>
                    <a:pt x="17675" y="5695"/>
                  </a:moveTo>
                  <a:cubicBezTo>
                    <a:pt x="16781" y="4195"/>
                    <a:pt x="15888" y="2695"/>
                    <a:pt x="14833" y="1695"/>
                  </a:cubicBezTo>
                  <a:cubicBezTo>
                    <a:pt x="13777" y="695"/>
                    <a:pt x="12559" y="195"/>
                    <a:pt x="11544" y="45"/>
                  </a:cubicBezTo>
                  <a:cubicBezTo>
                    <a:pt x="10529" y="-105"/>
                    <a:pt x="9717" y="95"/>
                    <a:pt x="8621" y="1045"/>
                  </a:cubicBezTo>
                  <a:cubicBezTo>
                    <a:pt x="7524" y="1995"/>
                    <a:pt x="6144" y="3695"/>
                    <a:pt x="5088" y="5595"/>
                  </a:cubicBezTo>
                  <a:cubicBezTo>
                    <a:pt x="4033" y="7495"/>
                    <a:pt x="3302" y="9595"/>
                    <a:pt x="3018" y="11445"/>
                  </a:cubicBezTo>
                  <a:cubicBezTo>
                    <a:pt x="2733" y="13295"/>
                    <a:pt x="2896" y="14895"/>
                    <a:pt x="3505" y="16295"/>
                  </a:cubicBezTo>
                  <a:cubicBezTo>
                    <a:pt x="4114" y="17695"/>
                    <a:pt x="5169" y="18895"/>
                    <a:pt x="6712" y="19645"/>
                  </a:cubicBezTo>
                  <a:cubicBezTo>
                    <a:pt x="8255" y="20395"/>
                    <a:pt x="10285" y="20695"/>
                    <a:pt x="12072" y="20545"/>
                  </a:cubicBezTo>
                  <a:cubicBezTo>
                    <a:pt x="13858" y="20395"/>
                    <a:pt x="15401" y="19795"/>
                    <a:pt x="16863" y="18795"/>
                  </a:cubicBezTo>
                  <a:cubicBezTo>
                    <a:pt x="18324" y="17795"/>
                    <a:pt x="19705" y="16395"/>
                    <a:pt x="20476" y="14945"/>
                  </a:cubicBezTo>
                  <a:cubicBezTo>
                    <a:pt x="21248" y="13495"/>
                    <a:pt x="21410" y="11995"/>
                    <a:pt x="21329" y="10745"/>
                  </a:cubicBezTo>
                  <a:cubicBezTo>
                    <a:pt x="21248" y="9495"/>
                    <a:pt x="20923" y="8495"/>
                    <a:pt x="20151" y="7295"/>
                  </a:cubicBezTo>
                  <a:cubicBezTo>
                    <a:pt x="19380" y="6095"/>
                    <a:pt x="18162" y="4695"/>
                    <a:pt x="16457" y="3495"/>
                  </a:cubicBezTo>
                  <a:cubicBezTo>
                    <a:pt x="14751" y="2295"/>
                    <a:pt x="12559" y="1295"/>
                    <a:pt x="10772" y="795"/>
                  </a:cubicBezTo>
                  <a:cubicBezTo>
                    <a:pt x="8986" y="295"/>
                    <a:pt x="7605" y="295"/>
                    <a:pt x="6387" y="745"/>
                  </a:cubicBezTo>
                  <a:cubicBezTo>
                    <a:pt x="5169" y="1195"/>
                    <a:pt x="4114" y="2095"/>
                    <a:pt x="3099" y="3645"/>
                  </a:cubicBezTo>
                  <a:cubicBezTo>
                    <a:pt x="2084" y="5195"/>
                    <a:pt x="1109" y="7395"/>
                    <a:pt x="541" y="9445"/>
                  </a:cubicBezTo>
                  <a:cubicBezTo>
                    <a:pt x="-28" y="11495"/>
                    <a:pt x="-190" y="13395"/>
                    <a:pt x="257" y="15045"/>
                  </a:cubicBezTo>
                  <a:cubicBezTo>
                    <a:pt x="703" y="16695"/>
                    <a:pt x="1759" y="18095"/>
                    <a:pt x="3261" y="19145"/>
                  </a:cubicBezTo>
                  <a:cubicBezTo>
                    <a:pt x="4763" y="20195"/>
                    <a:pt x="6712" y="20895"/>
                    <a:pt x="8499" y="21195"/>
                  </a:cubicBezTo>
                  <a:cubicBezTo>
                    <a:pt x="10285" y="21495"/>
                    <a:pt x="11909" y="21395"/>
                    <a:pt x="13290" y="20545"/>
                  </a:cubicBezTo>
                  <a:cubicBezTo>
                    <a:pt x="14670" y="19695"/>
                    <a:pt x="15807" y="18095"/>
                    <a:pt x="16578" y="15695"/>
                  </a:cubicBezTo>
                  <a:cubicBezTo>
                    <a:pt x="17350" y="13295"/>
                    <a:pt x="17756" y="10095"/>
                    <a:pt x="17796" y="7745"/>
                  </a:cubicBezTo>
                  <a:cubicBezTo>
                    <a:pt x="17837" y="5395"/>
                    <a:pt x="17512" y="3895"/>
                    <a:pt x="16741" y="2895"/>
                  </a:cubicBezTo>
                  <a:cubicBezTo>
                    <a:pt x="15969" y="1895"/>
                    <a:pt x="14751" y="1395"/>
                    <a:pt x="13980" y="1245"/>
                  </a:cubicBezTo>
                  <a:cubicBezTo>
                    <a:pt x="13208" y="1095"/>
                    <a:pt x="12884" y="1295"/>
                    <a:pt x="12559" y="1495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2" name="Line"/>
            <p:cNvSpPr/>
            <p:nvPr/>
          </p:nvSpPr>
          <p:spPr>
            <a:xfrm>
              <a:off x="2830340" y="702911"/>
              <a:ext cx="592899" cy="653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399" fill="norm" stroke="1" extrusionOk="0">
                  <a:moveTo>
                    <a:pt x="18726" y="6929"/>
                  </a:moveTo>
                  <a:cubicBezTo>
                    <a:pt x="18448" y="6091"/>
                    <a:pt x="18170" y="5254"/>
                    <a:pt x="17475" y="4417"/>
                  </a:cubicBezTo>
                  <a:cubicBezTo>
                    <a:pt x="16779" y="3580"/>
                    <a:pt x="15667" y="2743"/>
                    <a:pt x="14230" y="2324"/>
                  </a:cubicBezTo>
                  <a:cubicBezTo>
                    <a:pt x="12793" y="1905"/>
                    <a:pt x="11032" y="1905"/>
                    <a:pt x="9317" y="2533"/>
                  </a:cubicBezTo>
                  <a:cubicBezTo>
                    <a:pt x="7602" y="3161"/>
                    <a:pt x="5933" y="4417"/>
                    <a:pt x="4589" y="5882"/>
                  </a:cubicBezTo>
                  <a:cubicBezTo>
                    <a:pt x="3245" y="7347"/>
                    <a:pt x="2225" y="9022"/>
                    <a:pt x="1669" y="10612"/>
                  </a:cubicBezTo>
                  <a:cubicBezTo>
                    <a:pt x="1112" y="12203"/>
                    <a:pt x="1020" y="13710"/>
                    <a:pt x="1205" y="14966"/>
                  </a:cubicBezTo>
                  <a:cubicBezTo>
                    <a:pt x="1391" y="16222"/>
                    <a:pt x="1854" y="17226"/>
                    <a:pt x="3059" y="18273"/>
                  </a:cubicBezTo>
                  <a:cubicBezTo>
                    <a:pt x="4264" y="19319"/>
                    <a:pt x="6211" y="20408"/>
                    <a:pt x="8112" y="20952"/>
                  </a:cubicBezTo>
                  <a:cubicBezTo>
                    <a:pt x="10012" y="21496"/>
                    <a:pt x="11866" y="21496"/>
                    <a:pt x="13442" y="21203"/>
                  </a:cubicBezTo>
                  <a:cubicBezTo>
                    <a:pt x="15018" y="20910"/>
                    <a:pt x="16316" y="20324"/>
                    <a:pt x="17567" y="19068"/>
                  </a:cubicBezTo>
                  <a:cubicBezTo>
                    <a:pt x="18819" y="17812"/>
                    <a:pt x="20024" y="15887"/>
                    <a:pt x="20627" y="13794"/>
                  </a:cubicBezTo>
                  <a:cubicBezTo>
                    <a:pt x="21229" y="11701"/>
                    <a:pt x="21229" y="9440"/>
                    <a:pt x="20858" y="7473"/>
                  </a:cubicBezTo>
                  <a:cubicBezTo>
                    <a:pt x="20488" y="5505"/>
                    <a:pt x="19746" y="3831"/>
                    <a:pt x="18773" y="2617"/>
                  </a:cubicBezTo>
                  <a:cubicBezTo>
                    <a:pt x="17799" y="1403"/>
                    <a:pt x="16594" y="649"/>
                    <a:pt x="14833" y="273"/>
                  </a:cubicBezTo>
                  <a:cubicBezTo>
                    <a:pt x="13071" y="-104"/>
                    <a:pt x="10754" y="-104"/>
                    <a:pt x="8668" y="356"/>
                  </a:cubicBezTo>
                  <a:cubicBezTo>
                    <a:pt x="6582" y="817"/>
                    <a:pt x="4728" y="1738"/>
                    <a:pt x="3384" y="3077"/>
                  </a:cubicBezTo>
                  <a:cubicBezTo>
                    <a:pt x="2040" y="4417"/>
                    <a:pt x="1205" y="6175"/>
                    <a:pt x="695" y="7891"/>
                  </a:cubicBezTo>
                  <a:cubicBezTo>
                    <a:pt x="185" y="9608"/>
                    <a:pt x="0" y="11282"/>
                    <a:pt x="0" y="12789"/>
                  </a:cubicBezTo>
                  <a:cubicBezTo>
                    <a:pt x="0" y="14296"/>
                    <a:pt x="185" y="15636"/>
                    <a:pt x="649" y="16598"/>
                  </a:cubicBezTo>
                  <a:cubicBezTo>
                    <a:pt x="1112" y="17561"/>
                    <a:pt x="1854" y="18147"/>
                    <a:pt x="3291" y="18566"/>
                  </a:cubicBezTo>
                  <a:cubicBezTo>
                    <a:pt x="4728" y="18984"/>
                    <a:pt x="6860" y="19236"/>
                    <a:pt x="8621" y="19194"/>
                  </a:cubicBezTo>
                  <a:cubicBezTo>
                    <a:pt x="10383" y="19152"/>
                    <a:pt x="11773" y="18817"/>
                    <a:pt x="13164" y="18189"/>
                  </a:cubicBezTo>
                  <a:cubicBezTo>
                    <a:pt x="14555" y="17561"/>
                    <a:pt x="15945" y="16640"/>
                    <a:pt x="17104" y="15510"/>
                  </a:cubicBezTo>
                  <a:cubicBezTo>
                    <a:pt x="18263" y="14380"/>
                    <a:pt x="19190" y="13040"/>
                    <a:pt x="19700" y="11868"/>
                  </a:cubicBezTo>
                  <a:cubicBezTo>
                    <a:pt x="20209" y="10696"/>
                    <a:pt x="20302" y="9691"/>
                    <a:pt x="20209" y="8770"/>
                  </a:cubicBezTo>
                  <a:cubicBezTo>
                    <a:pt x="20117" y="7849"/>
                    <a:pt x="19839" y="7012"/>
                    <a:pt x="18912" y="5882"/>
                  </a:cubicBezTo>
                  <a:cubicBezTo>
                    <a:pt x="17985" y="4752"/>
                    <a:pt x="16409" y="3329"/>
                    <a:pt x="14740" y="2491"/>
                  </a:cubicBezTo>
                  <a:cubicBezTo>
                    <a:pt x="13071" y="1654"/>
                    <a:pt x="11310" y="1403"/>
                    <a:pt x="9688" y="1612"/>
                  </a:cubicBezTo>
                  <a:cubicBezTo>
                    <a:pt x="8065" y="1822"/>
                    <a:pt x="6582" y="2491"/>
                    <a:pt x="5377" y="3496"/>
                  </a:cubicBezTo>
                  <a:cubicBezTo>
                    <a:pt x="4172" y="4501"/>
                    <a:pt x="3245" y="5840"/>
                    <a:pt x="2688" y="7682"/>
                  </a:cubicBezTo>
                  <a:cubicBezTo>
                    <a:pt x="2132" y="9524"/>
                    <a:pt x="1947" y="11868"/>
                    <a:pt x="2179" y="13710"/>
                  </a:cubicBezTo>
                  <a:cubicBezTo>
                    <a:pt x="2410" y="15552"/>
                    <a:pt x="3059" y="16891"/>
                    <a:pt x="4125" y="17896"/>
                  </a:cubicBezTo>
                  <a:cubicBezTo>
                    <a:pt x="5191" y="18901"/>
                    <a:pt x="6675" y="19570"/>
                    <a:pt x="8390" y="19989"/>
                  </a:cubicBezTo>
                  <a:cubicBezTo>
                    <a:pt x="10105" y="20408"/>
                    <a:pt x="12052" y="20575"/>
                    <a:pt x="13952" y="20156"/>
                  </a:cubicBezTo>
                  <a:cubicBezTo>
                    <a:pt x="15852" y="19738"/>
                    <a:pt x="17706" y="18733"/>
                    <a:pt x="18912" y="17436"/>
                  </a:cubicBezTo>
                  <a:cubicBezTo>
                    <a:pt x="20117" y="16138"/>
                    <a:pt x="20673" y="14547"/>
                    <a:pt x="21044" y="12998"/>
                  </a:cubicBezTo>
                  <a:cubicBezTo>
                    <a:pt x="21415" y="11449"/>
                    <a:pt x="21600" y="9943"/>
                    <a:pt x="21461" y="8729"/>
                  </a:cubicBezTo>
                  <a:cubicBezTo>
                    <a:pt x="21322" y="7515"/>
                    <a:pt x="20858" y="6594"/>
                    <a:pt x="20302" y="5924"/>
                  </a:cubicBezTo>
                  <a:cubicBezTo>
                    <a:pt x="19746" y="5254"/>
                    <a:pt x="19097" y="4836"/>
                    <a:pt x="18448" y="4543"/>
                  </a:cubicBezTo>
                  <a:cubicBezTo>
                    <a:pt x="17799" y="4249"/>
                    <a:pt x="17150" y="4082"/>
                    <a:pt x="17197" y="4250"/>
                  </a:cubicBezTo>
                  <a:cubicBezTo>
                    <a:pt x="17243" y="4417"/>
                    <a:pt x="17985" y="4919"/>
                    <a:pt x="18726" y="5422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3" name="Line"/>
            <p:cNvSpPr/>
            <p:nvPr/>
          </p:nvSpPr>
          <p:spPr>
            <a:xfrm>
              <a:off x="1092524" y="658850"/>
              <a:ext cx="1748040" cy="379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6" fill="norm" stroke="1" extrusionOk="0">
                  <a:moveTo>
                    <a:pt x="0" y="16992"/>
                  </a:moveTo>
                  <a:cubicBezTo>
                    <a:pt x="0" y="16272"/>
                    <a:pt x="0" y="15552"/>
                    <a:pt x="79" y="15048"/>
                  </a:cubicBezTo>
                  <a:cubicBezTo>
                    <a:pt x="158" y="14544"/>
                    <a:pt x="316" y="14256"/>
                    <a:pt x="805" y="13104"/>
                  </a:cubicBezTo>
                  <a:cubicBezTo>
                    <a:pt x="1295" y="11952"/>
                    <a:pt x="2116" y="9936"/>
                    <a:pt x="2984" y="8136"/>
                  </a:cubicBezTo>
                  <a:cubicBezTo>
                    <a:pt x="3853" y="6336"/>
                    <a:pt x="4768" y="4752"/>
                    <a:pt x="5747" y="3528"/>
                  </a:cubicBezTo>
                  <a:cubicBezTo>
                    <a:pt x="6726" y="2304"/>
                    <a:pt x="7768" y="1440"/>
                    <a:pt x="8747" y="864"/>
                  </a:cubicBezTo>
                  <a:cubicBezTo>
                    <a:pt x="9726" y="288"/>
                    <a:pt x="10642" y="0"/>
                    <a:pt x="11684" y="0"/>
                  </a:cubicBezTo>
                  <a:cubicBezTo>
                    <a:pt x="12726" y="0"/>
                    <a:pt x="13895" y="288"/>
                    <a:pt x="14858" y="1080"/>
                  </a:cubicBezTo>
                  <a:cubicBezTo>
                    <a:pt x="15821" y="1872"/>
                    <a:pt x="16579" y="3168"/>
                    <a:pt x="17258" y="4896"/>
                  </a:cubicBezTo>
                  <a:cubicBezTo>
                    <a:pt x="17937" y="6624"/>
                    <a:pt x="18537" y="8784"/>
                    <a:pt x="18995" y="10728"/>
                  </a:cubicBezTo>
                  <a:cubicBezTo>
                    <a:pt x="19453" y="12672"/>
                    <a:pt x="19768" y="14400"/>
                    <a:pt x="20005" y="15984"/>
                  </a:cubicBezTo>
                  <a:cubicBezTo>
                    <a:pt x="20242" y="17568"/>
                    <a:pt x="20400" y="19008"/>
                    <a:pt x="20542" y="20016"/>
                  </a:cubicBezTo>
                  <a:cubicBezTo>
                    <a:pt x="20684" y="21024"/>
                    <a:pt x="20811" y="21600"/>
                    <a:pt x="20984" y="21312"/>
                  </a:cubicBezTo>
                  <a:cubicBezTo>
                    <a:pt x="21158" y="21024"/>
                    <a:pt x="21379" y="19872"/>
                    <a:pt x="21600" y="1872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4" name="Line"/>
            <p:cNvSpPr/>
            <p:nvPr/>
          </p:nvSpPr>
          <p:spPr>
            <a:xfrm>
              <a:off x="2595224" y="676411"/>
              <a:ext cx="240625" cy="468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498" fill="norm" stroke="1" extrusionOk="0">
                  <a:moveTo>
                    <a:pt x="17053" y="1072"/>
                  </a:moveTo>
                  <a:cubicBezTo>
                    <a:pt x="16825" y="485"/>
                    <a:pt x="16598" y="-102"/>
                    <a:pt x="16484" y="15"/>
                  </a:cubicBezTo>
                  <a:cubicBezTo>
                    <a:pt x="16371" y="133"/>
                    <a:pt x="16371" y="955"/>
                    <a:pt x="16939" y="2950"/>
                  </a:cubicBezTo>
                  <a:cubicBezTo>
                    <a:pt x="17507" y="4946"/>
                    <a:pt x="18644" y="8115"/>
                    <a:pt x="19667" y="10463"/>
                  </a:cubicBezTo>
                  <a:cubicBezTo>
                    <a:pt x="20691" y="12811"/>
                    <a:pt x="21600" y="14337"/>
                    <a:pt x="21373" y="15335"/>
                  </a:cubicBezTo>
                  <a:cubicBezTo>
                    <a:pt x="21145" y="16333"/>
                    <a:pt x="19781" y="16802"/>
                    <a:pt x="16939" y="17389"/>
                  </a:cubicBezTo>
                  <a:cubicBezTo>
                    <a:pt x="14097" y="17976"/>
                    <a:pt x="9777" y="18681"/>
                    <a:pt x="6707" y="19385"/>
                  </a:cubicBezTo>
                  <a:cubicBezTo>
                    <a:pt x="3638" y="20089"/>
                    <a:pt x="1819" y="20794"/>
                    <a:pt x="0" y="21498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5" name="Line"/>
            <p:cNvSpPr/>
            <p:nvPr/>
          </p:nvSpPr>
          <p:spPr>
            <a:xfrm>
              <a:off x="3129244" y="58262"/>
              <a:ext cx="574126" cy="707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437" fill="norm" stroke="1" extrusionOk="0">
                  <a:moveTo>
                    <a:pt x="2966" y="21058"/>
                  </a:moveTo>
                  <a:cubicBezTo>
                    <a:pt x="2489" y="21058"/>
                    <a:pt x="2011" y="21058"/>
                    <a:pt x="1533" y="20671"/>
                  </a:cubicBezTo>
                  <a:cubicBezTo>
                    <a:pt x="1055" y="20284"/>
                    <a:pt x="577" y="19510"/>
                    <a:pt x="290" y="17962"/>
                  </a:cubicBezTo>
                  <a:cubicBezTo>
                    <a:pt x="4" y="16413"/>
                    <a:pt x="-92" y="14091"/>
                    <a:pt x="99" y="12155"/>
                  </a:cubicBezTo>
                  <a:cubicBezTo>
                    <a:pt x="290" y="10220"/>
                    <a:pt x="768" y="8671"/>
                    <a:pt x="1246" y="7278"/>
                  </a:cubicBezTo>
                  <a:cubicBezTo>
                    <a:pt x="1724" y="5884"/>
                    <a:pt x="2202" y="4646"/>
                    <a:pt x="2680" y="3678"/>
                  </a:cubicBezTo>
                  <a:cubicBezTo>
                    <a:pt x="3158" y="2710"/>
                    <a:pt x="3635" y="2013"/>
                    <a:pt x="4687" y="1433"/>
                  </a:cubicBezTo>
                  <a:cubicBezTo>
                    <a:pt x="5738" y="852"/>
                    <a:pt x="7363" y="388"/>
                    <a:pt x="8892" y="155"/>
                  </a:cubicBezTo>
                  <a:cubicBezTo>
                    <a:pt x="10421" y="-77"/>
                    <a:pt x="11855" y="-77"/>
                    <a:pt x="13432" y="349"/>
                  </a:cubicBezTo>
                  <a:cubicBezTo>
                    <a:pt x="15009" y="775"/>
                    <a:pt x="16729" y="1626"/>
                    <a:pt x="18019" y="2633"/>
                  </a:cubicBezTo>
                  <a:cubicBezTo>
                    <a:pt x="19310" y="3639"/>
                    <a:pt x="20170" y="4800"/>
                    <a:pt x="20696" y="6078"/>
                  </a:cubicBezTo>
                  <a:cubicBezTo>
                    <a:pt x="21221" y="7355"/>
                    <a:pt x="21412" y="8749"/>
                    <a:pt x="21460" y="9910"/>
                  </a:cubicBezTo>
                  <a:cubicBezTo>
                    <a:pt x="21508" y="11071"/>
                    <a:pt x="21412" y="12000"/>
                    <a:pt x="20839" y="12929"/>
                  </a:cubicBezTo>
                  <a:cubicBezTo>
                    <a:pt x="20266" y="13858"/>
                    <a:pt x="19214" y="14788"/>
                    <a:pt x="17924" y="15794"/>
                  </a:cubicBezTo>
                  <a:cubicBezTo>
                    <a:pt x="16634" y="16800"/>
                    <a:pt x="15104" y="17884"/>
                    <a:pt x="13766" y="18775"/>
                  </a:cubicBezTo>
                  <a:cubicBezTo>
                    <a:pt x="12428" y="19665"/>
                    <a:pt x="11281" y="20362"/>
                    <a:pt x="10373" y="20826"/>
                  </a:cubicBezTo>
                  <a:cubicBezTo>
                    <a:pt x="9466" y="21291"/>
                    <a:pt x="8796" y="21523"/>
                    <a:pt x="8701" y="21407"/>
                  </a:cubicBezTo>
                  <a:cubicBezTo>
                    <a:pt x="8605" y="21291"/>
                    <a:pt x="9083" y="20826"/>
                    <a:pt x="9513" y="20362"/>
                  </a:cubicBezTo>
                  <a:cubicBezTo>
                    <a:pt x="9943" y="19897"/>
                    <a:pt x="10326" y="19433"/>
                    <a:pt x="10708" y="18968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6" name="Line"/>
            <p:cNvSpPr/>
            <p:nvPr/>
          </p:nvSpPr>
          <p:spPr>
            <a:xfrm>
              <a:off x="3311556" y="538736"/>
              <a:ext cx="219024" cy="26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600" fill="norm" stroke="1" extrusionOk="0">
                  <a:moveTo>
                    <a:pt x="14575" y="0"/>
                  </a:moveTo>
                  <a:cubicBezTo>
                    <a:pt x="11595" y="2057"/>
                    <a:pt x="8616" y="4114"/>
                    <a:pt x="6133" y="5863"/>
                  </a:cubicBezTo>
                  <a:cubicBezTo>
                    <a:pt x="3650" y="7611"/>
                    <a:pt x="1664" y="9051"/>
                    <a:pt x="671" y="10286"/>
                  </a:cubicBezTo>
                  <a:cubicBezTo>
                    <a:pt x="-322" y="11520"/>
                    <a:pt x="-322" y="12549"/>
                    <a:pt x="1416" y="13577"/>
                  </a:cubicBezTo>
                  <a:cubicBezTo>
                    <a:pt x="3154" y="14606"/>
                    <a:pt x="6630" y="15634"/>
                    <a:pt x="9609" y="16251"/>
                  </a:cubicBezTo>
                  <a:cubicBezTo>
                    <a:pt x="12588" y="16869"/>
                    <a:pt x="15071" y="17074"/>
                    <a:pt x="16933" y="17383"/>
                  </a:cubicBezTo>
                  <a:cubicBezTo>
                    <a:pt x="18795" y="17691"/>
                    <a:pt x="20037" y="18103"/>
                    <a:pt x="20657" y="18823"/>
                  </a:cubicBezTo>
                  <a:cubicBezTo>
                    <a:pt x="21278" y="19543"/>
                    <a:pt x="21278" y="20571"/>
                    <a:pt x="21278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7" name="Line"/>
            <p:cNvSpPr/>
            <p:nvPr/>
          </p:nvSpPr>
          <p:spPr>
            <a:xfrm>
              <a:off x="690015" y="3684011"/>
              <a:ext cx="519675" cy="1113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492" fill="norm" stroke="1" extrusionOk="0">
                  <a:moveTo>
                    <a:pt x="4718" y="6988"/>
                  </a:moveTo>
                  <a:cubicBezTo>
                    <a:pt x="5138" y="8615"/>
                    <a:pt x="5557" y="10243"/>
                    <a:pt x="5819" y="12018"/>
                  </a:cubicBezTo>
                  <a:cubicBezTo>
                    <a:pt x="6082" y="13794"/>
                    <a:pt x="6186" y="15717"/>
                    <a:pt x="6239" y="17196"/>
                  </a:cubicBezTo>
                  <a:cubicBezTo>
                    <a:pt x="6291" y="18676"/>
                    <a:pt x="6291" y="19711"/>
                    <a:pt x="6291" y="20402"/>
                  </a:cubicBezTo>
                  <a:cubicBezTo>
                    <a:pt x="6291" y="21092"/>
                    <a:pt x="6291" y="21437"/>
                    <a:pt x="6186" y="21487"/>
                  </a:cubicBezTo>
                  <a:cubicBezTo>
                    <a:pt x="6082" y="21536"/>
                    <a:pt x="5872" y="21289"/>
                    <a:pt x="5452" y="20426"/>
                  </a:cubicBezTo>
                  <a:cubicBezTo>
                    <a:pt x="5033" y="19563"/>
                    <a:pt x="4404" y="18084"/>
                    <a:pt x="3984" y="16383"/>
                  </a:cubicBezTo>
                  <a:cubicBezTo>
                    <a:pt x="3565" y="14681"/>
                    <a:pt x="3355" y="12758"/>
                    <a:pt x="3408" y="10835"/>
                  </a:cubicBezTo>
                  <a:cubicBezTo>
                    <a:pt x="3460" y="8911"/>
                    <a:pt x="3775" y="6988"/>
                    <a:pt x="4404" y="5361"/>
                  </a:cubicBezTo>
                  <a:cubicBezTo>
                    <a:pt x="5033" y="3733"/>
                    <a:pt x="5977" y="2402"/>
                    <a:pt x="7130" y="1489"/>
                  </a:cubicBezTo>
                  <a:cubicBezTo>
                    <a:pt x="8283" y="577"/>
                    <a:pt x="9647" y="84"/>
                    <a:pt x="11167" y="10"/>
                  </a:cubicBezTo>
                  <a:cubicBezTo>
                    <a:pt x="12687" y="-64"/>
                    <a:pt x="14365" y="281"/>
                    <a:pt x="16095" y="1070"/>
                  </a:cubicBezTo>
                  <a:cubicBezTo>
                    <a:pt x="17825" y="1859"/>
                    <a:pt x="19608" y="3092"/>
                    <a:pt x="20551" y="4522"/>
                  </a:cubicBezTo>
                  <a:cubicBezTo>
                    <a:pt x="21495" y="5952"/>
                    <a:pt x="21600" y="7580"/>
                    <a:pt x="20709" y="8763"/>
                  </a:cubicBezTo>
                  <a:cubicBezTo>
                    <a:pt x="19817" y="9947"/>
                    <a:pt x="17930" y="10687"/>
                    <a:pt x="15047" y="11328"/>
                  </a:cubicBezTo>
                  <a:cubicBezTo>
                    <a:pt x="12163" y="11969"/>
                    <a:pt x="8283" y="12511"/>
                    <a:pt x="5610" y="12881"/>
                  </a:cubicBezTo>
                  <a:cubicBezTo>
                    <a:pt x="2936" y="13251"/>
                    <a:pt x="1468" y="13448"/>
                    <a:pt x="0" y="136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8" name="Line"/>
            <p:cNvSpPr/>
            <p:nvPr/>
          </p:nvSpPr>
          <p:spPr>
            <a:xfrm>
              <a:off x="1403031" y="4337476"/>
              <a:ext cx="299008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46" y="14400"/>
                    <a:pt x="8492" y="7200"/>
                    <a:pt x="12092" y="3600"/>
                  </a:cubicBezTo>
                  <a:cubicBezTo>
                    <a:pt x="15692" y="0"/>
                    <a:pt x="18646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9" name="Line"/>
            <p:cNvSpPr/>
            <p:nvPr/>
          </p:nvSpPr>
          <p:spPr>
            <a:xfrm>
              <a:off x="1456699" y="4590482"/>
              <a:ext cx="153338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0" name="Line"/>
            <p:cNvSpPr/>
            <p:nvPr/>
          </p:nvSpPr>
          <p:spPr>
            <a:xfrm>
              <a:off x="1426032" y="4621149"/>
              <a:ext cx="352675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83" y="17280"/>
                    <a:pt x="1565" y="12960"/>
                    <a:pt x="3443" y="12960"/>
                  </a:cubicBezTo>
                  <a:cubicBezTo>
                    <a:pt x="5322" y="12960"/>
                    <a:pt x="8296" y="17280"/>
                    <a:pt x="11504" y="15840"/>
                  </a:cubicBezTo>
                  <a:cubicBezTo>
                    <a:pt x="14713" y="14400"/>
                    <a:pt x="18157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1" name="Line"/>
            <p:cNvSpPr/>
            <p:nvPr/>
          </p:nvSpPr>
          <p:spPr>
            <a:xfrm>
              <a:off x="2802889" y="3364926"/>
              <a:ext cx="547520" cy="2564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570" fill="norm" stroke="1" extrusionOk="0">
                  <a:moveTo>
                    <a:pt x="21524" y="506"/>
                  </a:moveTo>
                  <a:cubicBezTo>
                    <a:pt x="21524" y="398"/>
                    <a:pt x="21524" y="291"/>
                    <a:pt x="20720" y="194"/>
                  </a:cubicBezTo>
                  <a:cubicBezTo>
                    <a:pt x="19917" y="97"/>
                    <a:pt x="18309" y="11"/>
                    <a:pt x="15998" y="1"/>
                  </a:cubicBezTo>
                  <a:cubicBezTo>
                    <a:pt x="13688" y="-10"/>
                    <a:pt x="10674" y="54"/>
                    <a:pt x="8212" y="140"/>
                  </a:cubicBezTo>
                  <a:cubicBezTo>
                    <a:pt x="5751" y="226"/>
                    <a:pt x="3842" y="334"/>
                    <a:pt x="2687" y="495"/>
                  </a:cubicBezTo>
                  <a:cubicBezTo>
                    <a:pt x="1531" y="656"/>
                    <a:pt x="1130" y="871"/>
                    <a:pt x="828" y="1387"/>
                  </a:cubicBezTo>
                  <a:cubicBezTo>
                    <a:pt x="527" y="1903"/>
                    <a:pt x="326" y="2720"/>
                    <a:pt x="276" y="3526"/>
                  </a:cubicBezTo>
                  <a:cubicBezTo>
                    <a:pt x="225" y="4331"/>
                    <a:pt x="326" y="5127"/>
                    <a:pt x="426" y="5911"/>
                  </a:cubicBezTo>
                  <a:cubicBezTo>
                    <a:pt x="527" y="6696"/>
                    <a:pt x="627" y="7469"/>
                    <a:pt x="577" y="8265"/>
                  </a:cubicBezTo>
                  <a:cubicBezTo>
                    <a:pt x="527" y="9060"/>
                    <a:pt x="326" y="9877"/>
                    <a:pt x="175" y="10629"/>
                  </a:cubicBezTo>
                  <a:cubicBezTo>
                    <a:pt x="24" y="11381"/>
                    <a:pt x="-76" y="12069"/>
                    <a:pt x="75" y="12757"/>
                  </a:cubicBezTo>
                  <a:cubicBezTo>
                    <a:pt x="225" y="13444"/>
                    <a:pt x="627" y="14132"/>
                    <a:pt x="929" y="14895"/>
                  </a:cubicBezTo>
                  <a:cubicBezTo>
                    <a:pt x="1230" y="15658"/>
                    <a:pt x="1431" y="16496"/>
                    <a:pt x="1682" y="17291"/>
                  </a:cubicBezTo>
                  <a:cubicBezTo>
                    <a:pt x="1933" y="18087"/>
                    <a:pt x="2235" y="18839"/>
                    <a:pt x="2385" y="19473"/>
                  </a:cubicBezTo>
                  <a:cubicBezTo>
                    <a:pt x="2536" y="20107"/>
                    <a:pt x="2536" y="20623"/>
                    <a:pt x="2536" y="20956"/>
                  </a:cubicBezTo>
                  <a:cubicBezTo>
                    <a:pt x="2536" y="21289"/>
                    <a:pt x="2536" y="21440"/>
                    <a:pt x="2787" y="21515"/>
                  </a:cubicBezTo>
                  <a:cubicBezTo>
                    <a:pt x="3038" y="21590"/>
                    <a:pt x="3541" y="21590"/>
                    <a:pt x="4947" y="21504"/>
                  </a:cubicBezTo>
                  <a:cubicBezTo>
                    <a:pt x="6354" y="21418"/>
                    <a:pt x="8664" y="21246"/>
                    <a:pt x="10473" y="21171"/>
                  </a:cubicBezTo>
                  <a:cubicBezTo>
                    <a:pt x="12281" y="21096"/>
                    <a:pt x="13587" y="21117"/>
                    <a:pt x="14893" y="211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2" name="Line"/>
            <p:cNvSpPr/>
            <p:nvPr/>
          </p:nvSpPr>
          <p:spPr>
            <a:xfrm>
              <a:off x="2255274" y="3885133"/>
              <a:ext cx="182781" cy="209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1325" fill="norm" stroke="1" extrusionOk="0">
                  <a:moveTo>
                    <a:pt x="21162" y="0"/>
                  </a:moveTo>
                  <a:cubicBezTo>
                    <a:pt x="18203" y="0"/>
                    <a:pt x="15244" y="0"/>
                    <a:pt x="11841" y="1301"/>
                  </a:cubicBezTo>
                  <a:cubicBezTo>
                    <a:pt x="8439" y="2602"/>
                    <a:pt x="4592" y="5205"/>
                    <a:pt x="2373" y="7807"/>
                  </a:cubicBezTo>
                  <a:cubicBezTo>
                    <a:pt x="154" y="10410"/>
                    <a:pt x="-438" y="13012"/>
                    <a:pt x="302" y="15354"/>
                  </a:cubicBezTo>
                  <a:cubicBezTo>
                    <a:pt x="1041" y="17696"/>
                    <a:pt x="3113" y="19778"/>
                    <a:pt x="6515" y="20689"/>
                  </a:cubicBezTo>
                  <a:cubicBezTo>
                    <a:pt x="9918" y="21600"/>
                    <a:pt x="14652" y="21340"/>
                    <a:pt x="19387" y="210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3" name="Line"/>
            <p:cNvSpPr/>
            <p:nvPr/>
          </p:nvSpPr>
          <p:spPr>
            <a:xfrm>
              <a:off x="3435703" y="3001607"/>
              <a:ext cx="259714" cy="239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309" fill="norm" stroke="1" extrusionOk="0">
                  <a:moveTo>
                    <a:pt x="21521" y="3574"/>
                  </a:moveTo>
                  <a:cubicBezTo>
                    <a:pt x="21521" y="2437"/>
                    <a:pt x="21521" y="1301"/>
                    <a:pt x="20780" y="618"/>
                  </a:cubicBezTo>
                  <a:cubicBezTo>
                    <a:pt x="20039" y="-64"/>
                    <a:pt x="18556" y="-291"/>
                    <a:pt x="16227" y="505"/>
                  </a:cubicBezTo>
                  <a:cubicBezTo>
                    <a:pt x="13897" y="1301"/>
                    <a:pt x="10721" y="3120"/>
                    <a:pt x="8074" y="5280"/>
                  </a:cubicBezTo>
                  <a:cubicBezTo>
                    <a:pt x="5427" y="7440"/>
                    <a:pt x="3309" y="9941"/>
                    <a:pt x="2039" y="11760"/>
                  </a:cubicBezTo>
                  <a:cubicBezTo>
                    <a:pt x="768" y="13578"/>
                    <a:pt x="345" y="14715"/>
                    <a:pt x="133" y="15966"/>
                  </a:cubicBezTo>
                  <a:cubicBezTo>
                    <a:pt x="-79" y="17216"/>
                    <a:pt x="-79" y="18581"/>
                    <a:pt x="450" y="19490"/>
                  </a:cubicBezTo>
                  <a:cubicBezTo>
                    <a:pt x="980" y="20400"/>
                    <a:pt x="2039" y="20854"/>
                    <a:pt x="5215" y="21082"/>
                  </a:cubicBezTo>
                  <a:cubicBezTo>
                    <a:pt x="8392" y="21309"/>
                    <a:pt x="13686" y="21309"/>
                    <a:pt x="18980" y="213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4" name="Line"/>
            <p:cNvSpPr/>
            <p:nvPr/>
          </p:nvSpPr>
          <p:spPr>
            <a:xfrm>
              <a:off x="3296740" y="3534451"/>
              <a:ext cx="299779" cy="55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393" fill="norm" stroke="1" extrusionOk="0">
                  <a:moveTo>
                    <a:pt x="4356" y="7651"/>
                  </a:moveTo>
                  <a:cubicBezTo>
                    <a:pt x="4175" y="10327"/>
                    <a:pt x="3993" y="13002"/>
                    <a:pt x="3903" y="14934"/>
                  </a:cubicBezTo>
                  <a:cubicBezTo>
                    <a:pt x="3812" y="16866"/>
                    <a:pt x="3812" y="18055"/>
                    <a:pt x="3812" y="19145"/>
                  </a:cubicBezTo>
                  <a:cubicBezTo>
                    <a:pt x="3812" y="20235"/>
                    <a:pt x="3812" y="21226"/>
                    <a:pt x="3630" y="21374"/>
                  </a:cubicBezTo>
                  <a:cubicBezTo>
                    <a:pt x="3449" y="21523"/>
                    <a:pt x="3086" y="20829"/>
                    <a:pt x="2995" y="18848"/>
                  </a:cubicBezTo>
                  <a:cubicBezTo>
                    <a:pt x="2904" y="16866"/>
                    <a:pt x="3086" y="13596"/>
                    <a:pt x="4356" y="10624"/>
                  </a:cubicBezTo>
                  <a:cubicBezTo>
                    <a:pt x="5627" y="7651"/>
                    <a:pt x="7987" y="4976"/>
                    <a:pt x="10074" y="3242"/>
                  </a:cubicBezTo>
                  <a:cubicBezTo>
                    <a:pt x="12161" y="1508"/>
                    <a:pt x="13976" y="716"/>
                    <a:pt x="15429" y="319"/>
                  </a:cubicBezTo>
                  <a:cubicBezTo>
                    <a:pt x="16881" y="-77"/>
                    <a:pt x="17970" y="-77"/>
                    <a:pt x="18877" y="171"/>
                  </a:cubicBezTo>
                  <a:cubicBezTo>
                    <a:pt x="19785" y="418"/>
                    <a:pt x="20511" y="914"/>
                    <a:pt x="20965" y="1706"/>
                  </a:cubicBezTo>
                  <a:cubicBezTo>
                    <a:pt x="21418" y="2499"/>
                    <a:pt x="21600" y="3589"/>
                    <a:pt x="20148" y="4828"/>
                  </a:cubicBezTo>
                  <a:cubicBezTo>
                    <a:pt x="18696" y="6066"/>
                    <a:pt x="15610" y="7453"/>
                    <a:pt x="12252" y="8295"/>
                  </a:cubicBezTo>
                  <a:cubicBezTo>
                    <a:pt x="8894" y="9138"/>
                    <a:pt x="5264" y="9435"/>
                    <a:pt x="3176" y="9782"/>
                  </a:cubicBezTo>
                  <a:cubicBezTo>
                    <a:pt x="1089" y="10128"/>
                    <a:pt x="545" y="10525"/>
                    <a:pt x="0" y="109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5" name="Line"/>
            <p:cNvSpPr/>
            <p:nvPr/>
          </p:nvSpPr>
          <p:spPr>
            <a:xfrm>
              <a:off x="3514287" y="3903923"/>
              <a:ext cx="196464" cy="188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211" fill="norm" stroke="1" extrusionOk="0">
                  <a:moveTo>
                    <a:pt x="21288" y="1339"/>
                  </a:moveTo>
                  <a:cubicBezTo>
                    <a:pt x="18242" y="475"/>
                    <a:pt x="15196" y="-389"/>
                    <a:pt x="12565" y="187"/>
                  </a:cubicBezTo>
                  <a:cubicBezTo>
                    <a:pt x="9934" y="763"/>
                    <a:pt x="7719" y="2779"/>
                    <a:pt x="5642" y="5371"/>
                  </a:cubicBezTo>
                  <a:cubicBezTo>
                    <a:pt x="3565" y="7963"/>
                    <a:pt x="1626" y="11131"/>
                    <a:pt x="657" y="13579"/>
                  </a:cubicBezTo>
                  <a:cubicBezTo>
                    <a:pt x="-312" y="16027"/>
                    <a:pt x="-312" y="17755"/>
                    <a:pt x="1350" y="18907"/>
                  </a:cubicBezTo>
                  <a:cubicBezTo>
                    <a:pt x="3011" y="20059"/>
                    <a:pt x="6334" y="20635"/>
                    <a:pt x="9657" y="212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6" name="Line"/>
            <p:cNvSpPr/>
            <p:nvPr/>
          </p:nvSpPr>
          <p:spPr>
            <a:xfrm>
              <a:off x="3734894" y="3954134"/>
              <a:ext cx="159861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600" fill="norm" stroke="1" extrusionOk="0">
                  <a:moveTo>
                    <a:pt x="21447" y="0"/>
                  </a:moveTo>
                  <a:cubicBezTo>
                    <a:pt x="15276" y="1371"/>
                    <a:pt x="9104" y="2743"/>
                    <a:pt x="5333" y="4114"/>
                  </a:cubicBezTo>
                  <a:cubicBezTo>
                    <a:pt x="1561" y="5486"/>
                    <a:pt x="190" y="6857"/>
                    <a:pt x="18" y="9086"/>
                  </a:cubicBezTo>
                  <a:cubicBezTo>
                    <a:pt x="-153" y="11314"/>
                    <a:pt x="876" y="14400"/>
                    <a:pt x="4133" y="16629"/>
                  </a:cubicBezTo>
                  <a:cubicBezTo>
                    <a:pt x="7390" y="18857"/>
                    <a:pt x="12876" y="20229"/>
                    <a:pt x="1836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7" name="Line"/>
            <p:cNvSpPr/>
            <p:nvPr/>
          </p:nvSpPr>
          <p:spPr>
            <a:xfrm>
              <a:off x="2231050" y="4276141"/>
              <a:ext cx="26067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8" name="Line"/>
            <p:cNvSpPr/>
            <p:nvPr/>
          </p:nvSpPr>
          <p:spPr>
            <a:xfrm>
              <a:off x="2246384" y="4360477"/>
              <a:ext cx="153337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9" name="Line"/>
            <p:cNvSpPr/>
            <p:nvPr/>
          </p:nvSpPr>
          <p:spPr>
            <a:xfrm>
              <a:off x="2438054" y="5405601"/>
              <a:ext cx="155604" cy="327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440" fill="norm" stroke="1" extrusionOk="0">
                  <a:moveTo>
                    <a:pt x="17768" y="4863"/>
                  </a:moveTo>
                  <a:cubicBezTo>
                    <a:pt x="18813" y="4193"/>
                    <a:pt x="19858" y="3524"/>
                    <a:pt x="20555" y="2687"/>
                  </a:cubicBezTo>
                  <a:cubicBezTo>
                    <a:pt x="21252" y="1849"/>
                    <a:pt x="21600" y="845"/>
                    <a:pt x="20381" y="342"/>
                  </a:cubicBezTo>
                  <a:cubicBezTo>
                    <a:pt x="19161" y="-160"/>
                    <a:pt x="16374" y="-160"/>
                    <a:pt x="13065" y="677"/>
                  </a:cubicBezTo>
                  <a:cubicBezTo>
                    <a:pt x="9755" y="1514"/>
                    <a:pt x="5923" y="3189"/>
                    <a:pt x="3658" y="4445"/>
                  </a:cubicBezTo>
                  <a:cubicBezTo>
                    <a:pt x="1394" y="5700"/>
                    <a:pt x="697" y="6538"/>
                    <a:pt x="1219" y="7626"/>
                  </a:cubicBezTo>
                  <a:cubicBezTo>
                    <a:pt x="1742" y="8714"/>
                    <a:pt x="3484" y="10054"/>
                    <a:pt x="6968" y="11310"/>
                  </a:cubicBezTo>
                  <a:cubicBezTo>
                    <a:pt x="10452" y="12566"/>
                    <a:pt x="15677" y="13738"/>
                    <a:pt x="18465" y="14742"/>
                  </a:cubicBezTo>
                  <a:cubicBezTo>
                    <a:pt x="21252" y="15747"/>
                    <a:pt x="21600" y="16584"/>
                    <a:pt x="20903" y="17254"/>
                  </a:cubicBezTo>
                  <a:cubicBezTo>
                    <a:pt x="20206" y="17924"/>
                    <a:pt x="18465" y="18426"/>
                    <a:pt x="14806" y="19096"/>
                  </a:cubicBezTo>
                  <a:cubicBezTo>
                    <a:pt x="11148" y="19766"/>
                    <a:pt x="5574" y="20603"/>
                    <a:pt x="0" y="214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0" name="Line"/>
            <p:cNvSpPr/>
            <p:nvPr/>
          </p:nvSpPr>
          <p:spPr>
            <a:xfrm>
              <a:off x="3278675" y="5083226"/>
              <a:ext cx="146608" cy="508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3" h="21190" fill="norm" stroke="1" extrusionOk="0">
                  <a:moveTo>
                    <a:pt x="3565" y="11725"/>
                  </a:moveTo>
                  <a:cubicBezTo>
                    <a:pt x="2503" y="13321"/>
                    <a:pt x="1441" y="14917"/>
                    <a:pt x="1086" y="16566"/>
                  </a:cubicBezTo>
                  <a:cubicBezTo>
                    <a:pt x="732" y="18215"/>
                    <a:pt x="1086" y="19918"/>
                    <a:pt x="1086" y="20716"/>
                  </a:cubicBezTo>
                  <a:cubicBezTo>
                    <a:pt x="1086" y="21514"/>
                    <a:pt x="732" y="21408"/>
                    <a:pt x="378" y="19599"/>
                  </a:cubicBezTo>
                  <a:cubicBezTo>
                    <a:pt x="24" y="17790"/>
                    <a:pt x="-330" y="14279"/>
                    <a:pt x="555" y="11193"/>
                  </a:cubicBezTo>
                  <a:cubicBezTo>
                    <a:pt x="1440" y="8107"/>
                    <a:pt x="3565" y="5447"/>
                    <a:pt x="4981" y="3745"/>
                  </a:cubicBezTo>
                  <a:cubicBezTo>
                    <a:pt x="6398" y="2042"/>
                    <a:pt x="7106" y="1297"/>
                    <a:pt x="8168" y="765"/>
                  </a:cubicBezTo>
                  <a:cubicBezTo>
                    <a:pt x="9231" y="233"/>
                    <a:pt x="10647" y="-86"/>
                    <a:pt x="12418" y="20"/>
                  </a:cubicBezTo>
                  <a:cubicBezTo>
                    <a:pt x="14188" y="127"/>
                    <a:pt x="16313" y="659"/>
                    <a:pt x="18083" y="1829"/>
                  </a:cubicBezTo>
                  <a:cubicBezTo>
                    <a:pt x="19854" y="3000"/>
                    <a:pt x="21270" y="4809"/>
                    <a:pt x="19500" y="6617"/>
                  </a:cubicBezTo>
                  <a:cubicBezTo>
                    <a:pt x="17729" y="8426"/>
                    <a:pt x="12772" y="10235"/>
                    <a:pt x="9939" y="11406"/>
                  </a:cubicBezTo>
                  <a:cubicBezTo>
                    <a:pt x="7106" y="12576"/>
                    <a:pt x="6398" y="13108"/>
                    <a:pt x="5690" y="136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1" name="Line"/>
            <p:cNvSpPr/>
            <p:nvPr/>
          </p:nvSpPr>
          <p:spPr>
            <a:xfrm>
              <a:off x="3365742" y="5546118"/>
              <a:ext cx="130337" cy="155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4" fill="norm" stroke="1" extrusionOk="0">
                  <a:moveTo>
                    <a:pt x="21600" y="4551"/>
                  </a:moveTo>
                  <a:cubicBezTo>
                    <a:pt x="17365" y="3158"/>
                    <a:pt x="13129" y="1764"/>
                    <a:pt x="9953" y="893"/>
                  </a:cubicBezTo>
                  <a:cubicBezTo>
                    <a:pt x="6776" y="22"/>
                    <a:pt x="4659" y="-326"/>
                    <a:pt x="2965" y="371"/>
                  </a:cubicBezTo>
                  <a:cubicBezTo>
                    <a:pt x="1271" y="1068"/>
                    <a:pt x="0" y="2810"/>
                    <a:pt x="0" y="4377"/>
                  </a:cubicBezTo>
                  <a:cubicBezTo>
                    <a:pt x="0" y="5945"/>
                    <a:pt x="1271" y="7339"/>
                    <a:pt x="4024" y="8906"/>
                  </a:cubicBezTo>
                  <a:cubicBezTo>
                    <a:pt x="6776" y="10474"/>
                    <a:pt x="11012" y="12216"/>
                    <a:pt x="13976" y="13958"/>
                  </a:cubicBezTo>
                  <a:cubicBezTo>
                    <a:pt x="16941" y="15700"/>
                    <a:pt x="18635" y="17442"/>
                    <a:pt x="18424" y="18661"/>
                  </a:cubicBezTo>
                  <a:cubicBezTo>
                    <a:pt x="18212" y="19880"/>
                    <a:pt x="16094" y="20577"/>
                    <a:pt x="13765" y="20926"/>
                  </a:cubicBezTo>
                  <a:cubicBezTo>
                    <a:pt x="11435" y="21274"/>
                    <a:pt x="8894" y="21274"/>
                    <a:pt x="6988" y="20577"/>
                  </a:cubicBezTo>
                  <a:cubicBezTo>
                    <a:pt x="5082" y="19880"/>
                    <a:pt x="3812" y="18487"/>
                    <a:pt x="2541" y="170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2" name="Line"/>
            <p:cNvSpPr/>
            <p:nvPr/>
          </p:nvSpPr>
          <p:spPr>
            <a:xfrm>
              <a:off x="3562363" y="5541170"/>
              <a:ext cx="194389" cy="155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215" fill="norm" stroke="1" extrusionOk="0">
                  <a:moveTo>
                    <a:pt x="15249" y="0"/>
                  </a:moveTo>
                  <a:cubicBezTo>
                    <a:pt x="12202" y="348"/>
                    <a:pt x="9156" y="697"/>
                    <a:pt x="6387" y="2787"/>
                  </a:cubicBezTo>
                  <a:cubicBezTo>
                    <a:pt x="3618" y="4877"/>
                    <a:pt x="1126" y="8710"/>
                    <a:pt x="295" y="12193"/>
                  </a:cubicBezTo>
                  <a:cubicBezTo>
                    <a:pt x="-536" y="15677"/>
                    <a:pt x="295" y="18813"/>
                    <a:pt x="4033" y="20206"/>
                  </a:cubicBezTo>
                  <a:cubicBezTo>
                    <a:pt x="7772" y="21600"/>
                    <a:pt x="14418" y="21252"/>
                    <a:pt x="21064" y="209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3" name="Line"/>
            <p:cNvSpPr/>
            <p:nvPr/>
          </p:nvSpPr>
          <p:spPr>
            <a:xfrm>
              <a:off x="2422721" y="5893845"/>
              <a:ext cx="283674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27" y="16800"/>
                    <a:pt x="12454" y="12000"/>
                    <a:pt x="16054" y="8400"/>
                  </a:cubicBezTo>
                  <a:cubicBezTo>
                    <a:pt x="19654" y="4800"/>
                    <a:pt x="20627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4" name="Line"/>
            <p:cNvSpPr/>
            <p:nvPr/>
          </p:nvSpPr>
          <p:spPr>
            <a:xfrm>
              <a:off x="2537724" y="5932179"/>
              <a:ext cx="130337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5" name="Line"/>
            <p:cNvSpPr/>
            <p:nvPr/>
          </p:nvSpPr>
          <p:spPr>
            <a:xfrm>
              <a:off x="4017424" y="3777797"/>
              <a:ext cx="145670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6" name="Line"/>
            <p:cNvSpPr/>
            <p:nvPr/>
          </p:nvSpPr>
          <p:spPr>
            <a:xfrm>
              <a:off x="4055758" y="3900466"/>
              <a:ext cx="76669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7" name="Line"/>
            <p:cNvSpPr/>
            <p:nvPr/>
          </p:nvSpPr>
          <p:spPr>
            <a:xfrm>
              <a:off x="4269063" y="3749184"/>
              <a:ext cx="131703" cy="202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086" fill="norm" stroke="1" extrusionOk="0">
                  <a:moveTo>
                    <a:pt x="16422" y="1386"/>
                  </a:moveTo>
                  <a:cubicBezTo>
                    <a:pt x="14761" y="586"/>
                    <a:pt x="13099" y="-214"/>
                    <a:pt x="11230" y="53"/>
                  </a:cubicBezTo>
                  <a:cubicBezTo>
                    <a:pt x="9361" y="319"/>
                    <a:pt x="7284" y="1653"/>
                    <a:pt x="4999" y="4186"/>
                  </a:cubicBezTo>
                  <a:cubicBezTo>
                    <a:pt x="2715" y="6719"/>
                    <a:pt x="222" y="10453"/>
                    <a:pt x="15" y="13519"/>
                  </a:cubicBezTo>
                  <a:cubicBezTo>
                    <a:pt x="-193" y="16586"/>
                    <a:pt x="1884" y="18986"/>
                    <a:pt x="3961" y="20186"/>
                  </a:cubicBezTo>
                  <a:cubicBezTo>
                    <a:pt x="6038" y="21386"/>
                    <a:pt x="8115" y="21386"/>
                    <a:pt x="11022" y="20186"/>
                  </a:cubicBezTo>
                  <a:cubicBezTo>
                    <a:pt x="13930" y="18986"/>
                    <a:pt x="17669" y="16586"/>
                    <a:pt x="19538" y="14319"/>
                  </a:cubicBezTo>
                  <a:cubicBezTo>
                    <a:pt x="21407" y="12053"/>
                    <a:pt x="21407" y="9919"/>
                    <a:pt x="21407" y="8053"/>
                  </a:cubicBezTo>
                  <a:cubicBezTo>
                    <a:pt x="21407" y="6186"/>
                    <a:pt x="21407" y="4586"/>
                    <a:pt x="19538" y="4053"/>
                  </a:cubicBezTo>
                  <a:cubicBezTo>
                    <a:pt x="17669" y="3519"/>
                    <a:pt x="13930" y="4053"/>
                    <a:pt x="11853" y="4453"/>
                  </a:cubicBezTo>
                  <a:cubicBezTo>
                    <a:pt x="9776" y="4853"/>
                    <a:pt x="9361" y="5119"/>
                    <a:pt x="8945" y="53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8" name="Line"/>
            <p:cNvSpPr/>
            <p:nvPr/>
          </p:nvSpPr>
          <p:spPr>
            <a:xfrm>
              <a:off x="4454433" y="3869799"/>
              <a:ext cx="3833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9" name="Line"/>
            <p:cNvSpPr/>
            <p:nvPr/>
          </p:nvSpPr>
          <p:spPr>
            <a:xfrm>
              <a:off x="4582050" y="3725529"/>
              <a:ext cx="163051" cy="358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516" fill="norm" stroke="1" extrusionOk="0">
                  <a:moveTo>
                    <a:pt x="19295" y="3133"/>
                  </a:moveTo>
                  <a:cubicBezTo>
                    <a:pt x="16637" y="2061"/>
                    <a:pt x="13978" y="988"/>
                    <a:pt x="11486" y="452"/>
                  </a:cubicBezTo>
                  <a:cubicBezTo>
                    <a:pt x="8994" y="-84"/>
                    <a:pt x="6667" y="-84"/>
                    <a:pt x="4840" y="146"/>
                  </a:cubicBezTo>
                  <a:cubicBezTo>
                    <a:pt x="3012" y="376"/>
                    <a:pt x="1683" y="835"/>
                    <a:pt x="852" y="1448"/>
                  </a:cubicBezTo>
                  <a:cubicBezTo>
                    <a:pt x="21" y="2061"/>
                    <a:pt x="-311" y="2827"/>
                    <a:pt x="354" y="3286"/>
                  </a:cubicBezTo>
                  <a:cubicBezTo>
                    <a:pt x="1018" y="3746"/>
                    <a:pt x="2680" y="3899"/>
                    <a:pt x="5172" y="3976"/>
                  </a:cubicBezTo>
                  <a:cubicBezTo>
                    <a:pt x="7664" y="4052"/>
                    <a:pt x="10987" y="4052"/>
                    <a:pt x="13812" y="4052"/>
                  </a:cubicBezTo>
                  <a:cubicBezTo>
                    <a:pt x="16637" y="4052"/>
                    <a:pt x="18963" y="4052"/>
                    <a:pt x="20126" y="4435"/>
                  </a:cubicBezTo>
                  <a:cubicBezTo>
                    <a:pt x="21289" y="4818"/>
                    <a:pt x="21289" y="5584"/>
                    <a:pt x="21123" y="8495"/>
                  </a:cubicBezTo>
                  <a:cubicBezTo>
                    <a:pt x="20957" y="11405"/>
                    <a:pt x="20624" y="16461"/>
                    <a:pt x="20292" y="215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0" name="Line"/>
            <p:cNvSpPr/>
            <p:nvPr/>
          </p:nvSpPr>
          <p:spPr>
            <a:xfrm>
              <a:off x="3902421" y="5365970"/>
              <a:ext cx="122670" cy="21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1800" y="10932"/>
                    <a:pt x="3600" y="1332"/>
                    <a:pt x="7200" y="132"/>
                  </a:cubicBezTo>
                  <a:cubicBezTo>
                    <a:pt x="10800" y="-1068"/>
                    <a:pt x="16200" y="6132"/>
                    <a:pt x="21600" y="133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1" name="Line"/>
            <p:cNvSpPr/>
            <p:nvPr/>
          </p:nvSpPr>
          <p:spPr>
            <a:xfrm>
              <a:off x="3925421" y="5456835"/>
              <a:ext cx="161005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2" name="Line"/>
            <p:cNvSpPr/>
            <p:nvPr/>
          </p:nvSpPr>
          <p:spPr>
            <a:xfrm>
              <a:off x="4142011" y="5372500"/>
              <a:ext cx="113085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600" fill="norm" stroke="1" extrusionOk="0">
                  <a:moveTo>
                    <a:pt x="21240" y="0"/>
                  </a:moveTo>
                  <a:cubicBezTo>
                    <a:pt x="15960" y="0"/>
                    <a:pt x="10680" y="0"/>
                    <a:pt x="7080" y="1108"/>
                  </a:cubicBezTo>
                  <a:cubicBezTo>
                    <a:pt x="3480" y="2215"/>
                    <a:pt x="1560" y="4431"/>
                    <a:pt x="600" y="7477"/>
                  </a:cubicBezTo>
                  <a:cubicBezTo>
                    <a:pt x="-360" y="10523"/>
                    <a:pt x="-360" y="14400"/>
                    <a:pt x="2040" y="17169"/>
                  </a:cubicBezTo>
                  <a:cubicBezTo>
                    <a:pt x="4440" y="19938"/>
                    <a:pt x="9240" y="21600"/>
                    <a:pt x="13080" y="21600"/>
                  </a:cubicBezTo>
                  <a:cubicBezTo>
                    <a:pt x="16920" y="21600"/>
                    <a:pt x="19800" y="19938"/>
                    <a:pt x="20280" y="16062"/>
                  </a:cubicBezTo>
                  <a:cubicBezTo>
                    <a:pt x="20760" y="12185"/>
                    <a:pt x="18840" y="6092"/>
                    <a:pt x="1692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3" name="Line"/>
            <p:cNvSpPr/>
            <p:nvPr/>
          </p:nvSpPr>
          <p:spPr>
            <a:xfrm>
              <a:off x="4393099" y="5418501"/>
              <a:ext cx="766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4" name="Line"/>
            <p:cNvSpPr/>
            <p:nvPr/>
          </p:nvSpPr>
          <p:spPr>
            <a:xfrm>
              <a:off x="4487164" y="5318832"/>
              <a:ext cx="118903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9" h="21600" fill="norm" stroke="1" extrusionOk="0">
                  <a:moveTo>
                    <a:pt x="10019" y="0"/>
                  </a:moveTo>
                  <a:cubicBezTo>
                    <a:pt x="7427" y="0"/>
                    <a:pt x="4835" y="0"/>
                    <a:pt x="2891" y="480"/>
                  </a:cubicBezTo>
                  <a:cubicBezTo>
                    <a:pt x="947" y="960"/>
                    <a:pt x="-349" y="1920"/>
                    <a:pt x="83" y="2760"/>
                  </a:cubicBezTo>
                  <a:cubicBezTo>
                    <a:pt x="515" y="3600"/>
                    <a:pt x="2675" y="4320"/>
                    <a:pt x="6779" y="6000"/>
                  </a:cubicBezTo>
                  <a:cubicBezTo>
                    <a:pt x="10883" y="7680"/>
                    <a:pt x="16931" y="10320"/>
                    <a:pt x="19091" y="13080"/>
                  </a:cubicBezTo>
                  <a:cubicBezTo>
                    <a:pt x="21251" y="15840"/>
                    <a:pt x="19523" y="18720"/>
                    <a:pt x="1779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5" name="Line"/>
            <p:cNvSpPr/>
            <p:nvPr/>
          </p:nvSpPr>
          <p:spPr>
            <a:xfrm>
              <a:off x="4446766" y="5265164"/>
              <a:ext cx="368010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50" y="15508"/>
                    <a:pt x="8700" y="9415"/>
                    <a:pt x="12300" y="5815"/>
                  </a:cubicBezTo>
                  <a:cubicBezTo>
                    <a:pt x="15900" y="2215"/>
                    <a:pt x="18750" y="110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6" name="Line"/>
            <p:cNvSpPr/>
            <p:nvPr/>
          </p:nvSpPr>
          <p:spPr>
            <a:xfrm>
              <a:off x="3281407" y="5812065"/>
              <a:ext cx="490989" cy="96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359" fill="norm" stroke="1" extrusionOk="0">
                  <a:moveTo>
                    <a:pt x="0" y="14779"/>
                  </a:moveTo>
                  <a:cubicBezTo>
                    <a:pt x="3469" y="13074"/>
                    <a:pt x="6939" y="11368"/>
                    <a:pt x="10352" y="9095"/>
                  </a:cubicBezTo>
                  <a:cubicBezTo>
                    <a:pt x="13766" y="6821"/>
                    <a:pt x="17123" y="3979"/>
                    <a:pt x="19082" y="2274"/>
                  </a:cubicBezTo>
                  <a:cubicBezTo>
                    <a:pt x="21040" y="568"/>
                    <a:pt x="21600" y="0"/>
                    <a:pt x="21488" y="0"/>
                  </a:cubicBezTo>
                  <a:cubicBezTo>
                    <a:pt x="21376" y="0"/>
                    <a:pt x="20593" y="568"/>
                    <a:pt x="18690" y="2558"/>
                  </a:cubicBezTo>
                  <a:cubicBezTo>
                    <a:pt x="16788" y="4547"/>
                    <a:pt x="13766" y="7958"/>
                    <a:pt x="11360" y="10800"/>
                  </a:cubicBezTo>
                  <a:cubicBezTo>
                    <a:pt x="8953" y="13642"/>
                    <a:pt x="7163" y="15916"/>
                    <a:pt x="5988" y="17621"/>
                  </a:cubicBezTo>
                  <a:cubicBezTo>
                    <a:pt x="4812" y="19326"/>
                    <a:pt x="4253" y="20463"/>
                    <a:pt x="4365" y="21032"/>
                  </a:cubicBezTo>
                  <a:cubicBezTo>
                    <a:pt x="4477" y="21600"/>
                    <a:pt x="5260" y="21600"/>
                    <a:pt x="6939" y="19611"/>
                  </a:cubicBezTo>
                  <a:cubicBezTo>
                    <a:pt x="8618" y="17621"/>
                    <a:pt x="11192" y="13642"/>
                    <a:pt x="12759" y="11084"/>
                  </a:cubicBezTo>
                  <a:cubicBezTo>
                    <a:pt x="14325" y="8526"/>
                    <a:pt x="14885" y="7389"/>
                    <a:pt x="14885" y="7105"/>
                  </a:cubicBezTo>
                  <a:cubicBezTo>
                    <a:pt x="14885" y="6821"/>
                    <a:pt x="14325" y="7390"/>
                    <a:pt x="13262" y="8526"/>
                  </a:cubicBezTo>
                  <a:cubicBezTo>
                    <a:pt x="12199" y="9663"/>
                    <a:pt x="10632" y="11368"/>
                    <a:pt x="9569" y="12789"/>
                  </a:cubicBezTo>
                  <a:cubicBezTo>
                    <a:pt x="8506" y="14211"/>
                    <a:pt x="7946" y="15347"/>
                    <a:pt x="8170" y="15916"/>
                  </a:cubicBezTo>
                  <a:cubicBezTo>
                    <a:pt x="8394" y="16484"/>
                    <a:pt x="9401" y="16484"/>
                    <a:pt x="10464" y="16768"/>
                  </a:cubicBezTo>
                  <a:cubicBezTo>
                    <a:pt x="11527" y="17053"/>
                    <a:pt x="12647" y="17621"/>
                    <a:pt x="13766" y="181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7" name="Line"/>
            <p:cNvSpPr/>
            <p:nvPr/>
          </p:nvSpPr>
          <p:spPr>
            <a:xfrm>
              <a:off x="2034904" y="5171696"/>
              <a:ext cx="745967" cy="913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380" fill="norm" stroke="1" extrusionOk="0">
                  <a:moveTo>
                    <a:pt x="18579" y="3803"/>
                  </a:moveTo>
                  <a:cubicBezTo>
                    <a:pt x="18579" y="3205"/>
                    <a:pt x="18579" y="2607"/>
                    <a:pt x="18103" y="2008"/>
                  </a:cubicBezTo>
                  <a:cubicBezTo>
                    <a:pt x="17628" y="1410"/>
                    <a:pt x="16676" y="812"/>
                    <a:pt x="15284" y="453"/>
                  </a:cubicBezTo>
                  <a:cubicBezTo>
                    <a:pt x="13893" y="94"/>
                    <a:pt x="12063" y="-26"/>
                    <a:pt x="10745" y="4"/>
                  </a:cubicBezTo>
                  <a:cubicBezTo>
                    <a:pt x="9427" y="34"/>
                    <a:pt x="8621" y="213"/>
                    <a:pt x="7413" y="782"/>
                  </a:cubicBezTo>
                  <a:cubicBezTo>
                    <a:pt x="6205" y="1350"/>
                    <a:pt x="4594" y="2308"/>
                    <a:pt x="3313" y="3684"/>
                  </a:cubicBezTo>
                  <a:cubicBezTo>
                    <a:pt x="2032" y="5060"/>
                    <a:pt x="1080" y="6855"/>
                    <a:pt x="531" y="8590"/>
                  </a:cubicBezTo>
                  <a:cubicBezTo>
                    <a:pt x="-19" y="10325"/>
                    <a:pt x="-165" y="12001"/>
                    <a:pt x="201" y="13496"/>
                  </a:cubicBezTo>
                  <a:cubicBezTo>
                    <a:pt x="567" y="14992"/>
                    <a:pt x="1446" y="16309"/>
                    <a:pt x="2764" y="17565"/>
                  </a:cubicBezTo>
                  <a:cubicBezTo>
                    <a:pt x="4082" y="18822"/>
                    <a:pt x="5839" y="20018"/>
                    <a:pt x="7487" y="20706"/>
                  </a:cubicBezTo>
                  <a:cubicBezTo>
                    <a:pt x="9134" y="21394"/>
                    <a:pt x="10672" y="21574"/>
                    <a:pt x="12246" y="21155"/>
                  </a:cubicBezTo>
                  <a:cubicBezTo>
                    <a:pt x="13820" y="20736"/>
                    <a:pt x="15431" y="19719"/>
                    <a:pt x="16786" y="18313"/>
                  </a:cubicBezTo>
                  <a:cubicBezTo>
                    <a:pt x="18140" y="16907"/>
                    <a:pt x="19238" y="15112"/>
                    <a:pt x="19971" y="13257"/>
                  </a:cubicBezTo>
                  <a:cubicBezTo>
                    <a:pt x="20703" y="11402"/>
                    <a:pt x="21069" y="9488"/>
                    <a:pt x="21252" y="8351"/>
                  </a:cubicBezTo>
                  <a:cubicBezTo>
                    <a:pt x="21435" y="7214"/>
                    <a:pt x="21435" y="6855"/>
                    <a:pt x="21069" y="6556"/>
                  </a:cubicBezTo>
                  <a:cubicBezTo>
                    <a:pt x="20703" y="6257"/>
                    <a:pt x="19971" y="6017"/>
                    <a:pt x="19092" y="6137"/>
                  </a:cubicBezTo>
                  <a:cubicBezTo>
                    <a:pt x="18213" y="6257"/>
                    <a:pt x="17188" y="6735"/>
                    <a:pt x="16163" y="72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8" name="Line"/>
            <p:cNvSpPr/>
            <p:nvPr/>
          </p:nvSpPr>
          <p:spPr>
            <a:xfrm>
              <a:off x="0" y="5633172"/>
              <a:ext cx="1306164" cy="66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fill="norm" stroke="1" extrusionOk="0">
                  <a:moveTo>
                    <a:pt x="0" y="19938"/>
                  </a:moveTo>
                  <a:cubicBezTo>
                    <a:pt x="1688" y="20769"/>
                    <a:pt x="3375" y="21600"/>
                    <a:pt x="5084" y="21600"/>
                  </a:cubicBezTo>
                  <a:cubicBezTo>
                    <a:pt x="6792" y="21600"/>
                    <a:pt x="8522" y="20769"/>
                    <a:pt x="10125" y="19523"/>
                  </a:cubicBezTo>
                  <a:cubicBezTo>
                    <a:pt x="11728" y="18277"/>
                    <a:pt x="13205" y="16615"/>
                    <a:pt x="14618" y="14954"/>
                  </a:cubicBezTo>
                  <a:cubicBezTo>
                    <a:pt x="16031" y="13292"/>
                    <a:pt x="17381" y="11631"/>
                    <a:pt x="18394" y="10385"/>
                  </a:cubicBezTo>
                  <a:cubicBezTo>
                    <a:pt x="19406" y="9139"/>
                    <a:pt x="20081" y="8308"/>
                    <a:pt x="20609" y="7062"/>
                  </a:cubicBezTo>
                  <a:cubicBezTo>
                    <a:pt x="21136" y="5815"/>
                    <a:pt x="21516" y="4154"/>
                    <a:pt x="21558" y="2908"/>
                  </a:cubicBezTo>
                  <a:cubicBezTo>
                    <a:pt x="21600" y="1662"/>
                    <a:pt x="21305" y="831"/>
                    <a:pt x="2100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9" name="Line"/>
            <p:cNvSpPr/>
            <p:nvPr/>
          </p:nvSpPr>
          <p:spPr>
            <a:xfrm>
              <a:off x="981355" y="5487502"/>
              <a:ext cx="368324" cy="39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600" fill="norm" stroke="1" extrusionOk="0">
                  <a:moveTo>
                    <a:pt x="0" y="0"/>
                  </a:moveTo>
                  <a:cubicBezTo>
                    <a:pt x="3128" y="0"/>
                    <a:pt x="6257" y="0"/>
                    <a:pt x="9608" y="565"/>
                  </a:cubicBezTo>
                  <a:cubicBezTo>
                    <a:pt x="12960" y="1129"/>
                    <a:pt x="16535" y="2259"/>
                    <a:pt x="18695" y="3529"/>
                  </a:cubicBezTo>
                  <a:cubicBezTo>
                    <a:pt x="20855" y="4800"/>
                    <a:pt x="21600" y="6212"/>
                    <a:pt x="21451" y="7906"/>
                  </a:cubicBezTo>
                  <a:cubicBezTo>
                    <a:pt x="21302" y="9600"/>
                    <a:pt x="20259" y="11576"/>
                    <a:pt x="18099" y="13906"/>
                  </a:cubicBezTo>
                  <a:cubicBezTo>
                    <a:pt x="15939" y="16235"/>
                    <a:pt x="12662" y="18918"/>
                    <a:pt x="938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0" name="Line"/>
            <p:cNvSpPr/>
            <p:nvPr/>
          </p:nvSpPr>
          <p:spPr>
            <a:xfrm>
              <a:off x="3267872" y="2674966"/>
              <a:ext cx="650166" cy="791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296" fill="norm" stroke="1" extrusionOk="0">
                  <a:moveTo>
                    <a:pt x="19957" y="3682"/>
                  </a:moveTo>
                  <a:cubicBezTo>
                    <a:pt x="19207" y="2582"/>
                    <a:pt x="18456" y="1481"/>
                    <a:pt x="17289" y="793"/>
                  </a:cubicBezTo>
                  <a:cubicBezTo>
                    <a:pt x="16121" y="105"/>
                    <a:pt x="14536" y="-170"/>
                    <a:pt x="12493" y="105"/>
                  </a:cubicBezTo>
                  <a:cubicBezTo>
                    <a:pt x="10450" y="380"/>
                    <a:pt x="7948" y="1206"/>
                    <a:pt x="5863" y="2410"/>
                  </a:cubicBezTo>
                  <a:cubicBezTo>
                    <a:pt x="3778" y="3613"/>
                    <a:pt x="2110" y="5196"/>
                    <a:pt x="1109" y="7156"/>
                  </a:cubicBezTo>
                  <a:cubicBezTo>
                    <a:pt x="109" y="9117"/>
                    <a:pt x="-225" y="11455"/>
                    <a:pt x="150" y="13588"/>
                  </a:cubicBezTo>
                  <a:cubicBezTo>
                    <a:pt x="526" y="15720"/>
                    <a:pt x="1610" y="17647"/>
                    <a:pt x="3153" y="18988"/>
                  </a:cubicBezTo>
                  <a:cubicBezTo>
                    <a:pt x="4695" y="20329"/>
                    <a:pt x="6697" y="21086"/>
                    <a:pt x="9074" y="21258"/>
                  </a:cubicBezTo>
                  <a:cubicBezTo>
                    <a:pt x="11451" y="21430"/>
                    <a:pt x="14203" y="21017"/>
                    <a:pt x="16288" y="20089"/>
                  </a:cubicBezTo>
                  <a:cubicBezTo>
                    <a:pt x="18373" y="19160"/>
                    <a:pt x="19790" y="17715"/>
                    <a:pt x="20541" y="15996"/>
                  </a:cubicBezTo>
                  <a:cubicBezTo>
                    <a:pt x="21292" y="14276"/>
                    <a:pt x="21375" y="12281"/>
                    <a:pt x="21000" y="10699"/>
                  </a:cubicBezTo>
                  <a:cubicBezTo>
                    <a:pt x="20624" y="9117"/>
                    <a:pt x="19790" y="7947"/>
                    <a:pt x="18873" y="7156"/>
                  </a:cubicBezTo>
                  <a:cubicBezTo>
                    <a:pt x="17956" y="6365"/>
                    <a:pt x="16955" y="5952"/>
                    <a:pt x="16621" y="5643"/>
                  </a:cubicBezTo>
                  <a:cubicBezTo>
                    <a:pt x="16288" y="5333"/>
                    <a:pt x="16621" y="5127"/>
                    <a:pt x="16955" y="49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1" name="Line"/>
            <p:cNvSpPr/>
            <p:nvPr/>
          </p:nvSpPr>
          <p:spPr>
            <a:xfrm>
              <a:off x="4155427" y="2082066"/>
              <a:ext cx="84336" cy="653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7" fill="norm" stroke="1" extrusionOk="0">
                  <a:moveTo>
                    <a:pt x="21600" y="549"/>
                  </a:moveTo>
                  <a:cubicBezTo>
                    <a:pt x="17673" y="213"/>
                    <a:pt x="13745" y="-123"/>
                    <a:pt x="11782" y="45"/>
                  </a:cubicBezTo>
                  <a:cubicBezTo>
                    <a:pt x="9818" y="213"/>
                    <a:pt x="9818" y="886"/>
                    <a:pt x="9491" y="2566"/>
                  </a:cubicBezTo>
                  <a:cubicBezTo>
                    <a:pt x="9164" y="4247"/>
                    <a:pt x="8509" y="6937"/>
                    <a:pt x="7854" y="9795"/>
                  </a:cubicBezTo>
                  <a:cubicBezTo>
                    <a:pt x="7200" y="12652"/>
                    <a:pt x="6545" y="15678"/>
                    <a:pt x="5891" y="17611"/>
                  </a:cubicBezTo>
                  <a:cubicBezTo>
                    <a:pt x="5236" y="19544"/>
                    <a:pt x="4582" y="20384"/>
                    <a:pt x="3600" y="20847"/>
                  </a:cubicBezTo>
                  <a:cubicBezTo>
                    <a:pt x="2618" y="21309"/>
                    <a:pt x="1309" y="21393"/>
                    <a:pt x="0" y="214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2" name="Line"/>
            <p:cNvSpPr/>
            <p:nvPr/>
          </p:nvSpPr>
          <p:spPr>
            <a:xfrm>
              <a:off x="4004176" y="2589437"/>
              <a:ext cx="128251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600" fill="norm" stroke="1" extrusionOk="0">
                  <a:moveTo>
                    <a:pt x="4736" y="0"/>
                  </a:moveTo>
                  <a:cubicBezTo>
                    <a:pt x="2619" y="424"/>
                    <a:pt x="501" y="847"/>
                    <a:pt x="78" y="1906"/>
                  </a:cubicBezTo>
                  <a:cubicBezTo>
                    <a:pt x="-346" y="2965"/>
                    <a:pt x="925" y="4659"/>
                    <a:pt x="4736" y="8047"/>
                  </a:cubicBezTo>
                  <a:cubicBezTo>
                    <a:pt x="8548" y="11435"/>
                    <a:pt x="14901" y="16518"/>
                    <a:pt x="2125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3" name="Line"/>
            <p:cNvSpPr/>
            <p:nvPr/>
          </p:nvSpPr>
          <p:spPr>
            <a:xfrm>
              <a:off x="4124759" y="2650772"/>
              <a:ext cx="199339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4" name="Line"/>
            <p:cNvSpPr/>
            <p:nvPr/>
          </p:nvSpPr>
          <p:spPr>
            <a:xfrm>
              <a:off x="2962654" y="4881822"/>
              <a:ext cx="4389202" cy="111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22" y="3995"/>
                  </a:moveTo>
                  <a:cubicBezTo>
                    <a:pt x="185" y="3896"/>
                    <a:pt x="348" y="3797"/>
                    <a:pt x="606" y="3748"/>
                  </a:cubicBezTo>
                  <a:cubicBezTo>
                    <a:pt x="864" y="3699"/>
                    <a:pt x="1215" y="3699"/>
                    <a:pt x="1624" y="3600"/>
                  </a:cubicBezTo>
                  <a:cubicBezTo>
                    <a:pt x="2032" y="3501"/>
                    <a:pt x="2497" y="3304"/>
                    <a:pt x="2931" y="3132"/>
                  </a:cubicBezTo>
                  <a:cubicBezTo>
                    <a:pt x="3364" y="2959"/>
                    <a:pt x="3766" y="2811"/>
                    <a:pt x="4162" y="2638"/>
                  </a:cubicBezTo>
                  <a:cubicBezTo>
                    <a:pt x="4558" y="2466"/>
                    <a:pt x="4947" y="2268"/>
                    <a:pt x="5356" y="2096"/>
                  </a:cubicBezTo>
                  <a:cubicBezTo>
                    <a:pt x="5764" y="1923"/>
                    <a:pt x="6191" y="1775"/>
                    <a:pt x="6625" y="1603"/>
                  </a:cubicBezTo>
                  <a:cubicBezTo>
                    <a:pt x="7058" y="1430"/>
                    <a:pt x="7498" y="1233"/>
                    <a:pt x="7938" y="1060"/>
                  </a:cubicBezTo>
                  <a:cubicBezTo>
                    <a:pt x="8378" y="888"/>
                    <a:pt x="8818" y="740"/>
                    <a:pt x="9251" y="641"/>
                  </a:cubicBezTo>
                  <a:cubicBezTo>
                    <a:pt x="9685" y="542"/>
                    <a:pt x="10112" y="493"/>
                    <a:pt x="10545" y="419"/>
                  </a:cubicBezTo>
                  <a:cubicBezTo>
                    <a:pt x="10979" y="345"/>
                    <a:pt x="11419" y="247"/>
                    <a:pt x="11877" y="173"/>
                  </a:cubicBezTo>
                  <a:cubicBezTo>
                    <a:pt x="12336" y="99"/>
                    <a:pt x="12813" y="49"/>
                    <a:pt x="13329" y="25"/>
                  </a:cubicBezTo>
                  <a:cubicBezTo>
                    <a:pt x="13844" y="0"/>
                    <a:pt x="14397" y="0"/>
                    <a:pt x="14937" y="0"/>
                  </a:cubicBezTo>
                  <a:cubicBezTo>
                    <a:pt x="15477" y="0"/>
                    <a:pt x="16005" y="0"/>
                    <a:pt x="16514" y="25"/>
                  </a:cubicBezTo>
                  <a:cubicBezTo>
                    <a:pt x="17023" y="49"/>
                    <a:pt x="17513" y="99"/>
                    <a:pt x="17971" y="173"/>
                  </a:cubicBezTo>
                  <a:cubicBezTo>
                    <a:pt x="18430" y="247"/>
                    <a:pt x="18857" y="345"/>
                    <a:pt x="19297" y="444"/>
                  </a:cubicBezTo>
                  <a:cubicBezTo>
                    <a:pt x="19737" y="542"/>
                    <a:pt x="20189" y="641"/>
                    <a:pt x="20447" y="690"/>
                  </a:cubicBezTo>
                  <a:cubicBezTo>
                    <a:pt x="20704" y="740"/>
                    <a:pt x="20767" y="740"/>
                    <a:pt x="20836" y="690"/>
                  </a:cubicBezTo>
                  <a:cubicBezTo>
                    <a:pt x="20905" y="641"/>
                    <a:pt x="20981" y="542"/>
                    <a:pt x="21050" y="641"/>
                  </a:cubicBezTo>
                  <a:cubicBezTo>
                    <a:pt x="21119" y="740"/>
                    <a:pt x="21182" y="1036"/>
                    <a:pt x="21264" y="1849"/>
                  </a:cubicBezTo>
                  <a:cubicBezTo>
                    <a:pt x="21345" y="2663"/>
                    <a:pt x="21446" y="3995"/>
                    <a:pt x="21502" y="5474"/>
                  </a:cubicBezTo>
                  <a:cubicBezTo>
                    <a:pt x="21559" y="6953"/>
                    <a:pt x="21571" y="8581"/>
                    <a:pt x="21578" y="10430"/>
                  </a:cubicBezTo>
                  <a:cubicBezTo>
                    <a:pt x="21584" y="12279"/>
                    <a:pt x="21584" y="14351"/>
                    <a:pt x="21546" y="15904"/>
                  </a:cubicBezTo>
                  <a:cubicBezTo>
                    <a:pt x="21509" y="17458"/>
                    <a:pt x="21433" y="18493"/>
                    <a:pt x="21308" y="19258"/>
                  </a:cubicBezTo>
                  <a:cubicBezTo>
                    <a:pt x="21182" y="20022"/>
                    <a:pt x="21006" y="20515"/>
                    <a:pt x="20711" y="20860"/>
                  </a:cubicBezTo>
                  <a:cubicBezTo>
                    <a:pt x="20415" y="21205"/>
                    <a:pt x="20001" y="21403"/>
                    <a:pt x="19536" y="21501"/>
                  </a:cubicBezTo>
                  <a:cubicBezTo>
                    <a:pt x="19071" y="21600"/>
                    <a:pt x="18556" y="21600"/>
                    <a:pt x="18053" y="21600"/>
                  </a:cubicBezTo>
                  <a:cubicBezTo>
                    <a:pt x="17550" y="21600"/>
                    <a:pt x="17060" y="21600"/>
                    <a:pt x="16602" y="21575"/>
                  </a:cubicBezTo>
                  <a:cubicBezTo>
                    <a:pt x="16143" y="21551"/>
                    <a:pt x="15716" y="21501"/>
                    <a:pt x="15276" y="21452"/>
                  </a:cubicBezTo>
                  <a:cubicBezTo>
                    <a:pt x="14836" y="21403"/>
                    <a:pt x="14384" y="21353"/>
                    <a:pt x="13925" y="21304"/>
                  </a:cubicBezTo>
                  <a:cubicBezTo>
                    <a:pt x="13467" y="21255"/>
                    <a:pt x="13002" y="21205"/>
                    <a:pt x="12524" y="21181"/>
                  </a:cubicBezTo>
                  <a:cubicBezTo>
                    <a:pt x="12047" y="21156"/>
                    <a:pt x="11557" y="21156"/>
                    <a:pt x="11073" y="21132"/>
                  </a:cubicBezTo>
                  <a:cubicBezTo>
                    <a:pt x="10589" y="21107"/>
                    <a:pt x="10112" y="21058"/>
                    <a:pt x="9647" y="21008"/>
                  </a:cubicBezTo>
                  <a:cubicBezTo>
                    <a:pt x="9182" y="20959"/>
                    <a:pt x="8730" y="20910"/>
                    <a:pt x="8239" y="20836"/>
                  </a:cubicBezTo>
                  <a:cubicBezTo>
                    <a:pt x="7749" y="20762"/>
                    <a:pt x="7222" y="20663"/>
                    <a:pt x="6732" y="20589"/>
                  </a:cubicBezTo>
                  <a:cubicBezTo>
                    <a:pt x="6242" y="20515"/>
                    <a:pt x="5789" y="20466"/>
                    <a:pt x="5318" y="20392"/>
                  </a:cubicBezTo>
                  <a:cubicBezTo>
                    <a:pt x="4847" y="20318"/>
                    <a:pt x="4357" y="20219"/>
                    <a:pt x="3848" y="20170"/>
                  </a:cubicBezTo>
                  <a:cubicBezTo>
                    <a:pt x="3339" y="20121"/>
                    <a:pt x="2811" y="20121"/>
                    <a:pt x="2441" y="20145"/>
                  </a:cubicBezTo>
                  <a:cubicBezTo>
                    <a:pt x="2070" y="20170"/>
                    <a:pt x="1856" y="20219"/>
                    <a:pt x="1643" y="20392"/>
                  </a:cubicBezTo>
                  <a:cubicBezTo>
                    <a:pt x="1429" y="20564"/>
                    <a:pt x="1215" y="20860"/>
                    <a:pt x="1077" y="21008"/>
                  </a:cubicBezTo>
                  <a:cubicBezTo>
                    <a:pt x="939" y="21156"/>
                    <a:pt x="876" y="21156"/>
                    <a:pt x="750" y="20762"/>
                  </a:cubicBezTo>
                  <a:cubicBezTo>
                    <a:pt x="625" y="20367"/>
                    <a:pt x="436" y="19578"/>
                    <a:pt x="286" y="18518"/>
                  </a:cubicBezTo>
                  <a:cubicBezTo>
                    <a:pt x="135" y="17458"/>
                    <a:pt x="22" y="16126"/>
                    <a:pt x="3" y="14548"/>
                  </a:cubicBezTo>
                  <a:cubicBezTo>
                    <a:pt x="-16" y="12970"/>
                    <a:pt x="59" y="11145"/>
                    <a:pt x="210" y="9395"/>
                  </a:cubicBezTo>
                  <a:cubicBezTo>
                    <a:pt x="361" y="7644"/>
                    <a:pt x="587" y="5967"/>
                    <a:pt x="719" y="5030"/>
                  </a:cubicBezTo>
                  <a:cubicBezTo>
                    <a:pt x="851" y="4093"/>
                    <a:pt x="889" y="3896"/>
                    <a:pt x="926" y="36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5" name="Line"/>
            <p:cNvSpPr/>
            <p:nvPr/>
          </p:nvSpPr>
          <p:spPr>
            <a:xfrm>
              <a:off x="3026562" y="3455790"/>
              <a:ext cx="4638681" cy="1027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600" fill="norm" stroke="1" extrusionOk="0">
                  <a:moveTo>
                    <a:pt x="9" y="2096"/>
                  </a:moveTo>
                  <a:cubicBezTo>
                    <a:pt x="330" y="2042"/>
                    <a:pt x="651" y="1988"/>
                    <a:pt x="1013" y="1907"/>
                  </a:cubicBezTo>
                  <a:cubicBezTo>
                    <a:pt x="1376" y="1827"/>
                    <a:pt x="1780" y="1719"/>
                    <a:pt x="2238" y="1666"/>
                  </a:cubicBezTo>
                  <a:cubicBezTo>
                    <a:pt x="2695" y="1612"/>
                    <a:pt x="3207" y="1612"/>
                    <a:pt x="3652" y="1558"/>
                  </a:cubicBezTo>
                  <a:cubicBezTo>
                    <a:pt x="4098" y="1504"/>
                    <a:pt x="4479" y="1397"/>
                    <a:pt x="4889" y="1236"/>
                  </a:cubicBezTo>
                  <a:cubicBezTo>
                    <a:pt x="5299" y="1075"/>
                    <a:pt x="5739" y="860"/>
                    <a:pt x="6179" y="699"/>
                  </a:cubicBezTo>
                  <a:cubicBezTo>
                    <a:pt x="6618" y="537"/>
                    <a:pt x="7058" y="430"/>
                    <a:pt x="7486" y="322"/>
                  </a:cubicBezTo>
                  <a:cubicBezTo>
                    <a:pt x="7914" y="215"/>
                    <a:pt x="8330" y="107"/>
                    <a:pt x="8782" y="54"/>
                  </a:cubicBezTo>
                  <a:cubicBezTo>
                    <a:pt x="9234" y="0"/>
                    <a:pt x="9721" y="0"/>
                    <a:pt x="10203" y="0"/>
                  </a:cubicBezTo>
                  <a:cubicBezTo>
                    <a:pt x="10684" y="0"/>
                    <a:pt x="11159" y="0"/>
                    <a:pt x="11629" y="27"/>
                  </a:cubicBezTo>
                  <a:cubicBezTo>
                    <a:pt x="12099" y="54"/>
                    <a:pt x="12562" y="107"/>
                    <a:pt x="13020" y="161"/>
                  </a:cubicBezTo>
                  <a:cubicBezTo>
                    <a:pt x="13478" y="215"/>
                    <a:pt x="13929" y="269"/>
                    <a:pt x="14393" y="322"/>
                  </a:cubicBezTo>
                  <a:cubicBezTo>
                    <a:pt x="14857" y="376"/>
                    <a:pt x="15332" y="430"/>
                    <a:pt x="15808" y="484"/>
                  </a:cubicBezTo>
                  <a:cubicBezTo>
                    <a:pt x="16283" y="537"/>
                    <a:pt x="16759" y="591"/>
                    <a:pt x="17246" y="618"/>
                  </a:cubicBezTo>
                  <a:cubicBezTo>
                    <a:pt x="17733" y="645"/>
                    <a:pt x="18233" y="645"/>
                    <a:pt x="18696" y="672"/>
                  </a:cubicBezTo>
                  <a:cubicBezTo>
                    <a:pt x="19160" y="699"/>
                    <a:pt x="19588" y="752"/>
                    <a:pt x="20004" y="860"/>
                  </a:cubicBezTo>
                  <a:cubicBezTo>
                    <a:pt x="20420" y="967"/>
                    <a:pt x="20824" y="1128"/>
                    <a:pt x="21056" y="1236"/>
                  </a:cubicBezTo>
                  <a:cubicBezTo>
                    <a:pt x="21288" y="1343"/>
                    <a:pt x="21347" y="1397"/>
                    <a:pt x="21407" y="1451"/>
                  </a:cubicBezTo>
                  <a:cubicBezTo>
                    <a:pt x="21466" y="1504"/>
                    <a:pt x="21526" y="1558"/>
                    <a:pt x="21555" y="1800"/>
                  </a:cubicBezTo>
                  <a:cubicBezTo>
                    <a:pt x="21585" y="2042"/>
                    <a:pt x="21585" y="2472"/>
                    <a:pt x="21555" y="3466"/>
                  </a:cubicBezTo>
                  <a:cubicBezTo>
                    <a:pt x="21526" y="4460"/>
                    <a:pt x="21466" y="6018"/>
                    <a:pt x="21419" y="7684"/>
                  </a:cubicBezTo>
                  <a:cubicBezTo>
                    <a:pt x="21371" y="9349"/>
                    <a:pt x="21335" y="11122"/>
                    <a:pt x="21294" y="12707"/>
                  </a:cubicBezTo>
                  <a:cubicBezTo>
                    <a:pt x="21252" y="14293"/>
                    <a:pt x="21205" y="15690"/>
                    <a:pt x="21145" y="16872"/>
                  </a:cubicBezTo>
                  <a:cubicBezTo>
                    <a:pt x="21086" y="18054"/>
                    <a:pt x="21014" y="19021"/>
                    <a:pt x="20872" y="19719"/>
                  </a:cubicBezTo>
                  <a:cubicBezTo>
                    <a:pt x="20729" y="20418"/>
                    <a:pt x="20515" y="20848"/>
                    <a:pt x="20170" y="21116"/>
                  </a:cubicBezTo>
                  <a:cubicBezTo>
                    <a:pt x="19826" y="21385"/>
                    <a:pt x="19350" y="21493"/>
                    <a:pt x="18875" y="21546"/>
                  </a:cubicBezTo>
                  <a:cubicBezTo>
                    <a:pt x="18399" y="21600"/>
                    <a:pt x="17924" y="21600"/>
                    <a:pt x="17478" y="21600"/>
                  </a:cubicBezTo>
                  <a:cubicBezTo>
                    <a:pt x="17032" y="21600"/>
                    <a:pt x="16616" y="21600"/>
                    <a:pt x="16170" y="21546"/>
                  </a:cubicBezTo>
                  <a:cubicBezTo>
                    <a:pt x="15724" y="21493"/>
                    <a:pt x="15249" y="21385"/>
                    <a:pt x="14815" y="21304"/>
                  </a:cubicBezTo>
                  <a:cubicBezTo>
                    <a:pt x="14381" y="21224"/>
                    <a:pt x="13989" y="21170"/>
                    <a:pt x="13579" y="21090"/>
                  </a:cubicBezTo>
                  <a:cubicBezTo>
                    <a:pt x="13168" y="21009"/>
                    <a:pt x="12741" y="20901"/>
                    <a:pt x="12336" y="20794"/>
                  </a:cubicBezTo>
                  <a:cubicBezTo>
                    <a:pt x="11932" y="20687"/>
                    <a:pt x="11552" y="20579"/>
                    <a:pt x="11112" y="20418"/>
                  </a:cubicBezTo>
                  <a:cubicBezTo>
                    <a:pt x="10672" y="20257"/>
                    <a:pt x="10173" y="20042"/>
                    <a:pt x="9685" y="19854"/>
                  </a:cubicBezTo>
                  <a:cubicBezTo>
                    <a:pt x="9198" y="19666"/>
                    <a:pt x="8722" y="19504"/>
                    <a:pt x="8253" y="19370"/>
                  </a:cubicBezTo>
                  <a:cubicBezTo>
                    <a:pt x="7783" y="19236"/>
                    <a:pt x="7320" y="19128"/>
                    <a:pt x="6868" y="19048"/>
                  </a:cubicBezTo>
                  <a:cubicBezTo>
                    <a:pt x="6416" y="18967"/>
                    <a:pt x="5976" y="18913"/>
                    <a:pt x="5513" y="18833"/>
                  </a:cubicBezTo>
                  <a:cubicBezTo>
                    <a:pt x="5049" y="18752"/>
                    <a:pt x="4562" y="18645"/>
                    <a:pt x="4074" y="18564"/>
                  </a:cubicBezTo>
                  <a:cubicBezTo>
                    <a:pt x="3587" y="18484"/>
                    <a:pt x="3100" y="18430"/>
                    <a:pt x="2636" y="18430"/>
                  </a:cubicBezTo>
                  <a:cubicBezTo>
                    <a:pt x="2172" y="18430"/>
                    <a:pt x="1732" y="18484"/>
                    <a:pt x="1364" y="18510"/>
                  </a:cubicBezTo>
                  <a:cubicBezTo>
                    <a:pt x="995" y="18537"/>
                    <a:pt x="698" y="18537"/>
                    <a:pt x="514" y="18484"/>
                  </a:cubicBezTo>
                  <a:cubicBezTo>
                    <a:pt x="330" y="18430"/>
                    <a:pt x="258" y="18322"/>
                    <a:pt x="193" y="18188"/>
                  </a:cubicBezTo>
                  <a:cubicBezTo>
                    <a:pt x="128" y="18054"/>
                    <a:pt x="68" y="17893"/>
                    <a:pt x="33" y="17436"/>
                  </a:cubicBezTo>
                  <a:cubicBezTo>
                    <a:pt x="-3" y="16979"/>
                    <a:pt x="-15" y="16227"/>
                    <a:pt x="27" y="15018"/>
                  </a:cubicBezTo>
                  <a:cubicBezTo>
                    <a:pt x="68" y="13809"/>
                    <a:pt x="163" y="12143"/>
                    <a:pt x="288" y="10263"/>
                  </a:cubicBezTo>
                  <a:cubicBezTo>
                    <a:pt x="413" y="8382"/>
                    <a:pt x="567" y="6287"/>
                    <a:pt x="686" y="4594"/>
                  </a:cubicBezTo>
                  <a:cubicBezTo>
                    <a:pt x="805" y="2901"/>
                    <a:pt x="888" y="1612"/>
                    <a:pt x="972" y="3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3" name="Drawing"/>
          <p:cNvGrpSpPr/>
          <p:nvPr/>
        </p:nvGrpSpPr>
        <p:grpSpPr>
          <a:xfrm>
            <a:off x="1014297" y="252276"/>
            <a:ext cx="11426098" cy="8656592"/>
            <a:chOff x="0" y="0"/>
            <a:chExt cx="11426096" cy="8656591"/>
          </a:xfrm>
        </p:grpSpPr>
        <p:sp>
          <p:nvSpPr>
            <p:cNvPr id="1678" name="Line"/>
            <p:cNvSpPr/>
            <p:nvPr/>
          </p:nvSpPr>
          <p:spPr>
            <a:xfrm>
              <a:off x="2836" y="530459"/>
              <a:ext cx="216622" cy="957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363" fill="norm" stroke="1" extrusionOk="0">
                  <a:moveTo>
                    <a:pt x="2512" y="7507"/>
                  </a:moveTo>
                  <a:cubicBezTo>
                    <a:pt x="1758" y="8875"/>
                    <a:pt x="1005" y="10243"/>
                    <a:pt x="753" y="11838"/>
                  </a:cubicBezTo>
                  <a:cubicBezTo>
                    <a:pt x="502" y="13434"/>
                    <a:pt x="753" y="15258"/>
                    <a:pt x="1130" y="16797"/>
                  </a:cubicBezTo>
                  <a:cubicBezTo>
                    <a:pt x="1507" y="18335"/>
                    <a:pt x="2009" y="19589"/>
                    <a:pt x="2386" y="20359"/>
                  </a:cubicBezTo>
                  <a:cubicBezTo>
                    <a:pt x="2763" y="21128"/>
                    <a:pt x="3014" y="21413"/>
                    <a:pt x="3140" y="21356"/>
                  </a:cubicBezTo>
                  <a:cubicBezTo>
                    <a:pt x="3265" y="21299"/>
                    <a:pt x="3265" y="20900"/>
                    <a:pt x="2888" y="19732"/>
                  </a:cubicBezTo>
                  <a:cubicBezTo>
                    <a:pt x="2512" y="18563"/>
                    <a:pt x="1758" y="16626"/>
                    <a:pt x="1130" y="14688"/>
                  </a:cubicBezTo>
                  <a:cubicBezTo>
                    <a:pt x="502" y="12750"/>
                    <a:pt x="0" y="10812"/>
                    <a:pt x="0" y="8789"/>
                  </a:cubicBezTo>
                  <a:cubicBezTo>
                    <a:pt x="0" y="6766"/>
                    <a:pt x="502" y="4657"/>
                    <a:pt x="2009" y="3119"/>
                  </a:cubicBezTo>
                  <a:cubicBezTo>
                    <a:pt x="3516" y="1580"/>
                    <a:pt x="6028" y="611"/>
                    <a:pt x="9042" y="212"/>
                  </a:cubicBezTo>
                  <a:cubicBezTo>
                    <a:pt x="12056" y="-187"/>
                    <a:pt x="15572" y="-16"/>
                    <a:pt x="17958" y="668"/>
                  </a:cubicBezTo>
                  <a:cubicBezTo>
                    <a:pt x="20344" y="1352"/>
                    <a:pt x="21600" y="2549"/>
                    <a:pt x="21223" y="3745"/>
                  </a:cubicBezTo>
                  <a:cubicBezTo>
                    <a:pt x="20847" y="4942"/>
                    <a:pt x="18837" y="6139"/>
                    <a:pt x="15447" y="7079"/>
                  </a:cubicBezTo>
                  <a:cubicBezTo>
                    <a:pt x="12056" y="8020"/>
                    <a:pt x="7284" y="8704"/>
                    <a:pt x="4270" y="9046"/>
                  </a:cubicBezTo>
                  <a:cubicBezTo>
                    <a:pt x="1256" y="9388"/>
                    <a:pt x="0" y="9388"/>
                    <a:pt x="251" y="9388"/>
                  </a:cubicBezTo>
                  <a:cubicBezTo>
                    <a:pt x="502" y="9388"/>
                    <a:pt x="2260" y="9388"/>
                    <a:pt x="4019" y="93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9" name="Line"/>
            <p:cNvSpPr/>
            <p:nvPr/>
          </p:nvSpPr>
          <p:spPr>
            <a:xfrm>
              <a:off x="319732" y="1051086"/>
              <a:ext cx="145671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0" name="Line"/>
            <p:cNvSpPr/>
            <p:nvPr/>
          </p:nvSpPr>
          <p:spPr>
            <a:xfrm>
              <a:off x="365733" y="1242757"/>
              <a:ext cx="168671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1" name="Line"/>
            <p:cNvSpPr/>
            <p:nvPr/>
          </p:nvSpPr>
          <p:spPr>
            <a:xfrm>
              <a:off x="1625650" y="381411"/>
              <a:ext cx="465123" cy="1431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3" fill="norm" stroke="1" extrusionOk="0">
                  <a:moveTo>
                    <a:pt x="21600" y="618"/>
                  </a:moveTo>
                  <a:cubicBezTo>
                    <a:pt x="21363" y="425"/>
                    <a:pt x="21125" y="233"/>
                    <a:pt x="19701" y="117"/>
                  </a:cubicBezTo>
                  <a:cubicBezTo>
                    <a:pt x="18277" y="2"/>
                    <a:pt x="15666" y="-37"/>
                    <a:pt x="12699" y="40"/>
                  </a:cubicBezTo>
                  <a:cubicBezTo>
                    <a:pt x="9732" y="117"/>
                    <a:pt x="6409" y="310"/>
                    <a:pt x="4332" y="618"/>
                  </a:cubicBezTo>
                  <a:cubicBezTo>
                    <a:pt x="2255" y="926"/>
                    <a:pt x="1424" y="1349"/>
                    <a:pt x="1424" y="2081"/>
                  </a:cubicBezTo>
                  <a:cubicBezTo>
                    <a:pt x="1424" y="2812"/>
                    <a:pt x="2255" y="3852"/>
                    <a:pt x="2848" y="5122"/>
                  </a:cubicBezTo>
                  <a:cubicBezTo>
                    <a:pt x="3442" y="6393"/>
                    <a:pt x="3798" y="7895"/>
                    <a:pt x="3738" y="9396"/>
                  </a:cubicBezTo>
                  <a:cubicBezTo>
                    <a:pt x="3679" y="10898"/>
                    <a:pt x="3204" y="12399"/>
                    <a:pt x="2552" y="13901"/>
                  </a:cubicBezTo>
                  <a:cubicBezTo>
                    <a:pt x="1899" y="15403"/>
                    <a:pt x="1068" y="16904"/>
                    <a:pt x="593" y="18059"/>
                  </a:cubicBezTo>
                  <a:cubicBezTo>
                    <a:pt x="119" y="19214"/>
                    <a:pt x="0" y="20023"/>
                    <a:pt x="0" y="20523"/>
                  </a:cubicBezTo>
                  <a:cubicBezTo>
                    <a:pt x="0" y="21024"/>
                    <a:pt x="119" y="21216"/>
                    <a:pt x="475" y="21351"/>
                  </a:cubicBezTo>
                  <a:cubicBezTo>
                    <a:pt x="831" y="21486"/>
                    <a:pt x="1424" y="21563"/>
                    <a:pt x="2967" y="21563"/>
                  </a:cubicBezTo>
                  <a:cubicBezTo>
                    <a:pt x="4510" y="21563"/>
                    <a:pt x="7002" y="21486"/>
                    <a:pt x="9910" y="21351"/>
                  </a:cubicBezTo>
                  <a:cubicBezTo>
                    <a:pt x="12818" y="21216"/>
                    <a:pt x="16141" y="21024"/>
                    <a:pt x="19464" y="208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2" name="Line"/>
            <p:cNvSpPr/>
            <p:nvPr/>
          </p:nvSpPr>
          <p:spPr>
            <a:xfrm>
              <a:off x="1285890" y="644402"/>
              <a:ext cx="229870" cy="253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0993" fill="norm" stroke="1" extrusionOk="0">
                  <a:moveTo>
                    <a:pt x="17407" y="664"/>
                  </a:moveTo>
                  <a:cubicBezTo>
                    <a:pt x="14620" y="28"/>
                    <a:pt x="11833" y="-607"/>
                    <a:pt x="8697" y="1087"/>
                  </a:cubicBezTo>
                  <a:cubicBezTo>
                    <a:pt x="5562" y="2781"/>
                    <a:pt x="2078" y="6805"/>
                    <a:pt x="685" y="9769"/>
                  </a:cubicBezTo>
                  <a:cubicBezTo>
                    <a:pt x="-709" y="12734"/>
                    <a:pt x="-12" y="14640"/>
                    <a:pt x="3123" y="16122"/>
                  </a:cubicBezTo>
                  <a:cubicBezTo>
                    <a:pt x="6259" y="17605"/>
                    <a:pt x="11833" y="18664"/>
                    <a:pt x="15201" y="19405"/>
                  </a:cubicBezTo>
                  <a:cubicBezTo>
                    <a:pt x="18568" y="20146"/>
                    <a:pt x="19730" y="20569"/>
                    <a:pt x="20891" y="209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3" name="Line"/>
            <p:cNvSpPr/>
            <p:nvPr/>
          </p:nvSpPr>
          <p:spPr>
            <a:xfrm>
              <a:off x="1232086" y="1560822"/>
              <a:ext cx="205923" cy="283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370" fill="norm" stroke="1" extrusionOk="0">
                  <a:moveTo>
                    <a:pt x="18176" y="1455"/>
                  </a:moveTo>
                  <a:cubicBezTo>
                    <a:pt x="17385" y="683"/>
                    <a:pt x="16595" y="-88"/>
                    <a:pt x="14488" y="8"/>
                  </a:cubicBezTo>
                  <a:cubicBezTo>
                    <a:pt x="12380" y="105"/>
                    <a:pt x="8956" y="1069"/>
                    <a:pt x="7112" y="2516"/>
                  </a:cubicBezTo>
                  <a:cubicBezTo>
                    <a:pt x="5268" y="3962"/>
                    <a:pt x="5005" y="5891"/>
                    <a:pt x="6454" y="7819"/>
                  </a:cubicBezTo>
                  <a:cubicBezTo>
                    <a:pt x="7902" y="9748"/>
                    <a:pt x="11063" y="11676"/>
                    <a:pt x="13698" y="13123"/>
                  </a:cubicBezTo>
                  <a:cubicBezTo>
                    <a:pt x="16332" y="14569"/>
                    <a:pt x="18439" y="15533"/>
                    <a:pt x="19756" y="16498"/>
                  </a:cubicBezTo>
                  <a:cubicBezTo>
                    <a:pt x="21073" y="17462"/>
                    <a:pt x="21600" y="18426"/>
                    <a:pt x="20941" y="19294"/>
                  </a:cubicBezTo>
                  <a:cubicBezTo>
                    <a:pt x="20283" y="20162"/>
                    <a:pt x="18439" y="20933"/>
                    <a:pt x="14751" y="21223"/>
                  </a:cubicBezTo>
                  <a:cubicBezTo>
                    <a:pt x="11063" y="21512"/>
                    <a:pt x="5532" y="21319"/>
                    <a:pt x="0" y="211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4" name="Line"/>
            <p:cNvSpPr/>
            <p:nvPr/>
          </p:nvSpPr>
          <p:spPr>
            <a:xfrm>
              <a:off x="2414042" y="-1"/>
              <a:ext cx="182742" cy="238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2" h="21210" fill="norm" stroke="1" extrusionOk="0">
                  <a:moveTo>
                    <a:pt x="14742" y="5522"/>
                  </a:moveTo>
                  <a:cubicBezTo>
                    <a:pt x="15618" y="3475"/>
                    <a:pt x="16494" y="1429"/>
                    <a:pt x="16056" y="519"/>
                  </a:cubicBezTo>
                  <a:cubicBezTo>
                    <a:pt x="15618" y="-390"/>
                    <a:pt x="13867" y="-163"/>
                    <a:pt x="10948" y="1656"/>
                  </a:cubicBezTo>
                  <a:cubicBezTo>
                    <a:pt x="8029" y="3475"/>
                    <a:pt x="3942" y="6886"/>
                    <a:pt x="1753" y="9842"/>
                  </a:cubicBezTo>
                  <a:cubicBezTo>
                    <a:pt x="-436" y="12797"/>
                    <a:pt x="-728" y="15298"/>
                    <a:pt x="1753" y="17004"/>
                  </a:cubicBezTo>
                  <a:cubicBezTo>
                    <a:pt x="4234" y="18709"/>
                    <a:pt x="9488" y="19618"/>
                    <a:pt x="13137" y="20187"/>
                  </a:cubicBezTo>
                  <a:cubicBezTo>
                    <a:pt x="16786" y="20755"/>
                    <a:pt x="18829" y="20983"/>
                    <a:pt x="20872" y="212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5" name="Line"/>
            <p:cNvSpPr/>
            <p:nvPr/>
          </p:nvSpPr>
          <p:spPr>
            <a:xfrm>
              <a:off x="3980133" y="21655"/>
              <a:ext cx="175004" cy="225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3" h="21213" fill="norm" stroke="1" extrusionOk="0">
                  <a:moveTo>
                    <a:pt x="11470" y="3795"/>
                  </a:moveTo>
                  <a:cubicBezTo>
                    <a:pt x="11470" y="2595"/>
                    <a:pt x="11470" y="1395"/>
                    <a:pt x="10557" y="675"/>
                  </a:cubicBezTo>
                  <a:cubicBezTo>
                    <a:pt x="9644" y="-45"/>
                    <a:pt x="7819" y="-285"/>
                    <a:pt x="5842" y="435"/>
                  </a:cubicBezTo>
                  <a:cubicBezTo>
                    <a:pt x="3864" y="1155"/>
                    <a:pt x="1735" y="2835"/>
                    <a:pt x="670" y="4275"/>
                  </a:cubicBezTo>
                  <a:cubicBezTo>
                    <a:pt x="-395" y="5715"/>
                    <a:pt x="-395" y="6915"/>
                    <a:pt x="2191" y="8595"/>
                  </a:cubicBezTo>
                  <a:cubicBezTo>
                    <a:pt x="4777" y="10275"/>
                    <a:pt x="9949" y="12435"/>
                    <a:pt x="13447" y="13875"/>
                  </a:cubicBezTo>
                  <a:cubicBezTo>
                    <a:pt x="16946" y="15315"/>
                    <a:pt x="18771" y="16035"/>
                    <a:pt x="19836" y="16995"/>
                  </a:cubicBezTo>
                  <a:cubicBezTo>
                    <a:pt x="20901" y="17955"/>
                    <a:pt x="21205" y="19155"/>
                    <a:pt x="20292" y="19995"/>
                  </a:cubicBezTo>
                  <a:cubicBezTo>
                    <a:pt x="19380" y="20835"/>
                    <a:pt x="17250" y="21315"/>
                    <a:pt x="14512" y="21195"/>
                  </a:cubicBezTo>
                  <a:cubicBezTo>
                    <a:pt x="11774" y="21075"/>
                    <a:pt x="8428" y="20355"/>
                    <a:pt x="5081" y="196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6" name="Line"/>
            <p:cNvSpPr/>
            <p:nvPr/>
          </p:nvSpPr>
          <p:spPr>
            <a:xfrm>
              <a:off x="4536494" y="208431"/>
              <a:ext cx="458265" cy="1402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589" fill="norm" stroke="1" extrusionOk="0">
                  <a:moveTo>
                    <a:pt x="1440" y="1759"/>
                  </a:moveTo>
                  <a:cubicBezTo>
                    <a:pt x="2520" y="1484"/>
                    <a:pt x="3600" y="1209"/>
                    <a:pt x="6180" y="914"/>
                  </a:cubicBezTo>
                  <a:cubicBezTo>
                    <a:pt x="8760" y="619"/>
                    <a:pt x="12840" y="304"/>
                    <a:pt x="15240" y="146"/>
                  </a:cubicBezTo>
                  <a:cubicBezTo>
                    <a:pt x="17640" y="-11"/>
                    <a:pt x="18360" y="-11"/>
                    <a:pt x="19080" y="9"/>
                  </a:cubicBezTo>
                  <a:cubicBezTo>
                    <a:pt x="19800" y="28"/>
                    <a:pt x="20520" y="68"/>
                    <a:pt x="20880" y="264"/>
                  </a:cubicBezTo>
                  <a:cubicBezTo>
                    <a:pt x="21240" y="461"/>
                    <a:pt x="21240" y="815"/>
                    <a:pt x="20760" y="1661"/>
                  </a:cubicBezTo>
                  <a:cubicBezTo>
                    <a:pt x="20280" y="2507"/>
                    <a:pt x="19320" y="3845"/>
                    <a:pt x="18720" y="5143"/>
                  </a:cubicBezTo>
                  <a:cubicBezTo>
                    <a:pt x="18120" y="6441"/>
                    <a:pt x="17880" y="7700"/>
                    <a:pt x="17760" y="9058"/>
                  </a:cubicBezTo>
                  <a:cubicBezTo>
                    <a:pt x="17640" y="10415"/>
                    <a:pt x="17640" y="11871"/>
                    <a:pt x="18000" y="13307"/>
                  </a:cubicBezTo>
                  <a:cubicBezTo>
                    <a:pt x="18360" y="14743"/>
                    <a:pt x="19080" y="16159"/>
                    <a:pt x="19740" y="17300"/>
                  </a:cubicBezTo>
                  <a:cubicBezTo>
                    <a:pt x="20400" y="18441"/>
                    <a:pt x="21000" y="19307"/>
                    <a:pt x="21300" y="19858"/>
                  </a:cubicBezTo>
                  <a:cubicBezTo>
                    <a:pt x="21600" y="20409"/>
                    <a:pt x="21600" y="20645"/>
                    <a:pt x="21240" y="20782"/>
                  </a:cubicBezTo>
                  <a:cubicBezTo>
                    <a:pt x="20880" y="20920"/>
                    <a:pt x="20160" y="20959"/>
                    <a:pt x="17700" y="21038"/>
                  </a:cubicBezTo>
                  <a:cubicBezTo>
                    <a:pt x="15240" y="21117"/>
                    <a:pt x="11040" y="21235"/>
                    <a:pt x="7800" y="21333"/>
                  </a:cubicBezTo>
                  <a:cubicBezTo>
                    <a:pt x="4560" y="21432"/>
                    <a:pt x="2280" y="21510"/>
                    <a:pt x="0" y="215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7" name="Line"/>
            <p:cNvSpPr/>
            <p:nvPr/>
          </p:nvSpPr>
          <p:spPr>
            <a:xfrm>
              <a:off x="2265073" y="595422"/>
              <a:ext cx="109373" cy="203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0977" fill="norm" stroke="1" extrusionOk="0">
                  <a:moveTo>
                    <a:pt x="21009" y="1922"/>
                  </a:moveTo>
                  <a:cubicBezTo>
                    <a:pt x="19045" y="1132"/>
                    <a:pt x="17082" y="342"/>
                    <a:pt x="14873" y="78"/>
                  </a:cubicBezTo>
                  <a:cubicBezTo>
                    <a:pt x="12664" y="-185"/>
                    <a:pt x="10209" y="78"/>
                    <a:pt x="7509" y="2976"/>
                  </a:cubicBezTo>
                  <a:cubicBezTo>
                    <a:pt x="4809" y="5874"/>
                    <a:pt x="1864" y="11405"/>
                    <a:pt x="636" y="14830"/>
                  </a:cubicBezTo>
                  <a:cubicBezTo>
                    <a:pt x="-591" y="18254"/>
                    <a:pt x="-100" y="19571"/>
                    <a:pt x="2600" y="20361"/>
                  </a:cubicBezTo>
                  <a:cubicBezTo>
                    <a:pt x="5300" y="21152"/>
                    <a:pt x="10209" y="21415"/>
                    <a:pt x="13645" y="19703"/>
                  </a:cubicBezTo>
                  <a:cubicBezTo>
                    <a:pt x="17082" y="17991"/>
                    <a:pt x="19045" y="14303"/>
                    <a:pt x="19536" y="11669"/>
                  </a:cubicBezTo>
                  <a:cubicBezTo>
                    <a:pt x="20027" y="9035"/>
                    <a:pt x="19045" y="7454"/>
                    <a:pt x="17082" y="6664"/>
                  </a:cubicBezTo>
                  <a:cubicBezTo>
                    <a:pt x="15118" y="5874"/>
                    <a:pt x="12173" y="5874"/>
                    <a:pt x="9227" y="58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8" name="Line"/>
            <p:cNvSpPr/>
            <p:nvPr/>
          </p:nvSpPr>
          <p:spPr>
            <a:xfrm>
              <a:off x="2535449" y="713745"/>
              <a:ext cx="30668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9" name="Line"/>
            <p:cNvSpPr/>
            <p:nvPr/>
          </p:nvSpPr>
          <p:spPr>
            <a:xfrm>
              <a:off x="2599664" y="593784"/>
              <a:ext cx="181124" cy="403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456" fill="norm" stroke="1" extrusionOk="0">
                  <a:moveTo>
                    <a:pt x="15862" y="3116"/>
                  </a:moveTo>
                  <a:cubicBezTo>
                    <a:pt x="13462" y="2030"/>
                    <a:pt x="11062" y="943"/>
                    <a:pt x="9112" y="399"/>
                  </a:cubicBezTo>
                  <a:cubicBezTo>
                    <a:pt x="7162" y="-144"/>
                    <a:pt x="5662" y="-144"/>
                    <a:pt x="4012" y="467"/>
                  </a:cubicBezTo>
                  <a:cubicBezTo>
                    <a:pt x="2362" y="1079"/>
                    <a:pt x="562" y="2301"/>
                    <a:pt x="112" y="3184"/>
                  </a:cubicBezTo>
                  <a:cubicBezTo>
                    <a:pt x="-338" y="4067"/>
                    <a:pt x="562" y="4611"/>
                    <a:pt x="2962" y="4679"/>
                  </a:cubicBezTo>
                  <a:cubicBezTo>
                    <a:pt x="5362" y="4747"/>
                    <a:pt x="9262" y="4339"/>
                    <a:pt x="12112" y="3999"/>
                  </a:cubicBezTo>
                  <a:cubicBezTo>
                    <a:pt x="14962" y="3660"/>
                    <a:pt x="16762" y="3388"/>
                    <a:pt x="17662" y="3728"/>
                  </a:cubicBezTo>
                  <a:cubicBezTo>
                    <a:pt x="18562" y="4067"/>
                    <a:pt x="18562" y="5018"/>
                    <a:pt x="19012" y="8075"/>
                  </a:cubicBezTo>
                  <a:cubicBezTo>
                    <a:pt x="19462" y="11131"/>
                    <a:pt x="20362" y="16294"/>
                    <a:pt x="21262" y="214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0" name="Line"/>
            <p:cNvSpPr/>
            <p:nvPr/>
          </p:nvSpPr>
          <p:spPr>
            <a:xfrm>
              <a:off x="4029810" y="527021"/>
              <a:ext cx="98424" cy="245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7" h="21392" fill="norm" stroke="1" extrusionOk="0">
                  <a:moveTo>
                    <a:pt x="13102" y="3578"/>
                  </a:moveTo>
                  <a:cubicBezTo>
                    <a:pt x="10942" y="2464"/>
                    <a:pt x="8782" y="1351"/>
                    <a:pt x="6892" y="1239"/>
                  </a:cubicBezTo>
                  <a:cubicBezTo>
                    <a:pt x="5002" y="1128"/>
                    <a:pt x="3382" y="2019"/>
                    <a:pt x="2032" y="5248"/>
                  </a:cubicBezTo>
                  <a:cubicBezTo>
                    <a:pt x="682" y="8477"/>
                    <a:pt x="-398" y="14044"/>
                    <a:pt x="142" y="17272"/>
                  </a:cubicBezTo>
                  <a:cubicBezTo>
                    <a:pt x="682" y="20501"/>
                    <a:pt x="2842" y="21392"/>
                    <a:pt x="6622" y="21392"/>
                  </a:cubicBezTo>
                  <a:cubicBezTo>
                    <a:pt x="10402" y="21392"/>
                    <a:pt x="15802" y="20501"/>
                    <a:pt x="18502" y="17272"/>
                  </a:cubicBezTo>
                  <a:cubicBezTo>
                    <a:pt x="21202" y="14044"/>
                    <a:pt x="21202" y="8477"/>
                    <a:pt x="20122" y="5248"/>
                  </a:cubicBezTo>
                  <a:cubicBezTo>
                    <a:pt x="19042" y="2019"/>
                    <a:pt x="16882" y="1128"/>
                    <a:pt x="14452" y="571"/>
                  </a:cubicBezTo>
                  <a:cubicBezTo>
                    <a:pt x="12022" y="15"/>
                    <a:pt x="9322" y="-208"/>
                    <a:pt x="7162" y="237"/>
                  </a:cubicBezTo>
                  <a:cubicBezTo>
                    <a:pt x="5002" y="683"/>
                    <a:pt x="3382" y="1796"/>
                    <a:pt x="4192" y="2910"/>
                  </a:cubicBezTo>
                  <a:cubicBezTo>
                    <a:pt x="5002" y="4023"/>
                    <a:pt x="8242" y="5136"/>
                    <a:pt x="11482" y="62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1" name="Line"/>
            <p:cNvSpPr/>
            <p:nvPr/>
          </p:nvSpPr>
          <p:spPr>
            <a:xfrm>
              <a:off x="4222153" y="637076"/>
              <a:ext cx="1533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2" name="Line"/>
            <p:cNvSpPr/>
            <p:nvPr/>
          </p:nvSpPr>
          <p:spPr>
            <a:xfrm>
              <a:off x="4407009" y="499073"/>
              <a:ext cx="45150" cy="37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4" h="21600" fill="norm" stroke="1" extrusionOk="0">
                  <a:moveTo>
                    <a:pt x="3031" y="0"/>
                  </a:moveTo>
                  <a:cubicBezTo>
                    <a:pt x="758" y="5290"/>
                    <a:pt x="-1516" y="10580"/>
                    <a:pt x="1326" y="14180"/>
                  </a:cubicBezTo>
                  <a:cubicBezTo>
                    <a:pt x="4168" y="17780"/>
                    <a:pt x="12126" y="19690"/>
                    <a:pt x="2008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3" name="Line"/>
            <p:cNvSpPr/>
            <p:nvPr/>
          </p:nvSpPr>
          <p:spPr>
            <a:xfrm>
              <a:off x="2375865" y="1334759"/>
              <a:ext cx="142413" cy="246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1" h="20853" fill="norm" stroke="1" extrusionOk="0">
                  <a:moveTo>
                    <a:pt x="14920" y="1944"/>
                  </a:moveTo>
                  <a:cubicBezTo>
                    <a:pt x="12400" y="1728"/>
                    <a:pt x="9880" y="1512"/>
                    <a:pt x="7180" y="2808"/>
                  </a:cubicBezTo>
                  <a:cubicBezTo>
                    <a:pt x="4480" y="4104"/>
                    <a:pt x="1600" y="6912"/>
                    <a:pt x="520" y="10152"/>
                  </a:cubicBezTo>
                  <a:cubicBezTo>
                    <a:pt x="-560" y="13392"/>
                    <a:pt x="160" y="17064"/>
                    <a:pt x="1600" y="19116"/>
                  </a:cubicBezTo>
                  <a:cubicBezTo>
                    <a:pt x="3040" y="21168"/>
                    <a:pt x="5200" y="21600"/>
                    <a:pt x="8800" y="19332"/>
                  </a:cubicBezTo>
                  <a:cubicBezTo>
                    <a:pt x="12400" y="17064"/>
                    <a:pt x="17440" y="12096"/>
                    <a:pt x="19240" y="8424"/>
                  </a:cubicBezTo>
                  <a:cubicBezTo>
                    <a:pt x="21040" y="4752"/>
                    <a:pt x="19600" y="2376"/>
                    <a:pt x="17620" y="1188"/>
                  </a:cubicBezTo>
                  <a:cubicBezTo>
                    <a:pt x="15640" y="0"/>
                    <a:pt x="13120" y="0"/>
                    <a:pt x="10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4" name="Line"/>
            <p:cNvSpPr/>
            <p:nvPr/>
          </p:nvSpPr>
          <p:spPr>
            <a:xfrm>
              <a:off x="2658118" y="1442094"/>
              <a:ext cx="23001" cy="46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5" name="Line"/>
            <p:cNvSpPr/>
            <p:nvPr/>
          </p:nvSpPr>
          <p:spPr>
            <a:xfrm>
              <a:off x="2701396" y="1288758"/>
              <a:ext cx="162590" cy="352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600" fill="norm" stroke="1" extrusionOk="0">
                  <a:moveTo>
                    <a:pt x="20292" y="0"/>
                  </a:moveTo>
                  <a:cubicBezTo>
                    <a:pt x="14643" y="470"/>
                    <a:pt x="8994" y="939"/>
                    <a:pt x="5504" y="1487"/>
                  </a:cubicBezTo>
                  <a:cubicBezTo>
                    <a:pt x="2015" y="2035"/>
                    <a:pt x="686" y="2661"/>
                    <a:pt x="187" y="3443"/>
                  </a:cubicBezTo>
                  <a:cubicBezTo>
                    <a:pt x="-311" y="4226"/>
                    <a:pt x="21" y="5165"/>
                    <a:pt x="3178" y="6809"/>
                  </a:cubicBezTo>
                  <a:cubicBezTo>
                    <a:pt x="6335" y="8452"/>
                    <a:pt x="12317" y="10800"/>
                    <a:pt x="15972" y="12991"/>
                  </a:cubicBezTo>
                  <a:cubicBezTo>
                    <a:pt x="19627" y="15183"/>
                    <a:pt x="20957" y="17217"/>
                    <a:pt x="21123" y="18626"/>
                  </a:cubicBezTo>
                  <a:cubicBezTo>
                    <a:pt x="21289" y="20035"/>
                    <a:pt x="20292" y="20817"/>
                    <a:pt x="1929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6" name="Line"/>
            <p:cNvSpPr/>
            <p:nvPr/>
          </p:nvSpPr>
          <p:spPr>
            <a:xfrm>
              <a:off x="2719453" y="1263670"/>
              <a:ext cx="345009" cy="78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1" fill="norm" stroke="1" extrusionOk="0">
                  <a:moveTo>
                    <a:pt x="0" y="20801"/>
                  </a:moveTo>
                  <a:cubicBezTo>
                    <a:pt x="5120" y="13376"/>
                    <a:pt x="10240" y="5951"/>
                    <a:pt x="13840" y="2576"/>
                  </a:cubicBezTo>
                  <a:cubicBezTo>
                    <a:pt x="17440" y="-799"/>
                    <a:pt x="19520" y="-124"/>
                    <a:pt x="21600" y="5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7" name="Line"/>
            <p:cNvSpPr/>
            <p:nvPr/>
          </p:nvSpPr>
          <p:spPr>
            <a:xfrm>
              <a:off x="4000473" y="1235090"/>
              <a:ext cx="145013" cy="255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154" fill="norm" stroke="1" extrusionOk="0">
                  <a:moveTo>
                    <a:pt x="21132" y="3812"/>
                  </a:moveTo>
                  <a:cubicBezTo>
                    <a:pt x="20387" y="2753"/>
                    <a:pt x="19642" y="1694"/>
                    <a:pt x="18339" y="1059"/>
                  </a:cubicBezTo>
                  <a:cubicBezTo>
                    <a:pt x="17035" y="424"/>
                    <a:pt x="15173" y="212"/>
                    <a:pt x="12194" y="1588"/>
                  </a:cubicBezTo>
                  <a:cubicBezTo>
                    <a:pt x="9215" y="2965"/>
                    <a:pt x="5118" y="5929"/>
                    <a:pt x="2698" y="9318"/>
                  </a:cubicBezTo>
                  <a:cubicBezTo>
                    <a:pt x="277" y="12706"/>
                    <a:pt x="-468" y="16518"/>
                    <a:pt x="277" y="18741"/>
                  </a:cubicBezTo>
                  <a:cubicBezTo>
                    <a:pt x="1022" y="20965"/>
                    <a:pt x="3256" y="21600"/>
                    <a:pt x="6980" y="20859"/>
                  </a:cubicBezTo>
                  <a:cubicBezTo>
                    <a:pt x="10704" y="20118"/>
                    <a:pt x="15918" y="18000"/>
                    <a:pt x="18525" y="14506"/>
                  </a:cubicBezTo>
                  <a:cubicBezTo>
                    <a:pt x="21132" y="11012"/>
                    <a:pt x="21132" y="6141"/>
                    <a:pt x="20201" y="3494"/>
                  </a:cubicBezTo>
                  <a:cubicBezTo>
                    <a:pt x="19270" y="847"/>
                    <a:pt x="17408" y="424"/>
                    <a:pt x="1554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8" name="Line"/>
            <p:cNvSpPr/>
            <p:nvPr/>
          </p:nvSpPr>
          <p:spPr>
            <a:xfrm>
              <a:off x="4283488" y="1334759"/>
              <a:ext cx="2300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9" name="Line"/>
            <p:cNvSpPr/>
            <p:nvPr/>
          </p:nvSpPr>
          <p:spPr>
            <a:xfrm>
              <a:off x="4365200" y="1213638"/>
              <a:ext cx="204517" cy="27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388" fill="norm" stroke="1" extrusionOk="0">
                  <a:moveTo>
                    <a:pt x="14673" y="3447"/>
                  </a:moveTo>
                  <a:cubicBezTo>
                    <a:pt x="13607" y="2258"/>
                    <a:pt x="12540" y="1069"/>
                    <a:pt x="10540" y="474"/>
                  </a:cubicBezTo>
                  <a:cubicBezTo>
                    <a:pt x="8540" y="-120"/>
                    <a:pt x="5607" y="-120"/>
                    <a:pt x="3607" y="276"/>
                  </a:cubicBezTo>
                  <a:cubicBezTo>
                    <a:pt x="1607" y="673"/>
                    <a:pt x="540" y="1465"/>
                    <a:pt x="140" y="2357"/>
                  </a:cubicBezTo>
                  <a:cubicBezTo>
                    <a:pt x="-260" y="3249"/>
                    <a:pt x="7" y="4240"/>
                    <a:pt x="3473" y="6618"/>
                  </a:cubicBezTo>
                  <a:cubicBezTo>
                    <a:pt x="6940" y="8996"/>
                    <a:pt x="13607" y="12761"/>
                    <a:pt x="17207" y="15139"/>
                  </a:cubicBezTo>
                  <a:cubicBezTo>
                    <a:pt x="20807" y="17517"/>
                    <a:pt x="21340" y="18508"/>
                    <a:pt x="21340" y="19498"/>
                  </a:cubicBezTo>
                  <a:cubicBezTo>
                    <a:pt x="21340" y="20489"/>
                    <a:pt x="20807" y="21480"/>
                    <a:pt x="18540" y="21381"/>
                  </a:cubicBezTo>
                  <a:cubicBezTo>
                    <a:pt x="16273" y="21282"/>
                    <a:pt x="12273" y="20093"/>
                    <a:pt x="8273" y="189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0" name="Line"/>
            <p:cNvSpPr/>
            <p:nvPr/>
          </p:nvSpPr>
          <p:spPr>
            <a:xfrm>
              <a:off x="4390824" y="1150754"/>
              <a:ext cx="299007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46" y="18277"/>
                    <a:pt x="3692" y="14954"/>
                    <a:pt x="7292" y="11354"/>
                  </a:cubicBezTo>
                  <a:cubicBezTo>
                    <a:pt x="10892" y="7754"/>
                    <a:pt x="16246" y="387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1" name="Line"/>
            <p:cNvSpPr/>
            <p:nvPr/>
          </p:nvSpPr>
          <p:spPr>
            <a:xfrm>
              <a:off x="28392" y="3335804"/>
              <a:ext cx="1" cy="54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3854"/>
                    <a:pt x="21600" y="7707"/>
                    <a:pt x="0" y="11307"/>
                  </a:cubicBezTo>
                  <a:cubicBezTo>
                    <a:pt x="21600" y="14907"/>
                    <a:pt x="21600" y="1825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2" name="Line"/>
            <p:cNvSpPr/>
            <p:nvPr/>
          </p:nvSpPr>
          <p:spPr>
            <a:xfrm>
              <a:off x="-1" y="3186601"/>
              <a:ext cx="264477" cy="424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335" fill="norm" stroke="1" extrusionOk="0">
                  <a:moveTo>
                    <a:pt x="2264" y="10978"/>
                  </a:moveTo>
                  <a:cubicBezTo>
                    <a:pt x="1042" y="9692"/>
                    <a:pt x="-181" y="8406"/>
                    <a:pt x="23" y="6799"/>
                  </a:cubicBezTo>
                  <a:cubicBezTo>
                    <a:pt x="227" y="5192"/>
                    <a:pt x="1857" y="3263"/>
                    <a:pt x="4506" y="1913"/>
                  </a:cubicBezTo>
                  <a:cubicBezTo>
                    <a:pt x="7155" y="563"/>
                    <a:pt x="10823" y="-208"/>
                    <a:pt x="13676" y="49"/>
                  </a:cubicBezTo>
                  <a:cubicBezTo>
                    <a:pt x="16528" y="306"/>
                    <a:pt x="18566" y="1592"/>
                    <a:pt x="19789" y="4163"/>
                  </a:cubicBezTo>
                  <a:cubicBezTo>
                    <a:pt x="21011" y="6735"/>
                    <a:pt x="21419" y="10592"/>
                    <a:pt x="20808" y="13485"/>
                  </a:cubicBezTo>
                  <a:cubicBezTo>
                    <a:pt x="20196" y="16378"/>
                    <a:pt x="18566" y="18306"/>
                    <a:pt x="15611" y="19528"/>
                  </a:cubicBezTo>
                  <a:cubicBezTo>
                    <a:pt x="12657" y="20749"/>
                    <a:pt x="8377" y="21263"/>
                    <a:pt x="5830" y="21328"/>
                  </a:cubicBezTo>
                  <a:cubicBezTo>
                    <a:pt x="3283" y="21392"/>
                    <a:pt x="2468" y="21006"/>
                    <a:pt x="2264" y="20492"/>
                  </a:cubicBezTo>
                  <a:cubicBezTo>
                    <a:pt x="2061" y="19978"/>
                    <a:pt x="2468" y="19335"/>
                    <a:pt x="3181" y="18821"/>
                  </a:cubicBezTo>
                  <a:cubicBezTo>
                    <a:pt x="3894" y="18306"/>
                    <a:pt x="4913" y="17921"/>
                    <a:pt x="5932" y="175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3" name="Line"/>
            <p:cNvSpPr/>
            <p:nvPr/>
          </p:nvSpPr>
          <p:spPr>
            <a:xfrm>
              <a:off x="270999" y="2902103"/>
              <a:ext cx="232738" cy="297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163" fill="norm" stroke="1" extrusionOk="0">
                  <a:moveTo>
                    <a:pt x="251" y="5755"/>
                  </a:moveTo>
                  <a:cubicBezTo>
                    <a:pt x="16" y="4847"/>
                    <a:pt x="-219" y="3940"/>
                    <a:pt x="368" y="2941"/>
                  </a:cubicBezTo>
                  <a:cubicBezTo>
                    <a:pt x="955" y="1943"/>
                    <a:pt x="2364" y="854"/>
                    <a:pt x="3772" y="310"/>
                  </a:cubicBezTo>
                  <a:cubicBezTo>
                    <a:pt x="5181" y="-235"/>
                    <a:pt x="6590" y="-235"/>
                    <a:pt x="7059" y="1762"/>
                  </a:cubicBezTo>
                  <a:cubicBezTo>
                    <a:pt x="7529" y="3758"/>
                    <a:pt x="7059" y="7752"/>
                    <a:pt x="6120" y="10837"/>
                  </a:cubicBezTo>
                  <a:cubicBezTo>
                    <a:pt x="5181" y="13923"/>
                    <a:pt x="3772" y="16101"/>
                    <a:pt x="2951" y="17735"/>
                  </a:cubicBezTo>
                  <a:cubicBezTo>
                    <a:pt x="2129" y="19368"/>
                    <a:pt x="1894" y="20457"/>
                    <a:pt x="2481" y="20911"/>
                  </a:cubicBezTo>
                  <a:cubicBezTo>
                    <a:pt x="3068" y="21365"/>
                    <a:pt x="4477" y="21183"/>
                    <a:pt x="7764" y="20548"/>
                  </a:cubicBezTo>
                  <a:cubicBezTo>
                    <a:pt x="11051" y="19913"/>
                    <a:pt x="16216" y="18824"/>
                    <a:pt x="21381" y="177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4" name="Line"/>
            <p:cNvSpPr/>
            <p:nvPr/>
          </p:nvSpPr>
          <p:spPr>
            <a:xfrm>
              <a:off x="940746" y="3454859"/>
              <a:ext cx="130337" cy="1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3818"/>
                  </a:moveTo>
                  <a:cubicBezTo>
                    <a:pt x="5082" y="1118"/>
                    <a:pt x="10165" y="-1582"/>
                    <a:pt x="13765" y="1118"/>
                  </a:cubicBezTo>
                  <a:cubicBezTo>
                    <a:pt x="17365" y="3818"/>
                    <a:pt x="19482" y="11918"/>
                    <a:pt x="21600" y="200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5" name="Line"/>
            <p:cNvSpPr/>
            <p:nvPr/>
          </p:nvSpPr>
          <p:spPr>
            <a:xfrm>
              <a:off x="940746" y="3634810"/>
              <a:ext cx="130337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6" name="Line"/>
            <p:cNvSpPr/>
            <p:nvPr/>
          </p:nvSpPr>
          <p:spPr>
            <a:xfrm>
              <a:off x="1855018" y="2985666"/>
              <a:ext cx="311220" cy="1783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569" fill="norm" stroke="1" extrusionOk="0">
                  <a:moveTo>
                    <a:pt x="17253" y="803"/>
                  </a:moveTo>
                  <a:cubicBezTo>
                    <a:pt x="17956" y="711"/>
                    <a:pt x="18658" y="618"/>
                    <a:pt x="19536" y="479"/>
                  </a:cubicBezTo>
                  <a:cubicBezTo>
                    <a:pt x="20414" y="340"/>
                    <a:pt x="21468" y="154"/>
                    <a:pt x="21380" y="62"/>
                  </a:cubicBezTo>
                  <a:cubicBezTo>
                    <a:pt x="21292" y="-31"/>
                    <a:pt x="20063" y="-31"/>
                    <a:pt x="17166" y="139"/>
                  </a:cubicBezTo>
                  <a:cubicBezTo>
                    <a:pt x="14268" y="309"/>
                    <a:pt x="9702" y="649"/>
                    <a:pt x="6541" y="973"/>
                  </a:cubicBezTo>
                  <a:cubicBezTo>
                    <a:pt x="3380" y="1298"/>
                    <a:pt x="1624" y="1607"/>
                    <a:pt x="746" y="2163"/>
                  </a:cubicBezTo>
                  <a:cubicBezTo>
                    <a:pt x="-132" y="2719"/>
                    <a:pt x="-132" y="3523"/>
                    <a:pt x="219" y="4450"/>
                  </a:cubicBezTo>
                  <a:cubicBezTo>
                    <a:pt x="570" y="5377"/>
                    <a:pt x="1273" y="6427"/>
                    <a:pt x="2063" y="7478"/>
                  </a:cubicBezTo>
                  <a:cubicBezTo>
                    <a:pt x="2853" y="8529"/>
                    <a:pt x="3731" y="9579"/>
                    <a:pt x="4258" y="10584"/>
                  </a:cubicBezTo>
                  <a:cubicBezTo>
                    <a:pt x="4785" y="11588"/>
                    <a:pt x="4961" y="12546"/>
                    <a:pt x="4873" y="13627"/>
                  </a:cubicBezTo>
                  <a:cubicBezTo>
                    <a:pt x="4785" y="14709"/>
                    <a:pt x="4434" y="15914"/>
                    <a:pt x="4170" y="16980"/>
                  </a:cubicBezTo>
                  <a:cubicBezTo>
                    <a:pt x="3907" y="18046"/>
                    <a:pt x="3731" y="18973"/>
                    <a:pt x="3731" y="19591"/>
                  </a:cubicBezTo>
                  <a:cubicBezTo>
                    <a:pt x="3731" y="20209"/>
                    <a:pt x="3907" y="20518"/>
                    <a:pt x="4434" y="20719"/>
                  </a:cubicBezTo>
                  <a:cubicBezTo>
                    <a:pt x="4961" y="20920"/>
                    <a:pt x="5839" y="21013"/>
                    <a:pt x="8122" y="21090"/>
                  </a:cubicBezTo>
                  <a:cubicBezTo>
                    <a:pt x="10405" y="21167"/>
                    <a:pt x="14092" y="21229"/>
                    <a:pt x="16463" y="21306"/>
                  </a:cubicBezTo>
                  <a:cubicBezTo>
                    <a:pt x="18834" y="21384"/>
                    <a:pt x="19888" y="21476"/>
                    <a:pt x="20941" y="215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7" name="Line"/>
            <p:cNvSpPr/>
            <p:nvPr/>
          </p:nvSpPr>
          <p:spPr>
            <a:xfrm>
              <a:off x="5065505" y="2939684"/>
              <a:ext cx="407688" cy="1952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0" y="311"/>
                  </a:moveTo>
                  <a:cubicBezTo>
                    <a:pt x="1744" y="226"/>
                    <a:pt x="3488" y="141"/>
                    <a:pt x="6507" y="85"/>
                  </a:cubicBezTo>
                  <a:cubicBezTo>
                    <a:pt x="9525" y="28"/>
                    <a:pt x="13819" y="0"/>
                    <a:pt x="16368" y="0"/>
                  </a:cubicBezTo>
                  <a:cubicBezTo>
                    <a:pt x="18917" y="0"/>
                    <a:pt x="19722" y="28"/>
                    <a:pt x="20393" y="184"/>
                  </a:cubicBezTo>
                  <a:cubicBezTo>
                    <a:pt x="21063" y="339"/>
                    <a:pt x="21600" y="622"/>
                    <a:pt x="21332" y="1216"/>
                  </a:cubicBezTo>
                  <a:cubicBezTo>
                    <a:pt x="21063" y="1809"/>
                    <a:pt x="19990" y="2714"/>
                    <a:pt x="19319" y="3591"/>
                  </a:cubicBezTo>
                  <a:cubicBezTo>
                    <a:pt x="18648" y="4467"/>
                    <a:pt x="18380" y="5315"/>
                    <a:pt x="18179" y="6319"/>
                  </a:cubicBezTo>
                  <a:cubicBezTo>
                    <a:pt x="17978" y="7323"/>
                    <a:pt x="17843" y="8482"/>
                    <a:pt x="17776" y="9641"/>
                  </a:cubicBezTo>
                  <a:cubicBezTo>
                    <a:pt x="17709" y="10800"/>
                    <a:pt x="17709" y="11959"/>
                    <a:pt x="17441" y="12949"/>
                  </a:cubicBezTo>
                  <a:cubicBezTo>
                    <a:pt x="17173" y="13938"/>
                    <a:pt x="16636" y="14758"/>
                    <a:pt x="16032" y="15635"/>
                  </a:cubicBezTo>
                  <a:cubicBezTo>
                    <a:pt x="15429" y="16511"/>
                    <a:pt x="14758" y="17444"/>
                    <a:pt x="14422" y="18250"/>
                  </a:cubicBezTo>
                  <a:cubicBezTo>
                    <a:pt x="14087" y="19055"/>
                    <a:pt x="14087" y="19734"/>
                    <a:pt x="14154" y="20144"/>
                  </a:cubicBezTo>
                  <a:cubicBezTo>
                    <a:pt x="14221" y="20554"/>
                    <a:pt x="14355" y="20695"/>
                    <a:pt x="14489" y="20837"/>
                  </a:cubicBezTo>
                  <a:cubicBezTo>
                    <a:pt x="14624" y="20978"/>
                    <a:pt x="14758" y="21119"/>
                    <a:pt x="14422" y="21204"/>
                  </a:cubicBezTo>
                  <a:cubicBezTo>
                    <a:pt x="14087" y="21289"/>
                    <a:pt x="13282" y="21317"/>
                    <a:pt x="10867" y="21374"/>
                  </a:cubicBezTo>
                  <a:cubicBezTo>
                    <a:pt x="8452" y="21430"/>
                    <a:pt x="4427" y="21515"/>
                    <a:pt x="40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8" name="Line"/>
            <p:cNvSpPr/>
            <p:nvPr/>
          </p:nvSpPr>
          <p:spPr>
            <a:xfrm>
              <a:off x="2481781" y="2900540"/>
              <a:ext cx="116311" cy="54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6" h="21328" fill="norm" stroke="1" extrusionOk="0">
                  <a:moveTo>
                    <a:pt x="0" y="10178"/>
                  </a:moveTo>
                  <a:cubicBezTo>
                    <a:pt x="2757" y="12991"/>
                    <a:pt x="5515" y="15804"/>
                    <a:pt x="7353" y="17814"/>
                  </a:cubicBezTo>
                  <a:cubicBezTo>
                    <a:pt x="9191" y="19823"/>
                    <a:pt x="10111" y="21029"/>
                    <a:pt x="10340" y="21280"/>
                  </a:cubicBezTo>
                  <a:cubicBezTo>
                    <a:pt x="10570" y="21531"/>
                    <a:pt x="10111" y="20828"/>
                    <a:pt x="8502" y="18567"/>
                  </a:cubicBezTo>
                  <a:cubicBezTo>
                    <a:pt x="6894" y="16307"/>
                    <a:pt x="4136" y="12489"/>
                    <a:pt x="2528" y="9626"/>
                  </a:cubicBezTo>
                  <a:cubicBezTo>
                    <a:pt x="919" y="6763"/>
                    <a:pt x="460" y="4854"/>
                    <a:pt x="689" y="3648"/>
                  </a:cubicBezTo>
                  <a:cubicBezTo>
                    <a:pt x="919" y="2443"/>
                    <a:pt x="1838" y="1940"/>
                    <a:pt x="3217" y="1438"/>
                  </a:cubicBezTo>
                  <a:cubicBezTo>
                    <a:pt x="4596" y="936"/>
                    <a:pt x="6434" y="433"/>
                    <a:pt x="8502" y="182"/>
                  </a:cubicBezTo>
                  <a:cubicBezTo>
                    <a:pt x="10570" y="-69"/>
                    <a:pt x="12868" y="-69"/>
                    <a:pt x="14936" y="232"/>
                  </a:cubicBezTo>
                  <a:cubicBezTo>
                    <a:pt x="17004" y="534"/>
                    <a:pt x="18843" y="1137"/>
                    <a:pt x="19992" y="1991"/>
                  </a:cubicBezTo>
                  <a:cubicBezTo>
                    <a:pt x="21140" y="2844"/>
                    <a:pt x="21600" y="3950"/>
                    <a:pt x="19072" y="5105"/>
                  </a:cubicBezTo>
                  <a:cubicBezTo>
                    <a:pt x="16545" y="6260"/>
                    <a:pt x="11030" y="7466"/>
                    <a:pt x="7583" y="8270"/>
                  </a:cubicBezTo>
                  <a:cubicBezTo>
                    <a:pt x="4136" y="9073"/>
                    <a:pt x="2757" y="9475"/>
                    <a:pt x="1379" y="98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9" name="Line"/>
            <p:cNvSpPr/>
            <p:nvPr/>
          </p:nvSpPr>
          <p:spPr>
            <a:xfrm>
              <a:off x="2639899" y="3268856"/>
              <a:ext cx="110222" cy="143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295" fill="norm" stroke="1" extrusionOk="0">
                  <a:moveTo>
                    <a:pt x="21172" y="1969"/>
                  </a:moveTo>
                  <a:cubicBezTo>
                    <a:pt x="19208" y="832"/>
                    <a:pt x="17245" y="-305"/>
                    <a:pt x="13808" y="74"/>
                  </a:cubicBezTo>
                  <a:cubicBezTo>
                    <a:pt x="10372" y="453"/>
                    <a:pt x="5463" y="2348"/>
                    <a:pt x="2763" y="5569"/>
                  </a:cubicBezTo>
                  <a:cubicBezTo>
                    <a:pt x="63" y="8790"/>
                    <a:pt x="-428" y="13337"/>
                    <a:pt x="308" y="16179"/>
                  </a:cubicBezTo>
                  <a:cubicBezTo>
                    <a:pt x="1045" y="19021"/>
                    <a:pt x="3008" y="20158"/>
                    <a:pt x="5954" y="20727"/>
                  </a:cubicBezTo>
                  <a:cubicBezTo>
                    <a:pt x="8899" y="21295"/>
                    <a:pt x="12827" y="21295"/>
                    <a:pt x="16754" y="212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0" name="Line"/>
            <p:cNvSpPr/>
            <p:nvPr/>
          </p:nvSpPr>
          <p:spPr>
            <a:xfrm>
              <a:off x="2829817" y="3259135"/>
              <a:ext cx="142642" cy="14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466" fill="norm" stroke="1" extrusionOk="0">
                  <a:moveTo>
                    <a:pt x="15467" y="0"/>
                  </a:moveTo>
                  <a:cubicBezTo>
                    <a:pt x="13572" y="0"/>
                    <a:pt x="11677" y="0"/>
                    <a:pt x="9025" y="2014"/>
                  </a:cubicBezTo>
                  <a:cubicBezTo>
                    <a:pt x="6372" y="4027"/>
                    <a:pt x="2962" y="8054"/>
                    <a:pt x="1256" y="11349"/>
                  </a:cubicBezTo>
                  <a:cubicBezTo>
                    <a:pt x="-449" y="14644"/>
                    <a:pt x="-449" y="17207"/>
                    <a:pt x="1446" y="18854"/>
                  </a:cubicBezTo>
                  <a:cubicBezTo>
                    <a:pt x="3340" y="20502"/>
                    <a:pt x="7130" y="21234"/>
                    <a:pt x="10730" y="21417"/>
                  </a:cubicBezTo>
                  <a:cubicBezTo>
                    <a:pt x="14330" y="21600"/>
                    <a:pt x="17740" y="21234"/>
                    <a:pt x="21151" y="208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1" name="Line"/>
            <p:cNvSpPr/>
            <p:nvPr/>
          </p:nvSpPr>
          <p:spPr>
            <a:xfrm>
              <a:off x="4486878" y="2869271"/>
              <a:ext cx="101011" cy="504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3" h="21551" fill="norm" stroke="1" extrusionOk="0">
                  <a:moveTo>
                    <a:pt x="745" y="10096"/>
                  </a:moveTo>
                  <a:cubicBezTo>
                    <a:pt x="218" y="11296"/>
                    <a:pt x="-309" y="12496"/>
                    <a:pt x="218" y="14187"/>
                  </a:cubicBezTo>
                  <a:cubicBezTo>
                    <a:pt x="745" y="15878"/>
                    <a:pt x="2325" y="18060"/>
                    <a:pt x="3379" y="19478"/>
                  </a:cubicBezTo>
                  <a:cubicBezTo>
                    <a:pt x="4432" y="20896"/>
                    <a:pt x="4959" y="21551"/>
                    <a:pt x="5223" y="21551"/>
                  </a:cubicBezTo>
                  <a:cubicBezTo>
                    <a:pt x="5486" y="21551"/>
                    <a:pt x="5486" y="20896"/>
                    <a:pt x="5223" y="18496"/>
                  </a:cubicBezTo>
                  <a:cubicBezTo>
                    <a:pt x="4959" y="16096"/>
                    <a:pt x="4432" y="11951"/>
                    <a:pt x="4169" y="8733"/>
                  </a:cubicBezTo>
                  <a:cubicBezTo>
                    <a:pt x="3906" y="5515"/>
                    <a:pt x="3906" y="3224"/>
                    <a:pt x="4696" y="1860"/>
                  </a:cubicBezTo>
                  <a:cubicBezTo>
                    <a:pt x="5486" y="496"/>
                    <a:pt x="7067" y="60"/>
                    <a:pt x="8910" y="6"/>
                  </a:cubicBezTo>
                  <a:cubicBezTo>
                    <a:pt x="10754" y="-49"/>
                    <a:pt x="12862" y="278"/>
                    <a:pt x="15496" y="1424"/>
                  </a:cubicBezTo>
                  <a:cubicBezTo>
                    <a:pt x="18130" y="2569"/>
                    <a:pt x="21291" y="4533"/>
                    <a:pt x="20764" y="6060"/>
                  </a:cubicBezTo>
                  <a:cubicBezTo>
                    <a:pt x="20237" y="7587"/>
                    <a:pt x="16023" y="8678"/>
                    <a:pt x="12598" y="9333"/>
                  </a:cubicBezTo>
                  <a:cubicBezTo>
                    <a:pt x="9174" y="9987"/>
                    <a:pt x="6540" y="10206"/>
                    <a:pt x="5223" y="10587"/>
                  </a:cubicBezTo>
                  <a:cubicBezTo>
                    <a:pt x="3906" y="10969"/>
                    <a:pt x="3906" y="11515"/>
                    <a:pt x="3906" y="120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2" name="Line"/>
            <p:cNvSpPr/>
            <p:nvPr/>
          </p:nvSpPr>
          <p:spPr>
            <a:xfrm>
              <a:off x="4601371" y="3243792"/>
              <a:ext cx="119128" cy="165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151" fill="norm" stroke="1" extrusionOk="0">
                  <a:moveTo>
                    <a:pt x="15907" y="5892"/>
                  </a:moveTo>
                  <a:cubicBezTo>
                    <a:pt x="15907" y="4256"/>
                    <a:pt x="15907" y="2619"/>
                    <a:pt x="14528" y="1474"/>
                  </a:cubicBezTo>
                  <a:cubicBezTo>
                    <a:pt x="13150" y="329"/>
                    <a:pt x="10392" y="-326"/>
                    <a:pt x="8094" y="165"/>
                  </a:cubicBezTo>
                  <a:cubicBezTo>
                    <a:pt x="5796" y="656"/>
                    <a:pt x="3958" y="2292"/>
                    <a:pt x="2579" y="5074"/>
                  </a:cubicBezTo>
                  <a:cubicBezTo>
                    <a:pt x="1201" y="7856"/>
                    <a:pt x="282" y="11783"/>
                    <a:pt x="52" y="14565"/>
                  </a:cubicBezTo>
                  <a:cubicBezTo>
                    <a:pt x="-178" y="17347"/>
                    <a:pt x="282" y="18983"/>
                    <a:pt x="2809" y="19965"/>
                  </a:cubicBezTo>
                  <a:cubicBezTo>
                    <a:pt x="5337" y="20947"/>
                    <a:pt x="9933" y="21274"/>
                    <a:pt x="13379" y="21110"/>
                  </a:cubicBezTo>
                  <a:cubicBezTo>
                    <a:pt x="16826" y="20947"/>
                    <a:pt x="19124" y="20292"/>
                    <a:pt x="21422" y="196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3" name="Line"/>
            <p:cNvSpPr/>
            <p:nvPr/>
          </p:nvSpPr>
          <p:spPr>
            <a:xfrm>
              <a:off x="4720498" y="3248913"/>
              <a:ext cx="145671" cy="278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93"/>
                  </a:moveTo>
                  <a:cubicBezTo>
                    <a:pt x="19705" y="396"/>
                    <a:pt x="17811" y="0"/>
                    <a:pt x="15916" y="0"/>
                  </a:cubicBezTo>
                  <a:cubicBezTo>
                    <a:pt x="14021" y="0"/>
                    <a:pt x="12126" y="396"/>
                    <a:pt x="11179" y="1090"/>
                  </a:cubicBezTo>
                  <a:cubicBezTo>
                    <a:pt x="10232" y="1783"/>
                    <a:pt x="10232" y="2774"/>
                    <a:pt x="12126" y="4657"/>
                  </a:cubicBezTo>
                  <a:cubicBezTo>
                    <a:pt x="14021" y="6539"/>
                    <a:pt x="17811" y="9314"/>
                    <a:pt x="18758" y="11593"/>
                  </a:cubicBezTo>
                  <a:cubicBezTo>
                    <a:pt x="19705" y="13872"/>
                    <a:pt x="17811" y="15655"/>
                    <a:pt x="14211" y="17240"/>
                  </a:cubicBezTo>
                  <a:cubicBezTo>
                    <a:pt x="10611" y="18826"/>
                    <a:pt x="5305" y="2021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4" name="Line"/>
            <p:cNvSpPr/>
            <p:nvPr/>
          </p:nvSpPr>
          <p:spPr>
            <a:xfrm>
              <a:off x="2693897" y="4066146"/>
              <a:ext cx="145701" cy="461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0626" fill="norm" stroke="1" extrusionOk="0">
                  <a:moveTo>
                    <a:pt x="1490" y="8482"/>
                  </a:moveTo>
                  <a:cubicBezTo>
                    <a:pt x="745" y="11682"/>
                    <a:pt x="0" y="14882"/>
                    <a:pt x="0" y="17340"/>
                  </a:cubicBezTo>
                  <a:cubicBezTo>
                    <a:pt x="0" y="19797"/>
                    <a:pt x="745" y="21511"/>
                    <a:pt x="1303" y="20140"/>
                  </a:cubicBezTo>
                  <a:cubicBezTo>
                    <a:pt x="1862" y="18768"/>
                    <a:pt x="2234" y="14311"/>
                    <a:pt x="2979" y="10711"/>
                  </a:cubicBezTo>
                  <a:cubicBezTo>
                    <a:pt x="3724" y="7111"/>
                    <a:pt x="4841" y="4368"/>
                    <a:pt x="5772" y="2711"/>
                  </a:cubicBezTo>
                  <a:cubicBezTo>
                    <a:pt x="6703" y="1054"/>
                    <a:pt x="7448" y="482"/>
                    <a:pt x="8752" y="197"/>
                  </a:cubicBezTo>
                  <a:cubicBezTo>
                    <a:pt x="10055" y="-89"/>
                    <a:pt x="11917" y="-89"/>
                    <a:pt x="14152" y="368"/>
                  </a:cubicBezTo>
                  <a:cubicBezTo>
                    <a:pt x="16386" y="825"/>
                    <a:pt x="18993" y="1740"/>
                    <a:pt x="20297" y="3225"/>
                  </a:cubicBezTo>
                  <a:cubicBezTo>
                    <a:pt x="21600" y="4711"/>
                    <a:pt x="21600" y="6768"/>
                    <a:pt x="19924" y="8425"/>
                  </a:cubicBezTo>
                  <a:cubicBezTo>
                    <a:pt x="18248" y="10082"/>
                    <a:pt x="14897" y="11340"/>
                    <a:pt x="12103" y="11968"/>
                  </a:cubicBezTo>
                  <a:cubicBezTo>
                    <a:pt x="9310" y="12597"/>
                    <a:pt x="7076" y="12597"/>
                    <a:pt x="4841" y="125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5" name="Line"/>
            <p:cNvSpPr/>
            <p:nvPr/>
          </p:nvSpPr>
          <p:spPr>
            <a:xfrm>
              <a:off x="2801516" y="4434717"/>
              <a:ext cx="111702" cy="194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7" h="21322" fill="norm" stroke="1" extrusionOk="0">
                  <a:moveTo>
                    <a:pt x="15575" y="561"/>
                  </a:moveTo>
                  <a:cubicBezTo>
                    <a:pt x="13277" y="281"/>
                    <a:pt x="10979" y="0"/>
                    <a:pt x="8681" y="0"/>
                  </a:cubicBezTo>
                  <a:cubicBezTo>
                    <a:pt x="6383" y="0"/>
                    <a:pt x="4085" y="281"/>
                    <a:pt x="2247" y="1122"/>
                  </a:cubicBezTo>
                  <a:cubicBezTo>
                    <a:pt x="409" y="1964"/>
                    <a:pt x="-970" y="3366"/>
                    <a:pt x="868" y="4909"/>
                  </a:cubicBezTo>
                  <a:cubicBezTo>
                    <a:pt x="2707" y="6452"/>
                    <a:pt x="7762" y="8135"/>
                    <a:pt x="11898" y="9397"/>
                  </a:cubicBezTo>
                  <a:cubicBezTo>
                    <a:pt x="16034" y="10660"/>
                    <a:pt x="19251" y="11501"/>
                    <a:pt x="19941" y="13465"/>
                  </a:cubicBezTo>
                  <a:cubicBezTo>
                    <a:pt x="20630" y="15429"/>
                    <a:pt x="18792" y="18514"/>
                    <a:pt x="16494" y="20057"/>
                  </a:cubicBezTo>
                  <a:cubicBezTo>
                    <a:pt x="14196" y="21600"/>
                    <a:pt x="11438" y="21600"/>
                    <a:pt x="9830" y="20758"/>
                  </a:cubicBezTo>
                  <a:cubicBezTo>
                    <a:pt x="8221" y="19917"/>
                    <a:pt x="7762" y="18234"/>
                    <a:pt x="7302" y="165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6" name="Line"/>
            <p:cNvSpPr/>
            <p:nvPr/>
          </p:nvSpPr>
          <p:spPr>
            <a:xfrm>
              <a:off x="2982560" y="4462202"/>
              <a:ext cx="150903" cy="140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146" fill="norm" stroke="1" extrusionOk="0">
                  <a:moveTo>
                    <a:pt x="14777" y="3566"/>
                  </a:moveTo>
                  <a:cubicBezTo>
                    <a:pt x="13697" y="2023"/>
                    <a:pt x="12617" y="480"/>
                    <a:pt x="11177" y="95"/>
                  </a:cubicBezTo>
                  <a:cubicBezTo>
                    <a:pt x="9737" y="-291"/>
                    <a:pt x="7937" y="480"/>
                    <a:pt x="5957" y="2795"/>
                  </a:cubicBezTo>
                  <a:cubicBezTo>
                    <a:pt x="3977" y="5109"/>
                    <a:pt x="1817" y="8966"/>
                    <a:pt x="737" y="11859"/>
                  </a:cubicBezTo>
                  <a:cubicBezTo>
                    <a:pt x="-343" y="14752"/>
                    <a:pt x="-343" y="16680"/>
                    <a:pt x="1457" y="18223"/>
                  </a:cubicBezTo>
                  <a:cubicBezTo>
                    <a:pt x="3257" y="19766"/>
                    <a:pt x="6857" y="20923"/>
                    <a:pt x="10457" y="21116"/>
                  </a:cubicBezTo>
                  <a:cubicBezTo>
                    <a:pt x="14057" y="21309"/>
                    <a:pt x="17657" y="20538"/>
                    <a:pt x="21257" y="197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7" name="Line"/>
            <p:cNvSpPr/>
            <p:nvPr/>
          </p:nvSpPr>
          <p:spPr>
            <a:xfrm>
              <a:off x="4467492" y="4027918"/>
              <a:ext cx="129865" cy="527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6" h="21423" fill="norm" stroke="1" extrusionOk="0">
                  <a:moveTo>
                    <a:pt x="2400" y="10196"/>
                  </a:moveTo>
                  <a:cubicBezTo>
                    <a:pt x="2800" y="13623"/>
                    <a:pt x="3200" y="17050"/>
                    <a:pt x="3400" y="19023"/>
                  </a:cubicBezTo>
                  <a:cubicBezTo>
                    <a:pt x="3600" y="20996"/>
                    <a:pt x="3600" y="21515"/>
                    <a:pt x="3400" y="21411"/>
                  </a:cubicBezTo>
                  <a:cubicBezTo>
                    <a:pt x="3200" y="21307"/>
                    <a:pt x="2800" y="20580"/>
                    <a:pt x="2400" y="18348"/>
                  </a:cubicBezTo>
                  <a:cubicBezTo>
                    <a:pt x="2000" y="16115"/>
                    <a:pt x="1600" y="12377"/>
                    <a:pt x="2000" y="9261"/>
                  </a:cubicBezTo>
                  <a:cubicBezTo>
                    <a:pt x="2400" y="6146"/>
                    <a:pt x="3600" y="3653"/>
                    <a:pt x="4600" y="2148"/>
                  </a:cubicBezTo>
                  <a:cubicBezTo>
                    <a:pt x="5600" y="642"/>
                    <a:pt x="6400" y="123"/>
                    <a:pt x="8800" y="19"/>
                  </a:cubicBezTo>
                  <a:cubicBezTo>
                    <a:pt x="11200" y="-85"/>
                    <a:pt x="15200" y="227"/>
                    <a:pt x="17800" y="1473"/>
                  </a:cubicBezTo>
                  <a:cubicBezTo>
                    <a:pt x="20400" y="2719"/>
                    <a:pt x="21600" y="4900"/>
                    <a:pt x="18400" y="6665"/>
                  </a:cubicBezTo>
                  <a:cubicBezTo>
                    <a:pt x="15200" y="8430"/>
                    <a:pt x="7600" y="9780"/>
                    <a:pt x="0" y="111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8" name="Line"/>
            <p:cNvSpPr/>
            <p:nvPr/>
          </p:nvSpPr>
          <p:spPr>
            <a:xfrm>
              <a:off x="4589037" y="4372376"/>
              <a:ext cx="160212" cy="221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2" h="21269" fill="norm" stroke="1" extrusionOk="0">
                  <a:moveTo>
                    <a:pt x="17094" y="4269"/>
                  </a:moveTo>
                  <a:cubicBezTo>
                    <a:pt x="14436" y="2796"/>
                    <a:pt x="11777" y="1324"/>
                    <a:pt x="9451" y="587"/>
                  </a:cubicBezTo>
                  <a:cubicBezTo>
                    <a:pt x="7125" y="-149"/>
                    <a:pt x="5131" y="-149"/>
                    <a:pt x="3636" y="342"/>
                  </a:cubicBezTo>
                  <a:cubicBezTo>
                    <a:pt x="2140" y="833"/>
                    <a:pt x="1144" y="1815"/>
                    <a:pt x="479" y="2919"/>
                  </a:cubicBezTo>
                  <a:cubicBezTo>
                    <a:pt x="-186" y="4024"/>
                    <a:pt x="-518" y="5251"/>
                    <a:pt x="1974" y="6724"/>
                  </a:cubicBezTo>
                  <a:cubicBezTo>
                    <a:pt x="4467" y="8196"/>
                    <a:pt x="9784" y="9915"/>
                    <a:pt x="13439" y="11387"/>
                  </a:cubicBezTo>
                  <a:cubicBezTo>
                    <a:pt x="17094" y="12860"/>
                    <a:pt x="19088" y="14087"/>
                    <a:pt x="20085" y="15315"/>
                  </a:cubicBezTo>
                  <a:cubicBezTo>
                    <a:pt x="21082" y="16542"/>
                    <a:pt x="21082" y="17769"/>
                    <a:pt x="20085" y="18874"/>
                  </a:cubicBezTo>
                  <a:cubicBezTo>
                    <a:pt x="19088" y="19978"/>
                    <a:pt x="17094" y="20960"/>
                    <a:pt x="15267" y="21206"/>
                  </a:cubicBezTo>
                  <a:cubicBezTo>
                    <a:pt x="13439" y="21451"/>
                    <a:pt x="11777" y="20960"/>
                    <a:pt x="10780" y="20101"/>
                  </a:cubicBezTo>
                  <a:cubicBezTo>
                    <a:pt x="9784" y="19242"/>
                    <a:pt x="9451" y="18015"/>
                    <a:pt x="9119" y="167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9" name="Line"/>
            <p:cNvSpPr/>
            <p:nvPr/>
          </p:nvSpPr>
          <p:spPr>
            <a:xfrm>
              <a:off x="4783901" y="4383082"/>
              <a:ext cx="123562" cy="220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7" h="21403" fill="norm" stroke="1" extrusionOk="0">
                  <a:moveTo>
                    <a:pt x="8551" y="2534"/>
                  </a:moveTo>
                  <a:cubicBezTo>
                    <a:pt x="9822" y="1541"/>
                    <a:pt x="11092" y="548"/>
                    <a:pt x="10033" y="175"/>
                  </a:cubicBezTo>
                  <a:cubicBezTo>
                    <a:pt x="8975" y="-197"/>
                    <a:pt x="5586" y="51"/>
                    <a:pt x="3257" y="672"/>
                  </a:cubicBezTo>
                  <a:cubicBezTo>
                    <a:pt x="928" y="1293"/>
                    <a:pt x="-343" y="2286"/>
                    <a:pt x="81" y="4272"/>
                  </a:cubicBezTo>
                  <a:cubicBezTo>
                    <a:pt x="504" y="6258"/>
                    <a:pt x="2622" y="9237"/>
                    <a:pt x="6010" y="11596"/>
                  </a:cubicBezTo>
                  <a:cubicBezTo>
                    <a:pt x="9398" y="13955"/>
                    <a:pt x="14057" y="15693"/>
                    <a:pt x="17022" y="17058"/>
                  </a:cubicBezTo>
                  <a:cubicBezTo>
                    <a:pt x="19986" y="18424"/>
                    <a:pt x="21257" y="19417"/>
                    <a:pt x="19986" y="20162"/>
                  </a:cubicBezTo>
                  <a:cubicBezTo>
                    <a:pt x="18716" y="20906"/>
                    <a:pt x="14904" y="21403"/>
                    <a:pt x="11939" y="21403"/>
                  </a:cubicBezTo>
                  <a:cubicBezTo>
                    <a:pt x="8975" y="21403"/>
                    <a:pt x="6857" y="20906"/>
                    <a:pt x="4739" y="204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0" name="Line"/>
            <p:cNvSpPr/>
            <p:nvPr/>
          </p:nvSpPr>
          <p:spPr>
            <a:xfrm>
              <a:off x="5632852" y="3742146"/>
              <a:ext cx="360342" cy="414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30" y="2667"/>
                    <a:pt x="7660" y="5333"/>
                    <a:pt x="11030" y="8600"/>
                  </a:cubicBezTo>
                  <a:cubicBezTo>
                    <a:pt x="14400" y="11867"/>
                    <a:pt x="17311" y="15733"/>
                    <a:pt x="18996" y="18000"/>
                  </a:cubicBezTo>
                  <a:cubicBezTo>
                    <a:pt x="20681" y="20267"/>
                    <a:pt x="21140" y="2093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1" name="Line"/>
            <p:cNvSpPr/>
            <p:nvPr/>
          </p:nvSpPr>
          <p:spPr>
            <a:xfrm>
              <a:off x="5740187" y="3642477"/>
              <a:ext cx="276008" cy="529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2087"/>
                    <a:pt x="16800" y="4174"/>
                    <a:pt x="14000" y="6678"/>
                  </a:cubicBezTo>
                  <a:cubicBezTo>
                    <a:pt x="11200" y="9183"/>
                    <a:pt x="8000" y="12104"/>
                    <a:pt x="5600" y="14661"/>
                  </a:cubicBezTo>
                  <a:cubicBezTo>
                    <a:pt x="3200" y="17217"/>
                    <a:pt x="1600" y="1940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2" name="Line"/>
            <p:cNvSpPr/>
            <p:nvPr/>
          </p:nvSpPr>
          <p:spPr>
            <a:xfrm>
              <a:off x="6462294" y="2765012"/>
              <a:ext cx="578443" cy="2012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82" fill="norm" stroke="1" extrusionOk="0">
                  <a:moveTo>
                    <a:pt x="20979" y="777"/>
                  </a:moveTo>
                  <a:cubicBezTo>
                    <a:pt x="21263" y="530"/>
                    <a:pt x="21547" y="284"/>
                    <a:pt x="21405" y="146"/>
                  </a:cubicBezTo>
                  <a:cubicBezTo>
                    <a:pt x="21263" y="9"/>
                    <a:pt x="20694" y="-18"/>
                    <a:pt x="18942" y="9"/>
                  </a:cubicBezTo>
                  <a:cubicBezTo>
                    <a:pt x="17189" y="37"/>
                    <a:pt x="14252" y="119"/>
                    <a:pt x="12026" y="256"/>
                  </a:cubicBezTo>
                  <a:cubicBezTo>
                    <a:pt x="9800" y="393"/>
                    <a:pt x="8284" y="585"/>
                    <a:pt x="7052" y="941"/>
                  </a:cubicBezTo>
                  <a:cubicBezTo>
                    <a:pt x="5821" y="1298"/>
                    <a:pt x="4873" y="1819"/>
                    <a:pt x="4352" y="2627"/>
                  </a:cubicBezTo>
                  <a:cubicBezTo>
                    <a:pt x="3831" y="3436"/>
                    <a:pt x="3736" y="4532"/>
                    <a:pt x="3594" y="5546"/>
                  </a:cubicBezTo>
                  <a:cubicBezTo>
                    <a:pt x="3452" y="6561"/>
                    <a:pt x="3263" y="7493"/>
                    <a:pt x="3121" y="8479"/>
                  </a:cubicBezTo>
                  <a:cubicBezTo>
                    <a:pt x="2979" y="9466"/>
                    <a:pt x="2884" y="10508"/>
                    <a:pt x="2836" y="11591"/>
                  </a:cubicBezTo>
                  <a:cubicBezTo>
                    <a:pt x="2789" y="12673"/>
                    <a:pt x="2789" y="13797"/>
                    <a:pt x="2552" y="14894"/>
                  </a:cubicBezTo>
                  <a:cubicBezTo>
                    <a:pt x="2315" y="15990"/>
                    <a:pt x="1842" y="17059"/>
                    <a:pt x="1368" y="18019"/>
                  </a:cubicBezTo>
                  <a:cubicBezTo>
                    <a:pt x="894" y="18978"/>
                    <a:pt x="421" y="19828"/>
                    <a:pt x="184" y="20321"/>
                  </a:cubicBezTo>
                  <a:cubicBezTo>
                    <a:pt x="-53" y="20814"/>
                    <a:pt x="-53" y="20952"/>
                    <a:pt x="136" y="21075"/>
                  </a:cubicBezTo>
                  <a:cubicBezTo>
                    <a:pt x="326" y="21198"/>
                    <a:pt x="705" y="21308"/>
                    <a:pt x="1700" y="21390"/>
                  </a:cubicBezTo>
                  <a:cubicBezTo>
                    <a:pt x="2694" y="21472"/>
                    <a:pt x="4305" y="21527"/>
                    <a:pt x="6721" y="21555"/>
                  </a:cubicBezTo>
                  <a:cubicBezTo>
                    <a:pt x="9136" y="21582"/>
                    <a:pt x="12358" y="21582"/>
                    <a:pt x="15579" y="215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3" name="Line"/>
            <p:cNvSpPr/>
            <p:nvPr/>
          </p:nvSpPr>
          <p:spPr>
            <a:xfrm>
              <a:off x="7036842" y="2868218"/>
              <a:ext cx="126135" cy="458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4" h="21420" fill="norm" stroke="1" extrusionOk="0">
                  <a:moveTo>
                    <a:pt x="4923" y="11094"/>
                  </a:moveTo>
                  <a:cubicBezTo>
                    <a:pt x="4500" y="14077"/>
                    <a:pt x="4076" y="17061"/>
                    <a:pt x="3653" y="18910"/>
                  </a:cubicBezTo>
                  <a:cubicBezTo>
                    <a:pt x="3229" y="20760"/>
                    <a:pt x="2806" y="21476"/>
                    <a:pt x="2170" y="21416"/>
                  </a:cubicBezTo>
                  <a:cubicBezTo>
                    <a:pt x="1535" y="21357"/>
                    <a:pt x="688" y="20521"/>
                    <a:pt x="265" y="17657"/>
                  </a:cubicBezTo>
                  <a:cubicBezTo>
                    <a:pt x="-159" y="14793"/>
                    <a:pt x="-159" y="9900"/>
                    <a:pt x="900" y="6678"/>
                  </a:cubicBezTo>
                  <a:cubicBezTo>
                    <a:pt x="1959" y="3456"/>
                    <a:pt x="4076" y="1905"/>
                    <a:pt x="6194" y="1010"/>
                  </a:cubicBezTo>
                  <a:cubicBezTo>
                    <a:pt x="8312" y="115"/>
                    <a:pt x="10429" y="-124"/>
                    <a:pt x="13394" y="55"/>
                  </a:cubicBezTo>
                  <a:cubicBezTo>
                    <a:pt x="16359" y="234"/>
                    <a:pt x="20170" y="831"/>
                    <a:pt x="20806" y="2143"/>
                  </a:cubicBezTo>
                  <a:cubicBezTo>
                    <a:pt x="21441" y="3456"/>
                    <a:pt x="18900" y="5485"/>
                    <a:pt x="15512" y="6917"/>
                  </a:cubicBezTo>
                  <a:cubicBezTo>
                    <a:pt x="12123" y="8349"/>
                    <a:pt x="7888" y="9184"/>
                    <a:pt x="5559" y="9900"/>
                  </a:cubicBezTo>
                  <a:cubicBezTo>
                    <a:pt x="3229" y="10616"/>
                    <a:pt x="2806" y="11213"/>
                    <a:pt x="2382" y="118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4" name="Line"/>
            <p:cNvSpPr/>
            <p:nvPr/>
          </p:nvSpPr>
          <p:spPr>
            <a:xfrm>
              <a:off x="7152677" y="3180836"/>
              <a:ext cx="120880" cy="162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147" fill="norm" stroke="1" extrusionOk="0">
                  <a:moveTo>
                    <a:pt x="21285" y="5196"/>
                  </a:moveTo>
                  <a:cubicBezTo>
                    <a:pt x="21285" y="3535"/>
                    <a:pt x="21285" y="1873"/>
                    <a:pt x="20160" y="876"/>
                  </a:cubicBezTo>
                  <a:cubicBezTo>
                    <a:pt x="19035" y="-121"/>
                    <a:pt x="16785" y="-453"/>
                    <a:pt x="13860" y="876"/>
                  </a:cubicBezTo>
                  <a:cubicBezTo>
                    <a:pt x="10935" y="2205"/>
                    <a:pt x="7335" y="5196"/>
                    <a:pt x="4860" y="7855"/>
                  </a:cubicBezTo>
                  <a:cubicBezTo>
                    <a:pt x="2385" y="10513"/>
                    <a:pt x="1035" y="12839"/>
                    <a:pt x="360" y="14833"/>
                  </a:cubicBezTo>
                  <a:cubicBezTo>
                    <a:pt x="-315" y="16827"/>
                    <a:pt x="-315" y="18489"/>
                    <a:pt x="2835" y="19485"/>
                  </a:cubicBezTo>
                  <a:cubicBezTo>
                    <a:pt x="5985" y="20482"/>
                    <a:pt x="12285" y="20815"/>
                    <a:pt x="18585" y="211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5" name="Line"/>
            <p:cNvSpPr/>
            <p:nvPr/>
          </p:nvSpPr>
          <p:spPr>
            <a:xfrm>
              <a:off x="7340412" y="3226059"/>
              <a:ext cx="186150" cy="102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0544" fill="norm" stroke="1" extrusionOk="0">
                  <a:moveTo>
                    <a:pt x="11629" y="485"/>
                  </a:moveTo>
                  <a:cubicBezTo>
                    <a:pt x="10169" y="-30"/>
                    <a:pt x="8710" y="-544"/>
                    <a:pt x="6812" y="1256"/>
                  </a:cubicBezTo>
                  <a:cubicBezTo>
                    <a:pt x="4915" y="3056"/>
                    <a:pt x="2580" y="7170"/>
                    <a:pt x="1266" y="10513"/>
                  </a:cubicBezTo>
                  <a:cubicBezTo>
                    <a:pt x="-47" y="13856"/>
                    <a:pt x="-339" y="16427"/>
                    <a:pt x="391" y="18227"/>
                  </a:cubicBezTo>
                  <a:cubicBezTo>
                    <a:pt x="1120" y="20027"/>
                    <a:pt x="2872" y="21056"/>
                    <a:pt x="6520" y="20285"/>
                  </a:cubicBezTo>
                  <a:cubicBezTo>
                    <a:pt x="10169" y="19513"/>
                    <a:pt x="15715" y="16942"/>
                    <a:pt x="21261" y="143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6" name="Line"/>
            <p:cNvSpPr/>
            <p:nvPr/>
          </p:nvSpPr>
          <p:spPr>
            <a:xfrm>
              <a:off x="7166219" y="3921786"/>
              <a:ext cx="152564" cy="586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363" fill="norm" stroke="1" extrusionOk="0">
                  <a:moveTo>
                    <a:pt x="0" y="8539"/>
                  </a:moveTo>
                  <a:cubicBezTo>
                    <a:pt x="1416" y="11704"/>
                    <a:pt x="2833" y="14870"/>
                    <a:pt x="3541" y="16732"/>
                  </a:cubicBezTo>
                  <a:cubicBezTo>
                    <a:pt x="4249" y="18594"/>
                    <a:pt x="4249" y="19152"/>
                    <a:pt x="4249" y="19804"/>
                  </a:cubicBezTo>
                  <a:cubicBezTo>
                    <a:pt x="4249" y="20456"/>
                    <a:pt x="4249" y="21201"/>
                    <a:pt x="4072" y="21340"/>
                  </a:cubicBezTo>
                  <a:cubicBezTo>
                    <a:pt x="3895" y="21480"/>
                    <a:pt x="3541" y="21014"/>
                    <a:pt x="2833" y="19199"/>
                  </a:cubicBezTo>
                  <a:cubicBezTo>
                    <a:pt x="2125" y="17383"/>
                    <a:pt x="1062" y="14218"/>
                    <a:pt x="1062" y="11332"/>
                  </a:cubicBezTo>
                  <a:cubicBezTo>
                    <a:pt x="1062" y="8446"/>
                    <a:pt x="2125" y="5839"/>
                    <a:pt x="3895" y="3977"/>
                  </a:cubicBezTo>
                  <a:cubicBezTo>
                    <a:pt x="5666" y="2114"/>
                    <a:pt x="8144" y="997"/>
                    <a:pt x="10269" y="439"/>
                  </a:cubicBezTo>
                  <a:cubicBezTo>
                    <a:pt x="12393" y="-120"/>
                    <a:pt x="14164" y="-120"/>
                    <a:pt x="16111" y="299"/>
                  </a:cubicBezTo>
                  <a:cubicBezTo>
                    <a:pt x="18059" y="718"/>
                    <a:pt x="20184" y="1556"/>
                    <a:pt x="20892" y="2952"/>
                  </a:cubicBezTo>
                  <a:cubicBezTo>
                    <a:pt x="21600" y="4349"/>
                    <a:pt x="20892" y="6304"/>
                    <a:pt x="17351" y="7980"/>
                  </a:cubicBezTo>
                  <a:cubicBezTo>
                    <a:pt x="13810" y="9656"/>
                    <a:pt x="7436" y="11052"/>
                    <a:pt x="1062" y="124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7" name="Line"/>
            <p:cNvSpPr/>
            <p:nvPr/>
          </p:nvSpPr>
          <p:spPr>
            <a:xfrm>
              <a:off x="7275332" y="4271158"/>
              <a:ext cx="187697" cy="228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3" h="21469" fill="norm" stroke="1" extrusionOk="0">
                  <a:moveTo>
                    <a:pt x="19160" y="0"/>
                  </a:moveTo>
                  <a:cubicBezTo>
                    <a:pt x="14672" y="0"/>
                    <a:pt x="10184" y="0"/>
                    <a:pt x="7098" y="240"/>
                  </a:cubicBezTo>
                  <a:cubicBezTo>
                    <a:pt x="4012" y="480"/>
                    <a:pt x="2329" y="960"/>
                    <a:pt x="1207" y="1800"/>
                  </a:cubicBezTo>
                  <a:cubicBezTo>
                    <a:pt x="85" y="2640"/>
                    <a:pt x="-476" y="3840"/>
                    <a:pt x="506" y="4680"/>
                  </a:cubicBezTo>
                  <a:cubicBezTo>
                    <a:pt x="1488" y="5520"/>
                    <a:pt x="4012" y="6000"/>
                    <a:pt x="7238" y="6840"/>
                  </a:cubicBezTo>
                  <a:cubicBezTo>
                    <a:pt x="10464" y="7680"/>
                    <a:pt x="14392" y="8880"/>
                    <a:pt x="17056" y="10560"/>
                  </a:cubicBezTo>
                  <a:cubicBezTo>
                    <a:pt x="19721" y="12240"/>
                    <a:pt x="21124" y="14400"/>
                    <a:pt x="20423" y="16320"/>
                  </a:cubicBezTo>
                  <a:cubicBezTo>
                    <a:pt x="19721" y="18240"/>
                    <a:pt x="16916" y="19920"/>
                    <a:pt x="14672" y="20760"/>
                  </a:cubicBezTo>
                  <a:cubicBezTo>
                    <a:pt x="12428" y="21600"/>
                    <a:pt x="10745" y="21600"/>
                    <a:pt x="9763" y="21240"/>
                  </a:cubicBezTo>
                  <a:cubicBezTo>
                    <a:pt x="8781" y="20880"/>
                    <a:pt x="8501" y="20160"/>
                    <a:pt x="8220" y="194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8" name="Line"/>
            <p:cNvSpPr/>
            <p:nvPr/>
          </p:nvSpPr>
          <p:spPr>
            <a:xfrm>
              <a:off x="7519491" y="4276794"/>
              <a:ext cx="198742" cy="162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0459" fill="norm" stroke="1" extrusionOk="0">
                  <a:moveTo>
                    <a:pt x="20187" y="1223"/>
                  </a:moveTo>
                  <a:cubicBezTo>
                    <a:pt x="17487" y="256"/>
                    <a:pt x="14787" y="-711"/>
                    <a:pt x="11412" y="740"/>
                  </a:cubicBezTo>
                  <a:cubicBezTo>
                    <a:pt x="8037" y="2190"/>
                    <a:pt x="3987" y="6059"/>
                    <a:pt x="1827" y="8799"/>
                  </a:cubicBezTo>
                  <a:cubicBezTo>
                    <a:pt x="-333" y="11540"/>
                    <a:pt x="-603" y="13152"/>
                    <a:pt x="1152" y="15086"/>
                  </a:cubicBezTo>
                  <a:cubicBezTo>
                    <a:pt x="2907" y="17020"/>
                    <a:pt x="6687" y="19277"/>
                    <a:pt x="10332" y="20083"/>
                  </a:cubicBezTo>
                  <a:cubicBezTo>
                    <a:pt x="13977" y="20889"/>
                    <a:pt x="17487" y="20244"/>
                    <a:pt x="20997" y="195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9" name="Line"/>
            <p:cNvSpPr/>
            <p:nvPr/>
          </p:nvSpPr>
          <p:spPr>
            <a:xfrm>
              <a:off x="1431424" y="5762019"/>
              <a:ext cx="237673" cy="11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6039" y="2735"/>
                    <a:pt x="12077" y="-1585"/>
                    <a:pt x="15677" y="575"/>
                  </a:cubicBezTo>
                  <a:cubicBezTo>
                    <a:pt x="19277" y="2735"/>
                    <a:pt x="20439" y="11375"/>
                    <a:pt x="21600" y="200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0" name="Line"/>
            <p:cNvSpPr/>
            <p:nvPr/>
          </p:nvSpPr>
          <p:spPr>
            <a:xfrm>
              <a:off x="1370089" y="5942529"/>
              <a:ext cx="245340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75" y="17100"/>
                    <a:pt x="10350" y="12600"/>
                    <a:pt x="13950" y="9000"/>
                  </a:cubicBezTo>
                  <a:cubicBezTo>
                    <a:pt x="17550" y="5400"/>
                    <a:pt x="19575" y="27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1" name="Line"/>
            <p:cNvSpPr/>
            <p:nvPr/>
          </p:nvSpPr>
          <p:spPr>
            <a:xfrm>
              <a:off x="2278828" y="5300903"/>
              <a:ext cx="386958" cy="1709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38" fill="norm" stroke="1" extrusionOk="0">
                  <a:moveTo>
                    <a:pt x="20238" y="646"/>
                  </a:moveTo>
                  <a:cubicBezTo>
                    <a:pt x="20664" y="421"/>
                    <a:pt x="21091" y="195"/>
                    <a:pt x="20735" y="83"/>
                  </a:cubicBezTo>
                  <a:cubicBezTo>
                    <a:pt x="20380" y="-30"/>
                    <a:pt x="19243" y="-30"/>
                    <a:pt x="16614" y="99"/>
                  </a:cubicBezTo>
                  <a:cubicBezTo>
                    <a:pt x="13985" y="228"/>
                    <a:pt x="9864" y="485"/>
                    <a:pt x="7164" y="662"/>
                  </a:cubicBezTo>
                  <a:cubicBezTo>
                    <a:pt x="4464" y="839"/>
                    <a:pt x="3185" y="936"/>
                    <a:pt x="2404" y="1064"/>
                  </a:cubicBezTo>
                  <a:cubicBezTo>
                    <a:pt x="1622" y="1193"/>
                    <a:pt x="1338" y="1354"/>
                    <a:pt x="1125" y="2062"/>
                  </a:cubicBezTo>
                  <a:cubicBezTo>
                    <a:pt x="912" y="2771"/>
                    <a:pt x="770" y="4026"/>
                    <a:pt x="699" y="5330"/>
                  </a:cubicBezTo>
                  <a:cubicBezTo>
                    <a:pt x="628" y="6633"/>
                    <a:pt x="628" y="7985"/>
                    <a:pt x="556" y="9289"/>
                  </a:cubicBezTo>
                  <a:cubicBezTo>
                    <a:pt x="485" y="10593"/>
                    <a:pt x="343" y="11848"/>
                    <a:pt x="201" y="12991"/>
                  </a:cubicBezTo>
                  <a:cubicBezTo>
                    <a:pt x="59" y="14134"/>
                    <a:pt x="-83" y="15164"/>
                    <a:pt x="59" y="16210"/>
                  </a:cubicBezTo>
                  <a:cubicBezTo>
                    <a:pt x="201" y="17256"/>
                    <a:pt x="628" y="18319"/>
                    <a:pt x="983" y="19140"/>
                  </a:cubicBezTo>
                  <a:cubicBezTo>
                    <a:pt x="1338" y="19960"/>
                    <a:pt x="1622" y="20540"/>
                    <a:pt x="1764" y="20910"/>
                  </a:cubicBezTo>
                  <a:cubicBezTo>
                    <a:pt x="1906" y="21280"/>
                    <a:pt x="1906" y="21441"/>
                    <a:pt x="2475" y="21506"/>
                  </a:cubicBezTo>
                  <a:cubicBezTo>
                    <a:pt x="3043" y="21570"/>
                    <a:pt x="4180" y="21538"/>
                    <a:pt x="7093" y="21409"/>
                  </a:cubicBezTo>
                  <a:cubicBezTo>
                    <a:pt x="10006" y="21280"/>
                    <a:pt x="14696" y="21055"/>
                    <a:pt x="17396" y="20926"/>
                  </a:cubicBezTo>
                  <a:cubicBezTo>
                    <a:pt x="20096" y="20797"/>
                    <a:pt x="20806" y="20765"/>
                    <a:pt x="21517" y="207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2" name="Line"/>
            <p:cNvSpPr/>
            <p:nvPr/>
          </p:nvSpPr>
          <p:spPr>
            <a:xfrm>
              <a:off x="4758832" y="5276124"/>
              <a:ext cx="713017" cy="1778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3" fill="norm" stroke="1" extrusionOk="0">
                  <a:moveTo>
                    <a:pt x="0" y="1110"/>
                  </a:moveTo>
                  <a:cubicBezTo>
                    <a:pt x="2168" y="924"/>
                    <a:pt x="4335" y="738"/>
                    <a:pt x="6658" y="567"/>
                  </a:cubicBezTo>
                  <a:cubicBezTo>
                    <a:pt x="8981" y="396"/>
                    <a:pt x="11458" y="241"/>
                    <a:pt x="13200" y="148"/>
                  </a:cubicBezTo>
                  <a:cubicBezTo>
                    <a:pt x="14942" y="55"/>
                    <a:pt x="15948" y="24"/>
                    <a:pt x="16645" y="9"/>
                  </a:cubicBezTo>
                  <a:cubicBezTo>
                    <a:pt x="17342" y="-7"/>
                    <a:pt x="17729" y="-7"/>
                    <a:pt x="17961" y="71"/>
                  </a:cubicBezTo>
                  <a:cubicBezTo>
                    <a:pt x="18194" y="148"/>
                    <a:pt x="18271" y="303"/>
                    <a:pt x="18116" y="815"/>
                  </a:cubicBezTo>
                  <a:cubicBezTo>
                    <a:pt x="17961" y="1327"/>
                    <a:pt x="17574" y="2196"/>
                    <a:pt x="17303" y="3205"/>
                  </a:cubicBezTo>
                  <a:cubicBezTo>
                    <a:pt x="17032" y="4214"/>
                    <a:pt x="16877" y="5362"/>
                    <a:pt x="16877" y="6417"/>
                  </a:cubicBezTo>
                  <a:cubicBezTo>
                    <a:pt x="16877" y="7472"/>
                    <a:pt x="17032" y="8434"/>
                    <a:pt x="17381" y="9505"/>
                  </a:cubicBezTo>
                  <a:cubicBezTo>
                    <a:pt x="17729" y="10576"/>
                    <a:pt x="18271" y="11755"/>
                    <a:pt x="18774" y="12919"/>
                  </a:cubicBezTo>
                  <a:cubicBezTo>
                    <a:pt x="19277" y="14083"/>
                    <a:pt x="19742" y="15231"/>
                    <a:pt x="20206" y="16302"/>
                  </a:cubicBezTo>
                  <a:cubicBezTo>
                    <a:pt x="20671" y="17372"/>
                    <a:pt x="21135" y="18365"/>
                    <a:pt x="21368" y="19017"/>
                  </a:cubicBezTo>
                  <a:cubicBezTo>
                    <a:pt x="21600" y="19669"/>
                    <a:pt x="21600" y="19979"/>
                    <a:pt x="21600" y="20212"/>
                  </a:cubicBezTo>
                  <a:cubicBezTo>
                    <a:pt x="21600" y="20445"/>
                    <a:pt x="21600" y="20600"/>
                    <a:pt x="21445" y="20740"/>
                  </a:cubicBezTo>
                  <a:cubicBezTo>
                    <a:pt x="21290" y="20879"/>
                    <a:pt x="20981" y="21003"/>
                    <a:pt x="19665" y="21096"/>
                  </a:cubicBezTo>
                  <a:cubicBezTo>
                    <a:pt x="18348" y="21190"/>
                    <a:pt x="16026" y="21252"/>
                    <a:pt x="13548" y="21329"/>
                  </a:cubicBezTo>
                  <a:cubicBezTo>
                    <a:pt x="11071" y="21407"/>
                    <a:pt x="8439" y="21500"/>
                    <a:pt x="5806" y="215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3" name="Line"/>
            <p:cNvSpPr/>
            <p:nvPr/>
          </p:nvSpPr>
          <p:spPr>
            <a:xfrm>
              <a:off x="2605477" y="5346752"/>
              <a:ext cx="837600" cy="682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445" fill="norm" stroke="1" extrusionOk="0">
                  <a:moveTo>
                    <a:pt x="14746" y="4025"/>
                  </a:moveTo>
                  <a:cubicBezTo>
                    <a:pt x="14680" y="3222"/>
                    <a:pt x="14615" y="2419"/>
                    <a:pt x="14319" y="1737"/>
                  </a:cubicBezTo>
                  <a:cubicBezTo>
                    <a:pt x="14024" y="1054"/>
                    <a:pt x="13499" y="492"/>
                    <a:pt x="12678" y="211"/>
                  </a:cubicBezTo>
                  <a:cubicBezTo>
                    <a:pt x="11857" y="-70"/>
                    <a:pt x="10741" y="-70"/>
                    <a:pt x="9559" y="211"/>
                  </a:cubicBezTo>
                  <a:cubicBezTo>
                    <a:pt x="8378" y="492"/>
                    <a:pt x="7130" y="1054"/>
                    <a:pt x="5981" y="1817"/>
                  </a:cubicBezTo>
                  <a:cubicBezTo>
                    <a:pt x="4832" y="2580"/>
                    <a:pt x="3782" y="3543"/>
                    <a:pt x="2863" y="4748"/>
                  </a:cubicBezTo>
                  <a:cubicBezTo>
                    <a:pt x="1944" y="5952"/>
                    <a:pt x="1156" y="7398"/>
                    <a:pt x="696" y="9044"/>
                  </a:cubicBezTo>
                  <a:cubicBezTo>
                    <a:pt x="237" y="10690"/>
                    <a:pt x="105" y="12537"/>
                    <a:pt x="40" y="13701"/>
                  </a:cubicBezTo>
                  <a:cubicBezTo>
                    <a:pt x="-26" y="14865"/>
                    <a:pt x="-26" y="15347"/>
                    <a:pt x="171" y="15909"/>
                  </a:cubicBezTo>
                  <a:cubicBezTo>
                    <a:pt x="368" y="16471"/>
                    <a:pt x="762" y="17114"/>
                    <a:pt x="1517" y="17876"/>
                  </a:cubicBezTo>
                  <a:cubicBezTo>
                    <a:pt x="2272" y="18639"/>
                    <a:pt x="3388" y="19523"/>
                    <a:pt x="4734" y="20165"/>
                  </a:cubicBezTo>
                  <a:cubicBezTo>
                    <a:pt x="6080" y="20807"/>
                    <a:pt x="7655" y="21209"/>
                    <a:pt x="9297" y="21369"/>
                  </a:cubicBezTo>
                  <a:cubicBezTo>
                    <a:pt x="10938" y="21530"/>
                    <a:pt x="12645" y="21450"/>
                    <a:pt x="14188" y="21008"/>
                  </a:cubicBezTo>
                  <a:cubicBezTo>
                    <a:pt x="15731" y="20566"/>
                    <a:pt x="17110" y="19763"/>
                    <a:pt x="18226" y="18880"/>
                  </a:cubicBezTo>
                  <a:cubicBezTo>
                    <a:pt x="19342" y="17997"/>
                    <a:pt x="20195" y="17033"/>
                    <a:pt x="20753" y="15668"/>
                  </a:cubicBezTo>
                  <a:cubicBezTo>
                    <a:pt x="21311" y="14303"/>
                    <a:pt x="21574" y="12537"/>
                    <a:pt x="21508" y="10770"/>
                  </a:cubicBezTo>
                  <a:cubicBezTo>
                    <a:pt x="21443" y="9004"/>
                    <a:pt x="21049" y="7237"/>
                    <a:pt x="20228" y="5551"/>
                  </a:cubicBezTo>
                  <a:cubicBezTo>
                    <a:pt x="19407" y="3865"/>
                    <a:pt x="18160" y="2259"/>
                    <a:pt x="16847" y="1295"/>
                  </a:cubicBezTo>
                  <a:cubicBezTo>
                    <a:pt x="15534" y="331"/>
                    <a:pt x="14155" y="10"/>
                    <a:pt x="12612" y="251"/>
                  </a:cubicBezTo>
                  <a:cubicBezTo>
                    <a:pt x="11069" y="492"/>
                    <a:pt x="9362" y="1295"/>
                    <a:pt x="8410" y="1937"/>
                  </a:cubicBezTo>
                  <a:cubicBezTo>
                    <a:pt x="7459" y="2580"/>
                    <a:pt x="7262" y="3062"/>
                    <a:pt x="7065" y="3543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4" name="Line"/>
            <p:cNvSpPr/>
            <p:nvPr/>
          </p:nvSpPr>
          <p:spPr>
            <a:xfrm>
              <a:off x="2251775" y="2668789"/>
              <a:ext cx="2803998" cy="1122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571" fill="norm" stroke="1" extrusionOk="0">
                  <a:moveTo>
                    <a:pt x="0" y="3829"/>
                  </a:moveTo>
                  <a:cubicBezTo>
                    <a:pt x="354" y="3387"/>
                    <a:pt x="708" y="2945"/>
                    <a:pt x="1170" y="2602"/>
                  </a:cubicBezTo>
                  <a:cubicBezTo>
                    <a:pt x="1633" y="2258"/>
                    <a:pt x="2203" y="2013"/>
                    <a:pt x="2852" y="1792"/>
                  </a:cubicBezTo>
                  <a:cubicBezTo>
                    <a:pt x="3502" y="1571"/>
                    <a:pt x="4230" y="1375"/>
                    <a:pt x="4948" y="1203"/>
                  </a:cubicBezTo>
                  <a:cubicBezTo>
                    <a:pt x="5666" y="1031"/>
                    <a:pt x="6374" y="884"/>
                    <a:pt x="7052" y="736"/>
                  </a:cubicBezTo>
                  <a:cubicBezTo>
                    <a:pt x="7731" y="589"/>
                    <a:pt x="8380" y="442"/>
                    <a:pt x="9039" y="344"/>
                  </a:cubicBezTo>
                  <a:cubicBezTo>
                    <a:pt x="9698" y="245"/>
                    <a:pt x="10367" y="196"/>
                    <a:pt x="11046" y="147"/>
                  </a:cubicBezTo>
                  <a:cubicBezTo>
                    <a:pt x="11725" y="98"/>
                    <a:pt x="12413" y="49"/>
                    <a:pt x="13102" y="25"/>
                  </a:cubicBezTo>
                  <a:cubicBezTo>
                    <a:pt x="13790" y="0"/>
                    <a:pt x="14479" y="0"/>
                    <a:pt x="15226" y="0"/>
                  </a:cubicBezTo>
                  <a:cubicBezTo>
                    <a:pt x="15974" y="0"/>
                    <a:pt x="16780" y="0"/>
                    <a:pt x="17577" y="25"/>
                  </a:cubicBezTo>
                  <a:cubicBezTo>
                    <a:pt x="18374" y="49"/>
                    <a:pt x="19161" y="98"/>
                    <a:pt x="19770" y="123"/>
                  </a:cubicBezTo>
                  <a:cubicBezTo>
                    <a:pt x="20380" y="147"/>
                    <a:pt x="20813" y="147"/>
                    <a:pt x="21089" y="123"/>
                  </a:cubicBezTo>
                  <a:cubicBezTo>
                    <a:pt x="21364" y="98"/>
                    <a:pt x="21482" y="49"/>
                    <a:pt x="21541" y="172"/>
                  </a:cubicBezTo>
                  <a:cubicBezTo>
                    <a:pt x="21600" y="295"/>
                    <a:pt x="21600" y="589"/>
                    <a:pt x="21531" y="1497"/>
                  </a:cubicBezTo>
                  <a:cubicBezTo>
                    <a:pt x="21462" y="2405"/>
                    <a:pt x="21325" y="3927"/>
                    <a:pt x="21236" y="5474"/>
                  </a:cubicBezTo>
                  <a:cubicBezTo>
                    <a:pt x="21148" y="7020"/>
                    <a:pt x="21108" y="8591"/>
                    <a:pt x="21059" y="10088"/>
                  </a:cubicBezTo>
                  <a:cubicBezTo>
                    <a:pt x="21010" y="11585"/>
                    <a:pt x="20951" y="13009"/>
                    <a:pt x="20872" y="14482"/>
                  </a:cubicBezTo>
                  <a:cubicBezTo>
                    <a:pt x="20793" y="15955"/>
                    <a:pt x="20695" y="17476"/>
                    <a:pt x="20597" y="18605"/>
                  </a:cubicBezTo>
                  <a:cubicBezTo>
                    <a:pt x="20498" y="19735"/>
                    <a:pt x="20400" y="20471"/>
                    <a:pt x="20203" y="20913"/>
                  </a:cubicBezTo>
                  <a:cubicBezTo>
                    <a:pt x="20007" y="21355"/>
                    <a:pt x="19711" y="21502"/>
                    <a:pt x="19200" y="21551"/>
                  </a:cubicBezTo>
                  <a:cubicBezTo>
                    <a:pt x="18689" y="21600"/>
                    <a:pt x="17961" y="21551"/>
                    <a:pt x="17262" y="21477"/>
                  </a:cubicBezTo>
                  <a:cubicBezTo>
                    <a:pt x="16564" y="21404"/>
                    <a:pt x="15895" y="21305"/>
                    <a:pt x="15236" y="21207"/>
                  </a:cubicBezTo>
                  <a:cubicBezTo>
                    <a:pt x="14577" y="21109"/>
                    <a:pt x="13928" y="21011"/>
                    <a:pt x="13239" y="20913"/>
                  </a:cubicBezTo>
                  <a:cubicBezTo>
                    <a:pt x="12551" y="20815"/>
                    <a:pt x="11823" y="20716"/>
                    <a:pt x="11125" y="20643"/>
                  </a:cubicBezTo>
                  <a:cubicBezTo>
                    <a:pt x="10426" y="20569"/>
                    <a:pt x="9757" y="20520"/>
                    <a:pt x="9069" y="20495"/>
                  </a:cubicBezTo>
                  <a:cubicBezTo>
                    <a:pt x="8380" y="20471"/>
                    <a:pt x="7672" y="20471"/>
                    <a:pt x="6954" y="20422"/>
                  </a:cubicBezTo>
                  <a:cubicBezTo>
                    <a:pt x="6236" y="20373"/>
                    <a:pt x="5508" y="20275"/>
                    <a:pt x="4770" y="20078"/>
                  </a:cubicBezTo>
                  <a:cubicBezTo>
                    <a:pt x="4033" y="19882"/>
                    <a:pt x="3285" y="19587"/>
                    <a:pt x="2675" y="19293"/>
                  </a:cubicBezTo>
                  <a:cubicBezTo>
                    <a:pt x="2066" y="18998"/>
                    <a:pt x="1593" y="18704"/>
                    <a:pt x="1259" y="18483"/>
                  </a:cubicBezTo>
                  <a:cubicBezTo>
                    <a:pt x="925" y="18262"/>
                    <a:pt x="728" y="18115"/>
                    <a:pt x="570" y="17771"/>
                  </a:cubicBezTo>
                  <a:cubicBezTo>
                    <a:pt x="413" y="17427"/>
                    <a:pt x="295" y="16887"/>
                    <a:pt x="226" y="16028"/>
                  </a:cubicBezTo>
                  <a:cubicBezTo>
                    <a:pt x="157" y="15169"/>
                    <a:pt x="138" y="13991"/>
                    <a:pt x="207" y="12567"/>
                  </a:cubicBezTo>
                  <a:cubicBezTo>
                    <a:pt x="275" y="11144"/>
                    <a:pt x="433" y="9475"/>
                    <a:pt x="630" y="7830"/>
                  </a:cubicBezTo>
                  <a:cubicBezTo>
                    <a:pt x="826" y="6185"/>
                    <a:pt x="1062" y="4565"/>
                    <a:pt x="1210" y="3633"/>
                  </a:cubicBezTo>
                  <a:cubicBezTo>
                    <a:pt x="1357" y="2700"/>
                    <a:pt x="1416" y="2455"/>
                    <a:pt x="1534" y="2356"/>
                  </a:cubicBezTo>
                  <a:cubicBezTo>
                    <a:pt x="1652" y="2258"/>
                    <a:pt x="1830" y="2307"/>
                    <a:pt x="2007" y="235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5" name="Line"/>
            <p:cNvSpPr/>
            <p:nvPr/>
          </p:nvSpPr>
          <p:spPr>
            <a:xfrm>
              <a:off x="6626308" y="2673516"/>
              <a:ext cx="1296374" cy="2140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563" fill="norm" stroke="1" extrusionOk="0">
                  <a:moveTo>
                    <a:pt x="3626" y="1034"/>
                  </a:moveTo>
                  <a:cubicBezTo>
                    <a:pt x="4986" y="828"/>
                    <a:pt x="6347" y="622"/>
                    <a:pt x="7665" y="493"/>
                  </a:cubicBezTo>
                  <a:cubicBezTo>
                    <a:pt x="8983" y="364"/>
                    <a:pt x="10259" y="313"/>
                    <a:pt x="11471" y="235"/>
                  </a:cubicBezTo>
                  <a:cubicBezTo>
                    <a:pt x="12682" y="158"/>
                    <a:pt x="13830" y="55"/>
                    <a:pt x="14978" y="17"/>
                  </a:cubicBezTo>
                  <a:cubicBezTo>
                    <a:pt x="16126" y="-22"/>
                    <a:pt x="17275" y="4"/>
                    <a:pt x="18274" y="120"/>
                  </a:cubicBezTo>
                  <a:cubicBezTo>
                    <a:pt x="19273" y="235"/>
                    <a:pt x="20123" y="441"/>
                    <a:pt x="20634" y="609"/>
                  </a:cubicBezTo>
                  <a:cubicBezTo>
                    <a:pt x="21144" y="776"/>
                    <a:pt x="21314" y="905"/>
                    <a:pt x="21399" y="1162"/>
                  </a:cubicBezTo>
                  <a:cubicBezTo>
                    <a:pt x="21484" y="1420"/>
                    <a:pt x="21484" y="1806"/>
                    <a:pt x="21505" y="2334"/>
                  </a:cubicBezTo>
                  <a:cubicBezTo>
                    <a:pt x="21526" y="2861"/>
                    <a:pt x="21569" y="3531"/>
                    <a:pt x="21569" y="4290"/>
                  </a:cubicBezTo>
                  <a:cubicBezTo>
                    <a:pt x="21569" y="5050"/>
                    <a:pt x="21526" y="5899"/>
                    <a:pt x="21505" y="6852"/>
                  </a:cubicBezTo>
                  <a:cubicBezTo>
                    <a:pt x="21484" y="7804"/>
                    <a:pt x="21484" y="8860"/>
                    <a:pt x="21441" y="9838"/>
                  </a:cubicBezTo>
                  <a:cubicBezTo>
                    <a:pt x="21399" y="10817"/>
                    <a:pt x="21314" y="11718"/>
                    <a:pt x="21144" y="12593"/>
                  </a:cubicBezTo>
                  <a:cubicBezTo>
                    <a:pt x="20974" y="13468"/>
                    <a:pt x="20719" y="14318"/>
                    <a:pt x="20442" y="15206"/>
                  </a:cubicBezTo>
                  <a:cubicBezTo>
                    <a:pt x="20166" y="16094"/>
                    <a:pt x="19868" y="17021"/>
                    <a:pt x="19613" y="17884"/>
                  </a:cubicBezTo>
                  <a:cubicBezTo>
                    <a:pt x="19358" y="18746"/>
                    <a:pt x="19145" y="19544"/>
                    <a:pt x="18997" y="20072"/>
                  </a:cubicBezTo>
                  <a:cubicBezTo>
                    <a:pt x="18848" y="20600"/>
                    <a:pt x="18763" y="20857"/>
                    <a:pt x="18656" y="21063"/>
                  </a:cubicBezTo>
                  <a:cubicBezTo>
                    <a:pt x="18550" y="21269"/>
                    <a:pt x="18423" y="21424"/>
                    <a:pt x="17912" y="21501"/>
                  </a:cubicBezTo>
                  <a:cubicBezTo>
                    <a:pt x="17402" y="21578"/>
                    <a:pt x="16509" y="21578"/>
                    <a:pt x="15361" y="21527"/>
                  </a:cubicBezTo>
                  <a:cubicBezTo>
                    <a:pt x="14213" y="21475"/>
                    <a:pt x="12810" y="21372"/>
                    <a:pt x="11300" y="21243"/>
                  </a:cubicBezTo>
                  <a:cubicBezTo>
                    <a:pt x="9791" y="21115"/>
                    <a:pt x="8175" y="20960"/>
                    <a:pt x="6581" y="20767"/>
                  </a:cubicBezTo>
                  <a:cubicBezTo>
                    <a:pt x="4986" y="20574"/>
                    <a:pt x="3413" y="20342"/>
                    <a:pt x="2393" y="20162"/>
                  </a:cubicBezTo>
                  <a:cubicBezTo>
                    <a:pt x="1372" y="19982"/>
                    <a:pt x="904" y="19853"/>
                    <a:pt x="586" y="19750"/>
                  </a:cubicBezTo>
                  <a:cubicBezTo>
                    <a:pt x="267" y="19647"/>
                    <a:pt x="97" y="19570"/>
                    <a:pt x="33" y="19390"/>
                  </a:cubicBezTo>
                  <a:cubicBezTo>
                    <a:pt x="-31" y="19209"/>
                    <a:pt x="12" y="18926"/>
                    <a:pt x="54" y="18398"/>
                  </a:cubicBezTo>
                  <a:cubicBezTo>
                    <a:pt x="97" y="17871"/>
                    <a:pt x="139" y="17098"/>
                    <a:pt x="245" y="16287"/>
                  </a:cubicBezTo>
                  <a:cubicBezTo>
                    <a:pt x="352" y="15476"/>
                    <a:pt x="522" y="14627"/>
                    <a:pt x="564" y="13752"/>
                  </a:cubicBezTo>
                  <a:cubicBezTo>
                    <a:pt x="607" y="12876"/>
                    <a:pt x="522" y="11975"/>
                    <a:pt x="415" y="11241"/>
                  </a:cubicBezTo>
                  <a:cubicBezTo>
                    <a:pt x="309" y="10508"/>
                    <a:pt x="182" y="9941"/>
                    <a:pt x="97" y="9156"/>
                  </a:cubicBezTo>
                  <a:cubicBezTo>
                    <a:pt x="12" y="8371"/>
                    <a:pt x="-31" y="7367"/>
                    <a:pt x="118" y="6440"/>
                  </a:cubicBezTo>
                  <a:cubicBezTo>
                    <a:pt x="267" y="5513"/>
                    <a:pt x="607" y="4664"/>
                    <a:pt x="1181" y="3814"/>
                  </a:cubicBezTo>
                  <a:cubicBezTo>
                    <a:pt x="1755" y="2964"/>
                    <a:pt x="2563" y="2115"/>
                    <a:pt x="3328" y="1523"/>
                  </a:cubicBezTo>
                  <a:cubicBezTo>
                    <a:pt x="4093" y="931"/>
                    <a:pt x="4816" y="596"/>
                    <a:pt x="5539" y="261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6" name="Line"/>
            <p:cNvSpPr/>
            <p:nvPr/>
          </p:nvSpPr>
          <p:spPr>
            <a:xfrm>
              <a:off x="3355801" y="5416073"/>
              <a:ext cx="3135737" cy="326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0" fill="norm" stroke="1" extrusionOk="0">
                  <a:moveTo>
                    <a:pt x="0" y="17550"/>
                  </a:moveTo>
                  <a:cubicBezTo>
                    <a:pt x="88" y="16031"/>
                    <a:pt x="176" y="14513"/>
                    <a:pt x="458" y="12572"/>
                  </a:cubicBezTo>
                  <a:cubicBezTo>
                    <a:pt x="739" y="10631"/>
                    <a:pt x="1215" y="8269"/>
                    <a:pt x="1787" y="6413"/>
                  </a:cubicBezTo>
                  <a:cubicBezTo>
                    <a:pt x="2359" y="4556"/>
                    <a:pt x="3028" y="3206"/>
                    <a:pt x="3662" y="2278"/>
                  </a:cubicBezTo>
                  <a:cubicBezTo>
                    <a:pt x="4295" y="1350"/>
                    <a:pt x="4894" y="844"/>
                    <a:pt x="5528" y="506"/>
                  </a:cubicBezTo>
                  <a:cubicBezTo>
                    <a:pt x="6161" y="169"/>
                    <a:pt x="6830" y="0"/>
                    <a:pt x="7526" y="0"/>
                  </a:cubicBezTo>
                  <a:cubicBezTo>
                    <a:pt x="8221" y="0"/>
                    <a:pt x="8943" y="169"/>
                    <a:pt x="9656" y="675"/>
                  </a:cubicBezTo>
                  <a:cubicBezTo>
                    <a:pt x="10369" y="1181"/>
                    <a:pt x="11073" y="2025"/>
                    <a:pt x="11777" y="2953"/>
                  </a:cubicBezTo>
                  <a:cubicBezTo>
                    <a:pt x="12481" y="3881"/>
                    <a:pt x="13185" y="4894"/>
                    <a:pt x="13845" y="6075"/>
                  </a:cubicBezTo>
                  <a:cubicBezTo>
                    <a:pt x="14506" y="7256"/>
                    <a:pt x="15122" y="8606"/>
                    <a:pt x="15711" y="10294"/>
                  </a:cubicBezTo>
                  <a:cubicBezTo>
                    <a:pt x="16301" y="11981"/>
                    <a:pt x="16865" y="14006"/>
                    <a:pt x="17393" y="15863"/>
                  </a:cubicBezTo>
                  <a:cubicBezTo>
                    <a:pt x="17921" y="17719"/>
                    <a:pt x="18414" y="19406"/>
                    <a:pt x="18959" y="20334"/>
                  </a:cubicBezTo>
                  <a:cubicBezTo>
                    <a:pt x="19505" y="21262"/>
                    <a:pt x="20104" y="21431"/>
                    <a:pt x="20491" y="21516"/>
                  </a:cubicBezTo>
                  <a:cubicBezTo>
                    <a:pt x="20878" y="21600"/>
                    <a:pt x="21054" y="21600"/>
                    <a:pt x="21204" y="21178"/>
                  </a:cubicBezTo>
                  <a:cubicBezTo>
                    <a:pt x="21354" y="20756"/>
                    <a:pt x="21477" y="19913"/>
                    <a:pt x="21600" y="19069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7" name="Line"/>
            <p:cNvSpPr/>
            <p:nvPr/>
          </p:nvSpPr>
          <p:spPr>
            <a:xfrm>
              <a:off x="6307534" y="5543854"/>
              <a:ext cx="302596" cy="345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0" y="0"/>
                  </a:moveTo>
                  <a:cubicBezTo>
                    <a:pt x="5220" y="1440"/>
                    <a:pt x="10440" y="2880"/>
                    <a:pt x="14040" y="4480"/>
                  </a:cubicBezTo>
                  <a:cubicBezTo>
                    <a:pt x="17640" y="6080"/>
                    <a:pt x="19620" y="7840"/>
                    <a:pt x="20610" y="9200"/>
                  </a:cubicBezTo>
                  <a:cubicBezTo>
                    <a:pt x="21600" y="10560"/>
                    <a:pt x="21600" y="11520"/>
                    <a:pt x="20250" y="12880"/>
                  </a:cubicBezTo>
                  <a:cubicBezTo>
                    <a:pt x="18900" y="14240"/>
                    <a:pt x="16200" y="16000"/>
                    <a:pt x="13050" y="17520"/>
                  </a:cubicBezTo>
                  <a:cubicBezTo>
                    <a:pt x="9900" y="19040"/>
                    <a:pt x="6300" y="20320"/>
                    <a:pt x="27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8" name="Line"/>
            <p:cNvSpPr/>
            <p:nvPr/>
          </p:nvSpPr>
          <p:spPr>
            <a:xfrm>
              <a:off x="6933746" y="5377281"/>
              <a:ext cx="176447" cy="466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449" fill="norm" stroke="1" extrusionOk="0">
                  <a:moveTo>
                    <a:pt x="3031" y="8004"/>
                  </a:moveTo>
                  <a:cubicBezTo>
                    <a:pt x="3640" y="11526"/>
                    <a:pt x="4248" y="15047"/>
                    <a:pt x="4705" y="17102"/>
                  </a:cubicBezTo>
                  <a:cubicBezTo>
                    <a:pt x="5161" y="19156"/>
                    <a:pt x="5465" y="19743"/>
                    <a:pt x="5465" y="20330"/>
                  </a:cubicBezTo>
                  <a:cubicBezTo>
                    <a:pt x="5465" y="20917"/>
                    <a:pt x="5161" y="21504"/>
                    <a:pt x="4857" y="21445"/>
                  </a:cubicBezTo>
                  <a:cubicBezTo>
                    <a:pt x="4553" y="21387"/>
                    <a:pt x="4248" y="20682"/>
                    <a:pt x="3336" y="18511"/>
                  </a:cubicBezTo>
                  <a:cubicBezTo>
                    <a:pt x="2423" y="16339"/>
                    <a:pt x="902" y="12700"/>
                    <a:pt x="293" y="9882"/>
                  </a:cubicBezTo>
                  <a:cubicBezTo>
                    <a:pt x="-315" y="7065"/>
                    <a:pt x="-11" y="5069"/>
                    <a:pt x="1510" y="3543"/>
                  </a:cubicBezTo>
                  <a:cubicBezTo>
                    <a:pt x="3031" y="2017"/>
                    <a:pt x="5770" y="961"/>
                    <a:pt x="8508" y="432"/>
                  </a:cubicBezTo>
                  <a:cubicBezTo>
                    <a:pt x="11246" y="-96"/>
                    <a:pt x="13984" y="-96"/>
                    <a:pt x="16113" y="197"/>
                  </a:cubicBezTo>
                  <a:cubicBezTo>
                    <a:pt x="18243" y="491"/>
                    <a:pt x="19764" y="1078"/>
                    <a:pt x="20524" y="1724"/>
                  </a:cubicBezTo>
                  <a:cubicBezTo>
                    <a:pt x="21285" y="2369"/>
                    <a:pt x="21285" y="3074"/>
                    <a:pt x="19460" y="3895"/>
                  </a:cubicBezTo>
                  <a:cubicBezTo>
                    <a:pt x="17634" y="4717"/>
                    <a:pt x="13984" y="5656"/>
                    <a:pt x="11246" y="6126"/>
                  </a:cubicBezTo>
                  <a:cubicBezTo>
                    <a:pt x="8507" y="6595"/>
                    <a:pt x="6682" y="6595"/>
                    <a:pt x="5313" y="6830"/>
                  </a:cubicBezTo>
                  <a:cubicBezTo>
                    <a:pt x="3944" y="7065"/>
                    <a:pt x="3031" y="7534"/>
                    <a:pt x="2119" y="800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9" name="Line"/>
            <p:cNvSpPr/>
            <p:nvPr/>
          </p:nvSpPr>
          <p:spPr>
            <a:xfrm>
              <a:off x="7093723" y="5696532"/>
              <a:ext cx="87831" cy="149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108" fill="norm" stroke="1" extrusionOk="0">
                  <a:moveTo>
                    <a:pt x="21210" y="6573"/>
                  </a:moveTo>
                  <a:cubicBezTo>
                    <a:pt x="21210" y="4773"/>
                    <a:pt x="21210" y="2973"/>
                    <a:pt x="19667" y="1713"/>
                  </a:cubicBezTo>
                  <a:cubicBezTo>
                    <a:pt x="18124" y="453"/>
                    <a:pt x="15039" y="-267"/>
                    <a:pt x="12261" y="93"/>
                  </a:cubicBezTo>
                  <a:cubicBezTo>
                    <a:pt x="9484" y="453"/>
                    <a:pt x="7016" y="1893"/>
                    <a:pt x="4856" y="4593"/>
                  </a:cubicBezTo>
                  <a:cubicBezTo>
                    <a:pt x="2696" y="7293"/>
                    <a:pt x="844" y="11253"/>
                    <a:pt x="227" y="14133"/>
                  </a:cubicBezTo>
                  <a:cubicBezTo>
                    <a:pt x="-390" y="17013"/>
                    <a:pt x="227" y="18813"/>
                    <a:pt x="2387" y="19893"/>
                  </a:cubicBezTo>
                  <a:cubicBezTo>
                    <a:pt x="4547" y="20973"/>
                    <a:pt x="8250" y="21333"/>
                    <a:pt x="11644" y="20973"/>
                  </a:cubicBezTo>
                  <a:cubicBezTo>
                    <a:pt x="15039" y="20613"/>
                    <a:pt x="18124" y="19533"/>
                    <a:pt x="21210" y="18453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0" name="Line"/>
            <p:cNvSpPr/>
            <p:nvPr/>
          </p:nvSpPr>
          <p:spPr>
            <a:xfrm>
              <a:off x="7235866" y="5720130"/>
              <a:ext cx="99025" cy="117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0719" fill="norm" stroke="1" extrusionOk="0">
                  <a:moveTo>
                    <a:pt x="14814" y="1361"/>
                  </a:moveTo>
                  <a:cubicBezTo>
                    <a:pt x="12045" y="461"/>
                    <a:pt x="9275" y="-439"/>
                    <a:pt x="7060" y="236"/>
                  </a:cubicBezTo>
                  <a:cubicBezTo>
                    <a:pt x="4845" y="911"/>
                    <a:pt x="3183" y="3161"/>
                    <a:pt x="2075" y="5411"/>
                  </a:cubicBezTo>
                  <a:cubicBezTo>
                    <a:pt x="968" y="7661"/>
                    <a:pt x="414" y="9911"/>
                    <a:pt x="137" y="12386"/>
                  </a:cubicBezTo>
                  <a:cubicBezTo>
                    <a:pt x="-140" y="14861"/>
                    <a:pt x="-140" y="17561"/>
                    <a:pt x="1522" y="19136"/>
                  </a:cubicBezTo>
                  <a:cubicBezTo>
                    <a:pt x="3183" y="20711"/>
                    <a:pt x="6506" y="21161"/>
                    <a:pt x="10106" y="20261"/>
                  </a:cubicBezTo>
                  <a:cubicBezTo>
                    <a:pt x="13706" y="19361"/>
                    <a:pt x="17583" y="17111"/>
                    <a:pt x="21460" y="14861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1" name="Line"/>
            <p:cNvSpPr/>
            <p:nvPr/>
          </p:nvSpPr>
          <p:spPr>
            <a:xfrm>
              <a:off x="7388558" y="5597522"/>
              <a:ext cx="92003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2" name="Line"/>
            <p:cNvSpPr/>
            <p:nvPr/>
          </p:nvSpPr>
          <p:spPr>
            <a:xfrm>
              <a:off x="7428316" y="5589855"/>
              <a:ext cx="75246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600" fill="norm" stroke="1" extrusionOk="0">
                  <a:moveTo>
                    <a:pt x="21199" y="0"/>
                  </a:moveTo>
                  <a:cubicBezTo>
                    <a:pt x="17599" y="300"/>
                    <a:pt x="13999" y="600"/>
                    <a:pt x="10399" y="3000"/>
                  </a:cubicBezTo>
                  <a:cubicBezTo>
                    <a:pt x="6799" y="5400"/>
                    <a:pt x="3199" y="9900"/>
                    <a:pt x="1399" y="12900"/>
                  </a:cubicBezTo>
                  <a:cubicBezTo>
                    <a:pt x="-401" y="15900"/>
                    <a:pt x="-401" y="17400"/>
                    <a:pt x="1039" y="18600"/>
                  </a:cubicBezTo>
                  <a:cubicBezTo>
                    <a:pt x="2479" y="19800"/>
                    <a:pt x="5359" y="20700"/>
                    <a:pt x="8239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3" name="Line"/>
            <p:cNvSpPr/>
            <p:nvPr/>
          </p:nvSpPr>
          <p:spPr>
            <a:xfrm>
              <a:off x="7581004" y="5408210"/>
              <a:ext cx="122880" cy="413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2" h="21416" fill="norm" stroke="1" extrusionOk="0">
                  <a:moveTo>
                    <a:pt x="3757" y="5841"/>
                  </a:moveTo>
                  <a:cubicBezTo>
                    <a:pt x="2461" y="9949"/>
                    <a:pt x="1165" y="14057"/>
                    <a:pt x="517" y="16442"/>
                  </a:cubicBezTo>
                  <a:cubicBezTo>
                    <a:pt x="-131" y="18828"/>
                    <a:pt x="-131" y="19490"/>
                    <a:pt x="301" y="20153"/>
                  </a:cubicBezTo>
                  <a:cubicBezTo>
                    <a:pt x="733" y="20815"/>
                    <a:pt x="1597" y="21478"/>
                    <a:pt x="2245" y="21412"/>
                  </a:cubicBezTo>
                  <a:cubicBezTo>
                    <a:pt x="2893" y="21345"/>
                    <a:pt x="3325" y="20550"/>
                    <a:pt x="3109" y="18033"/>
                  </a:cubicBezTo>
                  <a:cubicBezTo>
                    <a:pt x="2893" y="15515"/>
                    <a:pt x="2029" y="11274"/>
                    <a:pt x="1813" y="8293"/>
                  </a:cubicBezTo>
                  <a:cubicBezTo>
                    <a:pt x="1597" y="5311"/>
                    <a:pt x="2029" y="3588"/>
                    <a:pt x="2677" y="2396"/>
                  </a:cubicBezTo>
                  <a:cubicBezTo>
                    <a:pt x="3325" y="1203"/>
                    <a:pt x="4189" y="541"/>
                    <a:pt x="5701" y="209"/>
                  </a:cubicBezTo>
                  <a:cubicBezTo>
                    <a:pt x="7213" y="-122"/>
                    <a:pt x="9373" y="-122"/>
                    <a:pt x="11965" y="673"/>
                  </a:cubicBezTo>
                  <a:cubicBezTo>
                    <a:pt x="14557" y="1468"/>
                    <a:pt x="17581" y="3058"/>
                    <a:pt x="19309" y="4317"/>
                  </a:cubicBezTo>
                  <a:cubicBezTo>
                    <a:pt x="21037" y="5576"/>
                    <a:pt x="21469" y="6504"/>
                    <a:pt x="19309" y="7498"/>
                  </a:cubicBezTo>
                  <a:cubicBezTo>
                    <a:pt x="17149" y="8492"/>
                    <a:pt x="12397" y="9552"/>
                    <a:pt x="8941" y="10015"/>
                  </a:cubicBezTo>
                  <a:cubicBezTo>
                    <a:pt x="5485" y="10479"/>
                    <a:pt x="3325" y="10347"/>
                    <a:pt x="1165" y="1021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4" name="Line"/>
            <p:cNvSpPr/>
            <p:nvPr/>
          </p:nvSpPr>
          <p:spPr>
            <a:xfrm>
              <a:off x="7750921" y="5697715"/>
              <a:ext cx="97649" cy="155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3" h="20897" fill="norm" stroke="1" extrusionOk="0">
                  <a:moveTo>
                    <a:pt x="15773" y="6101"/>
                  </a:moveTo>
                  <a:cubicBezTo>
                    <a:pt x="16853" y="4387"/>
                    <a:pt x="17933" y="2673"/>
                    <a:pt x="16853" y="1473"/>
                  </a:cubicBezTo>
                  <a:cubicBezTo>
                    <a:pt x="15773" y="273"/>
                    <a:pt x="12533" y="-413"/>
                    <a:pt x="9563" y="273"/>
                  </a:cubicBezTo>
                  <a:cubicBezTo>
                    <a:pt x="6593" y="958"/>
                    <a:pt x="3893" y="3016"/>
                    <a:pt x="2003" y="5930"/>
                  </a:cubicBezTo>
                  <a:cubicBezTo>
                    <a:pt x="113" y="8844"/>
                    <a:pt x="-967" y="12616"/>
                    <a:pt x="1193" y="15530"/>
                  </a:cubicBezTo>
                  <a:cubicBezTo>
                    <a:pt x="3353" y="18444"/>
                    <a:pt x="8753" y="20501"/>
                    <a:pt x="12533" y="20844"/>
                  </a:cubicBezTo>
                  <a:cubicBezTo>
                    <a:pt x="16313" y="21187"/>
                    <a:pt x="18473" y="19816"/>
                    <a:pt x="20633" y="1844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5" name="Line"/>
            <p:cNvSpPr/>
            <p:nvPr/>
          </p:nvSpPr>
          <p:spPr>
            <a:xfrm>
              <a:off x="7873666" y="5729000"/>
              <a:ext cx="158908" cy="159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447" fill="norm" stroke="1" extrusionOk="0">
                  <a:moveTo>
                    <a:pt x="12062" y="2933"/>
                  </a:moveTo>
                  <a:cubicBezTo>
                    <a:pt x="11033" y="1561"/>
                    <a:pt x="10005" y="190"/>
                    <a:pt x="8805" y="18"/>
                  </a:cubicBezTo>
                  <a:cubicBezTo>
                    <a:pt x="7605" y="-153"/>
                    <a:pt x="6233" y="876"/>
                    <a:pt x="4690" y="3447"/>
                  </a:cubicBezTo>
                  <a:cubicBezTo>
                    <a:pt x="3148" y="6018"/>
                    <a:pt x="1433" y="10133"/>
                    <a:pt x="576" y="13047"/>
                  </a:cubicBezTo>
                  <a:cubicBezTo>
                    <a:pt x="-281" y="15961"/>
                    <a:pt x="-281" y="17676"/>
                    <a:pt x="1262" y="19047"/>
                  </a:cubicBezTo>
                  <a:cubicBezTo>
                    <a:pt x="2805" y="20418"/>
                    <a:pt x="5890" y="21447"/>
                    <a:pt x="9490" y="21447"/>
                  </a:cubicBezTo>
                  <a:cubicBezTo>
                    <a:pt x="13090" y="21447"/>
                    <a:pt x="17205" y="20418"/>
                    <a:pt x="21319" y="1939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6" name="Line"/>
            <p:cNvSpPr/>
            <p:nvPr/>
          </p:nvSpPr>
          <p:spPr>
            <a:xfrm>
              <a:off x="8408248" y="5674190"/>
              <a:ext cx="214672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7" name="Line"/>
            <p:cNvSpPr/>
            <p:nvPr/>
          </p:nvSpPr>
          <p:spPr>
            <a:xfrm>
              <a:off x="8507917" y="5612855"/>
              <a:ext cx="46002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4950"/>
                    <a:pt x="2400" y="9900"/>
                    <a:pt x="6000" y="13500"/>
                  </a:cubicBezTo>
                  <a:cubicBezTo>
                    <a:pt x="9600" y="17100"/>
                    <a:pt x="15600" y="1935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8" name="Line"/>
            <p:cNvSpPr/>
            <p:nvPr/>
          </p:nvSpPr>
          <p:spPr>
            <a:xfrm>
              <a:off x="8822257" y="5367516"/>
              <a:ext cx="128688" cy="501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6" h="21422" fill="norm" stroke="1" extrusionOk="0">
                  <a:moveTo>
                    <a:pt x="8723" y="10800"/>
                  </a:moveTo>
                  <a:cubicBezTo>
                    <a:pt x="7062" y="13964"/>
                    <a:pt x="5400" y="17127"/>
                    <a:pt x="4569" y="19036"/>
                  </a:cubicBezTo>
                  <a:cubicBezTo>
                    <a:pt x="3738" y="20945"/>
                    <a:pt x="3738" y="21600"/>
                    <a:pt x="3531" y="21382"/>
                  </a:cubicBezTo>
                  <a:cubicBezTo>
                    <a:pt x="3323" y="21164"/>
                    <a:pt x="2908" y="20073"/>
                    <a:pt x="2492" y="17455"/>
                  </a:cubicBezTo>
                  <a:cubicBezTo>
                    <a:pt x="2077" y="14836"/>
                    <a:pt x="1662" y="10691"/>
                    <a:pt x="2700" y="7636"/>
                  </a:cubicBezTo>
                  <a:cubicBezTo>
                    <a:pt x="3738" y="4582"/>
                    <a:pt x="6231" y="2618"/>
                    <a:pt x="8515" y="1473"/>
                  </a:cubicBezTo>
                  <a:cubicBezTo>
                    <a:pt x="10800" y="327"/>
                    <a:pt x="12877" y="0"/>
                    <a:pt x="14746" y="0"/>
                  </a:cubicBezTo>
                  <a:cubicBezTo>
                    <a:pt x="16615" y="0"/>
                    <a:pt x="18277" y="327"/>
                    <a:pt x="19523" y="1364"/>
                  </a:cubicBezTo>
                  <a:cubicBezTo>
                    <a:pt x="20769" y="2400"/>
                    <a:pt x="21600" y="4145"/>
                    <a:pt x="20146" y="5455"/>
                  </a:cubicBezTo>
                  <a:cubicBezTo>
                    <a:pt x="18692" y="6764"/>
                    <a:pt x="14954" y="7636"/>
                    <a:pt x="11215" y="8509"/>
                  </a:cubicBezTo>
                  <a:cubicBezTo>
                    <a:pt x="7477" y="9382"/>
                    <a:pt x="3738" y="10255"/>
                    <a:pt x="0" y="11127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9" name="Line"/>
            <p:cNvSpPr/>
            <p:nvPr/>
          </p:nvSpPr>
          <p:spPr>
            <a:xfrm>
              <a:off x="8915479" y="5757833"/>
              <a:ext cx="144451" cy="133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0589" fill="norm" stroke="1" extrusionOk="0">
                  <a:moveTo>
                    <a:pt x="15735" y="8354"/>
                  </a:moveTo>
                  <a:cubicBezTo>
                    <a:pt x="15735" y="6390"/>
                    <a:pt x="15735" y="4426"/>
                    <a:pt x="14977" y="2659"/>
                  </a:cubicBezTo>
                  <a:cubicBezTo>
                    <a:pt x="14219" y="892"/>
                    <a:pt x="12703" y="-679"/>
                    <a:pt x="10051" y="303"/>
                  </a:cubicBezTo>
                  <a:cubicBezTo>
                    <a:pt x="7398" y="1285"/>
                    <a:pt x="3608" y="4819"/>
                    <a:pt x="1714" y="7765"/>
                  </a:cubicBezTo>
                  <a:cubicBezTo>
                    <a:pt x="-181" y="10710"/>
                    <a:pt x="-181" y="13066"/>
                    <a:pt x="198" y="15226"/>
                  </a:cubicBezTo>
                  <a:cubicBezTo>
                    <a:pt x="577" y="17386"/>
                    <a:pt x="1335" y="19350"/>
                    <a:pt x="4935" y="20136"/>
                  </a:cubicBezTo>
                  <a:cubicBezTo>
                    <a:pt x="8535" y="20921"/>
                    <a:pt x="14977" y="20528"/>
                    <a:pt x="21419" y="2013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0" name="Line"/>
            <p:cNvSpPr/>
            <p:nvPr/>
          </p:nvSpPr>
          <p:spPr>
            <a:xfrm>
              <a:off x="9098263" y="5752076"/>
              <a:ext cx="84337" cy="165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9" fill="norm" stroke="1" extrusionOk="0">
                  <a:moveTo>
                    <a:pt x="21600" y="4753"/>
                  </a:moveTo>
                  <a:cubicBezTo>
                    <a:pt x="20945" y="3117"/>
                    <a:pt x="20291" y="1480"/>
                    <a:pt x="18327" y="662"/>
                  </a:cubicBezTo>
                  <a:cubicBezTo>
                    <a:pt x="16364" y="-156"/>
                    <a:pt x="13091" y="-156"/>
                    <a:pt x="10146" y="335"/>
                  </a:cubicBezTo>
                  <a:cubicBezTo>
                    <a:pt x="7200" y="826"/>
                    <a:pt x="4582" y="1808"/>
                    <a:pt x="3600" y="3117"/>
                  </a:cubicBezTo>
                  <a:cubicBezTo>
                    <a:pt x="2618" y="4426"/>
                    <a:pt x="3273" y="6062"/>
                    <a:pt x="5891" y="7862"/>
                  </a:cubicBezTo>
                  <a:cubicBezTo>
                    <a:pt x="8509" y="9662"/>
                    <a:pt x="13091" y="11626"/>
                    <a:pt x="16364" y="13262"/>
                  </a:cubicBezTo>
                  <a:cubicBezTo>
                    <a:pt x="19636" y="14899"/>
                    <a:pt x="21600" y="16208"/>
                    <a:pt x="21600" y="17517"/>
                  </a:cubicBezTo>
                  <a:cubicBezTo>
                    <a:pt x="21600" y="18826"/>
                    <a:pt x="19636" y="20135"/>
                    <a:pt x="16691" y="20789"/>
                  </a:cubicBezTo>
                  <a:cubicBezTo>
                    <a:pt x="13745" y="21444"/>
                    <a:pt x="9818" y="21444"/>
                    <a:pt x="6873" y="19644"/>
                  </a:cubicBezTo>
                  <a:cubicBezTo>
                    <a:pt x="3927" y="17844"/>
                    <a:pt x="1964" y="14244"/>
                    <a:pt x="0" y="1064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1" name="Line"/>
            <p:cNvSpPr/>
            <p:nvPr/>
          </p:nvSpPr>
          <p:spPr>
            <a:xfrm>
              <a:off x="9289934" y="5612855"/>
              <a:ext cx="130337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4" y="2880"/>
                    <a:pt x="847" y="5760"/>
                    <a:pt x="4447" y="9360"/>
                  </a:cubicBezTo>
                  <a:cubicBezTo>
                    <a:pt x="8047" y="12960"/>
                    <a:pt x="14824" y="1728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2" name="Line"/>
            <p:cNvSpPr/>
            <p:nvPr/>
          </p:nvSpPr>
          <p:spPr>
            <a:xfrm>
              <a:off x="9298560" y="5628189"/>
              <a:ext cx="114044" cy="203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498" fill="norm" stroke="1" extrusionOk="0">
                  <a:moveTo>
                    <a:pt x="21420" y="0"/>
                  </a:moveTo>
                  <a:cubicBezTo>
                    <a:pt x="15180" y="3780"/>
                    <a:pt x="8940" y="7560"/>
                    <a:pt x="5340" y="10395"/>
                  </a:cubicBezTo>
                  <a:cubicBezTo>
                    <a:pt x="1740" y="13230"/>
                    <a:pt x="780" y="15120"/>
                    <a:pt x="300" y="16740"/>
                  </a:cubicBezTo>
                  <a:cubicBezTo>
                    <a:pt x="-180" y="18360"/>
                    <a:pt x="-180" y="19710"/>
                    <a:pt x="1020" y="20520"/>
                  </a:cubicBezTo>
                  <a:cubicBezTo>
                    <a:pt x="2220" y="21330"/>
                    <a:pt x="4620" y="21600"/>
                    <a:pt x="6300" y="21465"/>
                  </a:cubicBezTo>
                  <a:cubicBezTo>
                    <a:pt x="7980" y="21330"/>
                    <a:pt x="8940" y="20790"/>
                    <a:pt x="9900" y="2025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3" name="Line"/>
            <p:cNvSpPr/>
            <p:nvPr/>
          </p:nvSpPr>
          <p:spPr>
            <a:xfrm>
              <a:off x="9543378" y="5321515"/>
              <a:ext cx="131869" cy="521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0" h="21600" fill="norm" stroke="1" extrusionOk="0">
                  <a:moveTo>
                    <a:pt x="9531" y="8576"/>
                  </a:moveTo>
                  <a:cubicBezTo>
                    <a:pt x="6731" y="10800"/>
                    <a:pt x="3931" y="13024"/>
                    <a:pt x="2531" y="14982"/>
                  </a:cubicBezTo>
                  <a:cubicBezTo>
                    <a:pt x="1131" y="16941"/>
                    <a:pt x="1131" y="18635"/>
                    <a:pt x="931" y="19800"/>
                  </a:cubicBezTo>
                  <a:cubicBezTo>
                    <a:pt x="731" y="20965"/>
                    <a:pt x="331" y="21600"/>
                    <a:pt x="131" y="21600"/>
                  </a:cubicBezTo>
                  <a:cubicBezTo>
                    <a:pt x="-69" y="21600"/>
                    <a:pt x="-69" y="20965"/>
                    <a:pt x="331" y="18688"/>
                  </a:cubicBezTo>
                  <a:cubicBezTo>
                    <a:pt x="731" y="16412"/>
                    <a:pt x="1531" y="12494"/>
                    <a:pt x="2531" y="9582"/>
                  </a:cubicBezTo>
                  <a:cubicBezTo>
                    <a:pt x="3531" y="6671"/>
                    <a:pt x="4731" y="4765"/>
                    <a:pt x="5931" y="3441"/>
                  </a:cubicBezTo>
                  <a:cubicBezTo>
                    <a:pt x="7131" y="2118"/>
                    <a:pt x="8331" y="1376"/>
                    <a:pt x="9731" y="847"/>
                  </a:cubicBezTo>
                  <a:cubicBezTo>
                    <a:pt x="11131" y="318"/>
                    <a:pt x="12731" y="0"/>
                    <a:pt x="14331" y="0"/>
                  </a:cubicBezTo>
                  <a:cubicBezTo>
                    <a:pt x="15931" y="0"/>
                    <a:pt x="17531" y="318"/>
                    <a:pt x="18931" y="1271"/>
                  </a:cubicBezTo>
                  <a:cubicBezTo>
                    <a:pt x="20331" y="2224"/>
                    <a:pt x="21531" y="3812"/>
                    <a:pt x="19731" y="5188"/>
                  </a:cubicBezTo>
                  <a:cubicBezTo>
                    <a:pt x="17931" y="6565"/>
                    <a:pt x="13131" y="7729"/>
                    <a:pt x="9731" y="8524"/>
                  </a:cubicBezTo>
                  <a:cubicBezTo>
                    <a:pt x="6331" y="9318"/>
                    <a:pt x="4331" y="9741"/>
                    <a:pt x="2331" y="10165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4" name="Line"/>
            <p:cNvSpPr/>
            <p:nvPr/>
          </p:nvSpPr>
          <p:spPr>
            <a:xfrm>
              <a:off x="9627275" y="5663046"/>
              <a:ext cx="99670" cy="182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1" fill="norm" stroke="1" extrusionOk="0">
                  <a:moveTo>
                    <a:pt x="21600" y="2178"/>
                  </a:moveTo>
                  <a:cubicBezTo>
                    <a:pt x="19385" y="1290"/>
                    <a:pt x="17169" y="403"/>
                    <a:pt x="14677" y="107"/>
                  </a:cubicBezTo>
                  <a:cubicBezTo>
                    <a:pt x="12185" y="-189"/>
                    <a:pt x="9415" y="107"/>
                    <a:pt x="7477" y="1290"/>
                  </a:cubicBezTo>
                  <a:cubicBezTo>
                    <a:pt x="5538" y="2474"/>
                    <a:pt x="4431" y="4545"/>
                    <a:pt x="5815" y="6616"/>
                  </a:cubicBezTo>
                  <a:cubicBezTo>
                    <a:pt x="7200" y="8688"/>
                    <a:pt x="11077" y="10759"/>
                    <a:pt x="14123" y="12386"/>
                  </a:cubicBezTo>
                  <a:cubicBezTo>
                    <a:pt x="17169" y="14014"/>
                    <a:pt x="19385" y="15197"/>
                    <a:pt x="20215" y="16529"/>
                  </a:cubicBezTo>
                  <a:cubicBezTo>
                    <a:pt x="21046" y="17860"/>
                    <a:pt x="20492" y="19340"/>
                    <a:pt x="17723" y="20227"/>
                  </a:cubicBezTo>
                  <a:cubicBezTo>
                    <a:pt x="14954" y="21115"/>
                    <a:pt x="9969" y="21411"/>
                    <a:pt x="6646" y="20967"/>
                  </a:cubicBezTo>
                  <a:cubicBezTo>
                    <a:pt x="3323" y="20523"/>
                    <a:pt x="1662" y="19340"/>
                    <a:pt x="0" y="1815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5" name="Line"/>
            <p:cNvSpPr/>
            <p:nvPr/>
          </p:nvSpPr>
          <p:spPr>
            <a:xfrm>
              <a:off x="9785528" y="5701625"/>
              <a:ext cx="125421" cy="14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5" h="21011" fill="norm" stroke="1" extrusionOk="0">
                  <a:moveTo>
                    <a:pt x="11891" y="471"/>
                  </a:moveTo>
                  <a:cubicBezTo>
                    <a:pt x="9773" y="98"/>
                    <a:pt x="7656" y="-274"/>
                    <a:pt x="5961" y="285"/>
                  </a:cubicBezTo>
                  <a:cubicBezTo>
                    <a:pt x="4267" y="843"/>
                    <a:pt x="2997" y="2333"/>
                    <a:pt x="1726" y="5126"/>
                  </a:cubicBezTo>
                  <a:cubicBezTo>
                    <a:pt x="456" y="7919"/>
                    <a:pt x="-815" y="12016"/>
                    <a:pt x="667" y="14995"/>
                  </a:cubicBezTo>
                  <a:cubicBezTo>
                    <a:pt x="2150" y="17974"/>
                    <a:pt x="6385" y="19836"/>
                    <a:pt x="10197" y="20581"/>
                  </a:cubicBezTo>
                  <a:cubicBezTo>
                    <a:pt x="14009" y="21326"/>
                    <a:pt x="17397" y="20954"/>
                    <a:pt x="20785" y="20581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6" name="Line"/>
            <p:cNvSpPr/>
            <p:nvPr/>
          </p:nvSpPr>
          <p:spPr>
            <a:xfrm>
              <a:off x="4274732" y="5417002"/>
              <a:ext cx="665419" cy="521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287" fill="norm" stroke="1" extrusionOk="0">
                  <a:moveTo>
                    <a:pt x="13289" y="5180"/>
                  </a:moveTo>
                  <a:cubicBezTo>
                    <a:pt x="13453" y="4136"/>
                    <a:pt x="13616" y="3093"/>
                    <a:pt x="13616" y="2310"/>
                  </a:cubicBezTo>
                  <a:cubicBezTo>
                    <a:pt x="13616" y="1528"/>
                    <a:pt x="13453" y="1006"/>
                    <a:pt x="12675" y="588"/>
                  </a:cubicBezTo>
                  <a:cubicBezTo>
                    <a:pt x="11898" y="171"/>
                    <a:pt x="10507" y="-142"/>
                    <a:pt x="8912" y="67"/>
                  </a:cubicBezTo>
                  <a:cubicBezTo>
                    <a:pt x="7316" y="275"/>
                    <a:pt x="5516" y="1006"/>
                    <a:pt x="4044" y="2101"/>
                  </a:cubicBezTo>
                  <a:cubicBezTo>
                    <a:pt x="2571" y="3197"/>
                    <a:pt x="1425" y="4658"/>
                    <a:pt x="730" y="6536"/>
                  </a:cubicBezTo>
                  <a:cubicBezTo>
                    <a:pt x="34" y="8415"/>
                    <a:pt x="-211" y="10710"/>
                    <a:pt x="198" y="12901"/>
                  </a:cubicBezTo>
                  <a:cubicBezTo>
                    <a:pt x="607" y="15093"/>
                    <a:pt x="1671" y="17180"/>
                    <a:pt x="3021" y="18641"/>
                  </a:cubicBezTo>
                  <a:cubicBezTo>
                    <a:pt x="4371" y="20101"/>
                    <a:pt x="6007" y="20936"/>
                    <a:pt x="8012" y="21197"/>
                  </a:cubicBezTo>
                  <a:cubicBezTo>
                    <a:pt x="10016" y="21458"/>
                    <a:pt x="12389" y="21145"/>
                    <a:pt x="14475" y="20362"/>
                  </a:cubicBezTo>
                  <a:cubicBezTo>
                    <a:pt x="16562" y="19580"/>
                    <a:pt x="18362" y="18328"/>
                    <a:pt x="19466" y="16710"/>
                  </a:cubicBezTo>
                  <a:cubicBezTo>
                    <a:pt x="20571" y="15093"/>
                    <a:pt x="20980" y="13110"/>
                    <a:pt x="21184" y="11023"/>
                  </a:cubicBezTo>
                  <a:cubicBezTo>
                    <a:pt x="21389" y="8936"/>
                    <a:pt x="21389" y="6745"/>
                    <a:pt x="20694" y="5023"/>
                  </a:cubicBezTo>
                  <a:cubicBezTo>
                    <a:pt x="19998" y="3301"/>
                    <a:pt x="18607" y="2049"/>
                    <a:pt x="16766" y="1371"/>
                  </a:cubicBezTo>
                  <a:cubicBezTo>
                    <a:pt x="14925" y="693"/>
                    <a:pt x="12634" y="588"/>
                    <a:pt x="11325" y="693"/>
                  </a:cubicBezTo>
                  <a:cubicBezTo>
                    <a:pt x="10016" y="797"/>
                    <a:pt x="9689" y="1110"/>
                    <a:pt x="9648" y="1528"/>
                  </a:cubicBezTo>
                  <a:cubicBezTo>
                    <a:pt x="9607" y="1945"/>
                    <a:pt x="9853" y="2467"/>
                    <a:pt x="10098" y="2988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7" name="Line"/>
            <p:cNvSpPr/>
            <p:nvPr/>
          </p:nvSpPr>
          <p:spPr>
            <a:xfrm>
              <a:off x="4686598" y="5757867"/>
              <a:ext cx="2134615" cy="1182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531" fill="norm" stroke="1" extrusionOk="0">
                  <a:moveTo>
                    <a:pt x="33" y="1827"/>
                  </a:moveTo>
                  <a:cubicBezTo>
                    <a:pt x="7" y="1501"/>
                    <a:pt x="-19" y="1175"/>
                    <a:pt x="20" y="896"/>
                  </a:cubicBezTo>
                  <a:cubicBezTo>
                    <a:pt x="59" y="617"/>
                    <a:pt x="162" y="384"/>
                    <a:pt x="433" y="221"/>
                  </a:cubicBezTo>
                  <a:cubicBezTo>
                    <a:pt x="704" y="58"/>
                    <a:pt x="1144" y="-35"/>
                    <a:pt x="1803" y="12"/>
                  </a:cubicBezTo>
                  <a:cubicBezTo>
                    <a:pt x="2461" y="58"/>
                    <a:pt x="3340" y="244"/>
                    <a:pt x="4218" y="593"/>
                  </a:cubicBezTo>
                  <a:cubicBezTo>
                    <a:pt x="5097" y="943"/>
                    <a:pt x="5975" y="1455"/>
                    <a:pt x="6802" y="2037"/>
                  </a:cubicBezTo>
                  <a:cubicBezTo>
                    <a:pt x="7629" y="2618"/>
                    <a:pt x="8404" y="3270"/>
                    <a:pt x="9140" y="4108"/>
                  </a:cubicBezTo>
                  <a:cubicBezTo>
                    <a:pt x="9877" y="4946"/>
                    <a:pt x="10574" y="5970"/>
                    <a:pt x="11181" y="7204"/>
                  </a:cubicBezTo>
                  <a:cubicBezTo>
                    <a:pt x="11789" y="8437"/>
                    <a:pt x="12305" y="9881"/>
                    <a:pt x="12758" y="11463"/>
                  </a:cubicBezTo>
                  <a:cubicBezTo>
                    <a:pt x="13210" y="13046"/>
                    <a:pt x="13597" y="14768"/>
                    <a:pt x="13817" y="16281"/>
                  </a:cubicBezTo>
                  <a:cubicBezTo>
                    <a:pt x="14037" y="17794"/>
                    <a:pt x="14088" y="19098"/>
                    <a:pt x="14101" y="19866"/>
                  </a:cubicBezTo>
                  <a:cubicBezTo>
                    <a:pt x="14114" y="20634"/>
                    <a:pt x="14088" y="20867"/>
                    <a:pt x="14114" y="21076"/>
                  </a:cubicBezTo>
                  <a:cubicBezTo>
                    <a:pt x="14140" y="21286"/>
                    <a:pt x="14217" y="21472"/>
                    <a:pt x="14527" y="21518"/>
                  </a:cubicBezTo>
                  <a:cubicBezTo>
                    <a:pt x="14837" y="21565"/>
                    <a:pt x="15380" y="21472"/>
                    <a:pt x="16091" y="21402"/>
                  </a:cubicBezTo>
                  <a:cubicBezTo>
                    <a:pt x="16801" y="21332"/>
                    <a:pt x="17680" y="21286"/>
                    <a:pt x="18545" y="21216"/>
                  </a:cubicBezTo>
                  <a:cubicBezTo>
                    <a:pt x="19411" y="21146"/>
                    <a:pt x="20263" y="21053"/>
                    <a:pt x="20767" y="20960"/>
                  </a:cubicBezTo>
                  <a:cubicBezTo>
                    <a:pt x="21271" y="20867"/>
                    <a:pt x="21426" y="20774"/>
                    <a:pt x="21581" y="20681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8" name="Line"/>
            <p:cNvSpPr/>
            <p:nvPr/>
          </p:nvSpPr>
          <p:spPr>
            <a:xfrm>
              <a:off x="6675542" y="6752261"/>
              <a:ext cx="290317" cy="378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478" fill="norm" stroke="1" extrusionOk="0">
                  <a:moveTo>
                    <a:pt x="0" y="1038"/>
                  </a:moveTo>
                  <a:cubicBezTo>
                    <a:pt x="2234" y="458"/>
                    <a:pt x="4469" y="-122"/>
                    <a:pt x="7076" y="23"/>
                  </a:cubicBezTo>
                  <a:cubicBezTo>
                    <a:pt x="9683" y="168"/>
                    <a:pt x="12662" y="1038"/>
                    <a:pt x="15269" y="2487"/>
                  </a:cubicBezTo>
                  <a:cubicBezTo>
                    <a:pt x="17876" y="3937"/>
                    <a:pt x="20110" y="5967"/>
                    <a:pt x="20855" y="8286"/>
                  </a:cubicBezTo>
                  <a:cubicBezTo>
                    <a:pt x="21600" y="10606"/>
                    <a:pt x="20855" y="13215"/>
                    <a:pt x="19645" y="15462"/>
                  </a:cubicBezTo>
                  <a:cubicBezTo>
                    <a:pt x="18435" y="17709"/>
                    <a:pt x="16759" y="19593"/>
                    <a:pt x="15083" y="21478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9" name="Line"/>
            <p:cNvSpPr/>
            <p:nvPr/>
          </p:nvSpPr>
          <p:spPr>
            <a:xfrm>
              <a:off x="1934502" y="2368417"/>
              <a:ext cx="3466098" cy="1457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575" fill="norm" stroke="1" extrusionOk="0">
                  <a:moveTo>
                    <a:pt x="16707" y="5354"/>
                  </a:moveTo>
                  <a:cubicBezTo>
                    <a:pt x="16691" y="5013"/>
                    <a:pt x="16675" y="4673"/>
                    <a:pt x="16579" y="4389"/>
                  </a:cubicBezTo>
                  <a:cubicBezTo>
                    <a:pt x="16484" y="4105"/>
                    <a:pt x="16309" y="3878"/>
                    <a:pt x="15952" y="3651"/>
                  </a:cubicBezTo>
                  <a:cubicBezTo>
                    <a:pt x="15594" y="3424"/>
                    <a:pt x="15054" y="3197"/>
                    <a:pt x="14529" y="2970"/>
                  </a:cubicBezTo>
                  <a:cubicBezTo>
                    <a:pt x="14005" y="2743"/>
                    <a:pt x="13496" y="2517"/>
                    <a:pt x="12948" y="2233"/>
                  </a:cubicBezTo>
                  <a:cubicBezTo>
                    <a:pt x="12399" y="1949"/>
                    <a:pt x="11811" y="1609"/>
                    <a:pt x="11271" y="1306"/>
                  </a:cubicBezTo>
                  <a:cubicBezTo>
                    <a:pt x="10730" y="1003"/>
                    <a:pt x="10238" y="739"/>
                    <a:pt x="9697" y="493"/>
                  </a:cubicBezTo>
                  <a:cubicBezTo>
                    <a:pt x="9157" y="247"/>
                    <a:pt x="8569" y="20"/>
                    <a:pt x="7973" y="1"/>
                  </a:cubicBezTo>
                  <a:cubicBezTo>
                    <a:pt x="7377" y="-18"/>
                    <a:pt x="6773" y="171"/>
                    <a:pt x="6193" y="493"/>
                  </a:cubicBezTo>
                  <a:cubicBezTo>
                    <a:pt x="5612" y="814"/>
                    <a:pt x="5056" y="1268"/>
                    <a:pt x="4587" y="1722"/>
                  </a:cubicBezTo>
                  <a:cubicBezTo>
                    <a:pt x="4118" y="2176"/>
                    <a:pt x="3737" y="2630"/>
                    <a:pt x="3340" y="3273"/>
                  </a:cubicBezTo>
                  <a:cubicBezTo>
                    <a:pt x="2942" y="3916"/>
                    <a:pt x="2529" y="4748"/>
                    <a:pt x="2156" y="5543"/>
                  </a:cubicBezTo>
                  <a:cubicBezTo>
                    <a:pt x="1782" y="6337"/>
                    <a:pt x="1448" y="7094"/>
                    <a:pt x="1130" y="8039"/>
                  </a:cubicBezTo>
                  <a:cubicBezTo>
                    <a:pt x="812" y="8985"/>
                    <a:pt x="511" y="10120"/>
                    <a:pt x="312" y="11198"/>
                  </a:cubicBezTo>
                  <a:cubicBezTo>
                    <a:pt x="113" y="12276"/>
                    <a:pt x="18" y="13298"/>
                    <a:pt x="2" y="14130"/>
                  </a:cubicBezTo>
                  <a:cubicBezTo>
                    <a:pt x="-14" y="14962"/>
                    <a:pt x="50" y="15605"/>
                    <a:pt x="232" y="16229"/>
                  </a:cubicBezTo>
                  <a:cubicBezTo>
                    <a:pt x="415" y="16853"/>
                    <a:pt x="717" y="17459"/>
                    <a:pt x="1162" y="17988"/>
                  </a:cubicBezTo>
                  <a:cubicBezTo>
                    <a:pt x="1607" y="18518"/>
                    <a:pt x="2195" y="18972"/>
                    <a:pt x="2791" y="19350"/>
                  </a:cubicBezTo>
                  <a:cubicBezTo>
                    <a:pt x="3387" y="19728"/>
                    <a:pt x="3991" y="20031"/>
                    <a:pt x="4587" y="20258"/>
                  </a:cubicBezTo>
                  <a:cubicBezTo>
                    <a:pt x="5183" y="20485"/>
                    <a:pt x="5771" y="20636"/>
                    <a:pt x="6375" y="20788"/>
                  </a:cubicBezTo>
                  <a:cubicBezTo>
                    <a:pt x="6979" y="20939"/>
                    <a:pt x="7599" y="21090"/>
                    <a:pt x="8187" y="21204"/>
                  </a:cubicBezTo>
                  <a:cubicBezTo>
                    <a:pt x="8775" y="21317"/>
                    <a:pt x="9332" y="21393"/>
                    <a:pt x="9904" y="21450"/>
                  </a:cubicBezTo>
                  <a:cubicBezTo>
                    <a:pt x="10476" y="21506"/>
                    <a:pt x="11064" y="21544"/>
                    <a:pt x="11660" y="21563"/>
                  </a:cubicBezTo>
                  <a:cubicBezTo>
                    <a:pt x="12256" y="21582"/>
                    <a:pt x="12860" y="21582"/>
                    <a:pt x="13448" y="21525"/>
                  </a:cubicBezTo>
                  <a:cubicBezTo>
                    <a:pt x="14036" y="21469"/>
                    <a:pt x="14609" y="21355"/>
                    <a:pt x="15220" y="21166"/>
                  </a:cubicBezTo>
                  <a:cubicBezTo>
                    <a:pt x="15832" y="20977"/>
                    <a:pt x="16484" y="20712"/>
                    <a:pt x="17096" y="20409"/>
                  </a:cubicBezTo>
                  <a:cubicBezTo>
                    <a:pt x="17708" y="20107"/>
                    <a:pt x="18280" y="19766"/>
                    <a:pt x="18820" y="19369"/>
                  </a:cubicBezTo>
                  <a:cubicBezTo>
                    <a:pt x="19361" y="18972"/>
                    <a:pt x="19869" y="18518"/>
                    <a:pt x="20299" y="17913"/>
                  </a:cubicBezTo>
                  <a:cubicBezTo>
                    <a:pt x="20728" y="17307"/>
                    <a:pt x="21077" y="16551"/>
                    <a:pt x="21292" y="15605"/>
                  </a:cubicBezTo>
                  <a:cubicBezTo>
                    <a:pt x="21507" y="14659"/>
                    <a:pt x="21586" y="13525"/>
                    <a:pt x="21546" y="12390"/>
                  </a:cubicBezTo>
                  <a:cubicBezTo>
                    <a:pt x="21507" y="11255"/>
                    <a:pt x="21348" y="10120"/>
                    <a:pt x="21077" y="8985"/>
                  </a:cubicBezTo>
                  <a:cubicBezTo>
                    <a:pt x="20807" y="7850"/>
                    <a:pt x="20426" y="6715"/>
                    <a:pt x="19965" y="5808"/>
                  </a:cubicBezTo>
                  <a:cubicBezTo>
                    <a:pt x="19504" y="4900"/>
                    <a:pt x="18963" y="4219"/>
                    <a:pt x="18391" y="3727"/>
                  </a:cubicBezTo>
                  <a:cubicBezTo>
                    <a:pt x="17819" y="3235"/>
                    <a:pt x="17215" y="2933"/>
                    <a:pt x="16619" y="2725"/>
                  </a:cubicBezTo>
                  <a:cubicBezTo>
                    <a:pt x="16023" y="2517"/>
                    <a:pt x="15435" y="2403"/>
                    <a:pt x="14863" y="2365"/>
                  </a:cubicBezTo>
                  <a:cubicBezTo>
                    <a:pt x="14291" y="2327"/>
                    <a:pt x="13734" y="2365"/>
                    <a:pt x="13178" y="2403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0" name="Line"/>
            <p:cNvSpPr/>
            <p:nvPr/>
          </p:nvSpPr>
          <p:spPr>
            <a:xfrm>
              <a:off x="7411559" y="6507788"/>
              <a:ext cx="173728" cy="428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0555" fill="norm" stroke="1" extrusionOk="0">
                  <a:moveTo>
                    <a:pt x="0" y="9673"/>
                  </a:moveTo>
                  <a:cubicBezTo>
                    <a:pt x="617" y="14214"/>
                    <a:pt x="1234" y="18755"/>
                    <a:pt x="1543" y="20105"/>
                  </a:cubicBezTo>
                  <a:cubicBezTo>
                    <a:pt x="1851" y="21455"/>
                    <a:pt x="1851" y="19614"/>
                    <a:pt x="1697" y="16669"/>
                  </a:cubicBezTo>
                  <a:cubicBezTo>
                    <a:pt x="1543" y="13723"/>
                    <a:pt x="1234" y="9673"/>
                    <a:pt x="1543" y="6912"/>
                  </a:cubicBezTo>
                  <a:cubicBezTo>
                    <a:pt x="1851" y="4150"/>
                    <a:pt x="2777" y="2678"/>
                    <a:pt x="3857" y="1757"/>
                  </a:cubicBezTo>
                  <a:cubicBezTo>
                    <a:pt x="4937" y="837"/>
                    <a:pt x="6171" y="469"/>
                    <a:pt x="7560" y="223"/>
                  </a:cubicBezTo>
                  <a:cubicBezTo>
                    <a:pt x="8949" y="-22"/>
                    <a:pt x="10491" y="-145"/>
                    <a:pt x="12651" y="285"/>
                  </a:cubicBezTo>
                  <a:cubicBezTo>
                    <a:pt x="14811" y="714"/>
                    <a:pt x="17589" y="1696"/>
                    <a:pt x="19286" y="2800"/>
                  </a:cubicBezTo>
                  <a:cubicBezTo>
                    <a:pt x="20983" y="3905"/>
                    <a:pt x="21600" y="5132"/>
                    <a:pt x="20211" y="6237"/>
                  </a:cubicBezTo>
                  <a:cubicBezTo>
                    <a:pt x="18823" y="7341"/>
                    <a:pt x="15429" y="8323"/>
                    <a:pt x="12034" y="9121"/>
                  </a:cubicBezTo>
                  <a:cubicBezTo>
                    <a:pt x="8640" y="9919"/>
                    <a:pt x="5246" y="10532"/>
                    <a:pt x="3394" y="11146"/>
                  </a:cubicBezTo>
                  <a:cubicBezTo>
                    <a:pt x="1543" y="11760"/>
                    <a:pt x="1234" y="12373"/>
                    <a:pt x="926" y="12987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1" name="Line"/>
            <p:cNvSpPr/>
            <p:nvPr/>
          </p:nvSpPr>
          <p:spPr>
            <a:xfrm>
              <a:off x="7574308" y="6856483"/>
              <a:ext cx="289595" cy="168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248" fill="norm" stroke="1" extrusionOk="0">
                  <a:moveTo>
                    <a:pt x="11808" y="2700"/>
                  </a:moveTo>
                  <a:cubicBezTo>
                    <a:pt x="11050" y="1732"/>
                    <a:pt x="10292" y="765"/>
                    <a:pt x="8871" y="282"/>
                  </a:cubicBezTo>
                  <a:cubicBezTo>
                    <a:pt x="7450" y="-202"/>
                    <a:pt x="5366" y="-202"/>
                    <a:pt x="3755" y="1410"/>
                  </a:cubicBezTo>
                  <a:cubicBezTo>
                    <a:pt x="2145" y="3022"/>
                    <a:pt x="1008" y="6246"/>
                    <a:pt x="439" y="9147"/>
                  </a:cubicBezTo>
                  <a:cubicBezTo>
                    <a:pt x="-129" y="12049"/>
                    <a:pt x="-129" y="14628"/>
                    <a:pt x="345" y="16079"/>
                  </a:cubicBezTo>
                  <a:cubicBezTo>
                    <a:pt x="818" y="17529"/>
                    <a:pt x="1766" y="17852"/>
                    <a:pt x="3850" y="17529"/>
                  </a:cubicBezTo>
                  <a:cubicBezTo>
                    <a:pt x="5934" y="17207"/>
                    <a:pt x="9155" y="16240"/>
                    <a:pt x="11429" y="15273"/>
                  </a:cubicBezTo>
                  <a:cubicBezTo>
                    <a:pt x="13703" y="14306"/>
                    <a:pt x="15029" y="13338"/>
                    <a:pt x="15787" y="11888"/>
                  </a:cubicBezTo>
                  <a:cubicBezTo>
                    <a:pt x="16545" y="10437"/>
                    <a:pt x="16734" y="8502"/>
                    <a:pt x="16166" y="8019"/>
                  </a:cubicBezTo>
                  <a:cubicBezTo>
                    <a:pt x="15597" y="7535"/>
                    <a:pt x="14271" y="8503"/>
                    <a:pt x="13229" y="10276"/>
                  </a:cubicBezTo>
                  <a:cubicBezTo>
                    <a:pt x="12187" y="12049"/>
                    <a:pt x="11429" y="14628"/>
                    <a:pt x="11145" y="16885"/>
                  </a:cubicBezTo>
                  <a:cubicBezTo>
                    <a:pt x="10861" y="19141"/>
                    <a:pt x="11050" y="21076"/>
                    <a:pt x="12850" y="21237"/>
                  </a:cubicBezTo>
                  <a:cubicBezTo>
                    <a:pt x="14650" y="21398"/>
                    <a:pt x="18060" y="19786"/>
                    <a:pt x="21471" y="18174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2" name="Line"/>
            <p:cNvSpPr/>
            <p:nvPr/>
          </p:nvSpPr>
          <p:spPr>
            <a:xfrm>
              <a:off x="7917570" y="6801216"/>
              <a:ext cx="153338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3" name="Line"/>
            <p:cNvSpPr/>
            <p:nvPr/>
          </p:nvSpPr>
          <p:spPr>
            <a:xfrm>
              <a:off x="7925237" y="6808882"/>
              <a:ext cx="145671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32" y="1271"/>
                    <a:pt x="13263" y="2541"/>
                    <a:pt x="9663" y="6141"/>
                  </a:cubicBezTo>
                  <a:cubicBezTo>
                    <a:pt x="6063" y="9741"/>
                    <a:pt x="3032" y="1567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4" name="Line"/>
            <p:cNvSpPr/>
            <p:nvPr/>
          </p:nvSpPr>
          <p:spPr>
            <a:xfrm>
              <a:off x="8298050" y="6444601"/>
              <a:ext cx="115094" cy="507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6" h="21454" fill="norm" stroke="1" extrusionOk="0">
                  <a:moveTo>
                    <a:pt x="4554" y="9886"/>
                  </a:moveTo>
                  <a:cubicBezTo>
                    <a:pt x="4104" y="13342"/>
                    <a:pt x="3654" y="16798"/>
                    <a:pt x="3429" y="18850"/>
                  </a:cubicBezTo>
                  <a:cubicBezTo>
                    <a:pt x="3204" y="20902"/>
                    <a:pt x="3204" y="21550"/>
                    <a:pt x="2754" y="21442"/>
                  </a:cubicBezTo>
                  <a:cubicBezTo>
                    <a:pt x="2304" y="21334"/>
                    <a:pt x="1404" y="20470"/>
                    <a:pt x="729" y="18310"/>
                  </a:cubicBezTo>
                  <a:cubicBezTo>
                    <a:pt x="54" y="16150"/>
                    <a:pt x="-396" y="12694"/>
                    <a:pt x="504" y="9616"/>
                  </a:cubicBezTo>
                  <a:cubicBezTo>
                    <a:pt x="1404" y="6538"/>
                    <a:pt x="3654" y="3838"/>
                    <a:pt x="5904" y="2218"/>
                  </a:cubicBezTo>
                  <a:cubicBezTo>
                    <a:pt x="8154" y="598"/>
                    <a:pt x="10404" y="58"/>
                    <a:pt x="12654" y="4"/>
                  </a:cubicBezTo>
                  <a:cubicBezTo>
                    <a:pt x="14904" y="-50"/>
                    <a:pt x="17154" y="382"/>
                    <a:pt x="18729" y="1300"/>
                  </a:cubicBezTo>
                  <a:cubicBezTo>
                    <a:pt x="20304" y="2218"/>
                    <a:pt x="21204" y="3622"/>
                    <a:pt x="18729" y="4972"/>
                  </a:cubicBezTo>
                  <a:cubicBezTo>
                    <a:pt x="16254" y="6322"/>
                    <a:pt x="10404" y="7618"/>
                    <a:pt x="4554" y="8914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5" name="Line"/>
            <p:cNvSpPr/>
            <p:nvPr/>
          </p:nvSpPr>
          <p:spPr>
            <a:xfrm>
              <a:off x="8370608" y="6793549"/>
              <a:ext cx="121976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600" fill="norm" stroke="1" extrusionOk="0">
                  <a:moveTo>
                    <a:pt x="21039" y="0"/>
                  </a:moveTo>
                  <a:cubicBezTo>
                    <a:pt x="16190" y="0"/>
                    <a:pt x="11341" y="0"/>
                    <a:pt x="7594" y="2329"/>
                  </a:cubicBezTo>
                  <a:cubicBezTo>
                    <a:pt x="3847" y="4659"/>
                    <a:pt x="1202" y="9318"/>
                    <a:pt x="321" y="12706"/>
                  </a:cubicBezTo>
                  <a:cubicBezTo>
                    <a:pt x="-561" y="16094"/>
                    <a:pt x="321" y="18212"/>
                    <a:pt x="3627" y="19482"/>
                  </a:cubicBezTo>
                  <a:cubicBezTo>
                    <a:pt x="6933" y="20753"/>
                    <a:pt x="12664" y="21176"/>
                    <a:pt x="18394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6" name="Line"/>
            <p:cNvSpPr/>
            <p:nvPr/>
          </p:nvSpPr>
          <p:spPr>
            <a:xfrm>
              <a:off x="8564683" y="6773361"/>
              <a:ext cx="119572" cy="19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053" fill="norm" stroke="1" extrusionOk="0">
                  <a:moveTo>
                    <a:pt x="21054" y="1374"/>
                  </a:moveTo>
                  <a:cubicBezTo>
                    <a:pt x="19254" y="533"/>
                    <a:pt x="17454" y="-309"/>
                    <a:pt x="13854" y="112"/>
                  </a:cubicBezTo>
                  <a:cubicBezTo>
                    <a:pt x="10254" y="533"/>
                    <a:pt x="4854" y="2216"/>
                    <a:pt x="2154" y="3759"/>
                  </a:cubicBezTo>
                  <a:cubicBezTo>
                    <a:pt x="-546" y="5301"/>
                    <a:pt x="-546" y="6704"/>
                    <a:pt x="1254" y="8387"/>
                  </a:cubicBezTo>
                  <a:cubicBezTo>
                    <a:pt x="3054" y="10070"/>
                    <a:pt x="6654" y="12034"/>
                    <a:pt x="9129" y="14138"/>
                  </a:cubicBezTo>
                  <a:cubicBezTo>
                    <a:pt x="11604" y="16242"/>
                    <a:pt x="12954" y="18486"/>
                    <a:pt x="12054" y="19748"/>
                  </a:cubicBezTo>
                  <a:cubicBezTo>
                    <a:pt x="11154" y="21010"/>
                    <a:pt x="8004" y="21291"/>
                    <a:pt x="5754" y="20870"/>
                  </a:cubicBezTo>
                  <a:cubicBezTo>
                    <a:pt x="3504" y="20449"/>
                    <a:pt x="2154" y="19327"/>
                    <a:pt x="2379" y="18205"/>
                  </a:cubicBezTo>
                  <a:cubicBezTo>
                    <a:pt x="2604" y="17083"/>
                    <a:pt x="4404" y="15961"/>
                    <a:pt x="6204" y="14839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7" name="Line"/>
            <p:cNvSpPr/>
            <p:nvPr/>
          </p:nvSpPr>
          <p:spPr>
            <a:xfrm>
              <a:off x="8937259" y="6739881"/>
              <a:ext cx="260674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41" y="15840"/>
                    <a:pt x="12282" y="10080"/>
                    <a:pt x="15882" y="6480"/>
                  </a:cubicBezTo>
                  <a:cubicBezTo>
                    <a:pt x="19482" y="2880"/>
                    <a:pt x="20541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8" name="Line"/>
            <p:cNvSpPr/>
            <p:nvPr/>
          </p:nvSpPr>
          <p:spPr>
            <a:xfrm>
              <a:off x="9047151" y="6655545"/>
              <a:ext cx="5112" cy="26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6141"/>
                    <a:pt x="0" y="12282"/>
                    <a:pt x="0" y="15882"/>
                  </a:cubicBezTo>
                  <a:cubicBezTo>
                    <a:pt x="0" y="19482"/>
                    <a:pt x="10800" y="2054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9" name="Line"/>
            <p:cNvSpPr/>
            <p:nvPr/>
          </p:nvSpPr>
          <p:spPr>
            <a:xfrm>
              <a:off x="9381936" y="6394245"/>
              <a:ext cx="149285" cy="565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527" fill="norm" stroke="1" extrusionOk="0">
                  <a:moveTo>
                    <a:pt x="4320" y="7322"/>
                  </a:moveTo>
                  <a:cubicBezTo>
                    <a:pt x="3600" y="8878"/>
                    <a:pt x="2880" y="10435"/>
                    <a:pt x="2520" y="12576"/>
                  </a:cubicBezTo>
                  <a:cubicBezTo>
                    <a:pt x="2160" y="14716"/>
                    <a:pt x="2160" y="17441"/>
                    <a:pt x="2160" y="19143"/>
                  </a:cubicBezTo>
                  <a:cubicBezTo>
                    <a:pt x="2160" y="20846"/>
                    <a:pt x="2160" y="21527"/>
                    <a:pt x="2160" y="21527"/>
                  </a:cubicBezTo>
                  <a:cubicBezTo>
                    <a:pt x="2160" y="21527"/>
                    <a:pt x="2160" y="20846"/>
                    <a:pt x="2340" y="18511"/>
                  </a:cubicBezTo>
                  <a:cubicBezTo>
                    <a:pt x="2520" y="16176"/>
                    <a:pt x="2880" y="12186"/>
                    <a:pt x="4320" y="8976"/>
                  </a:cubicBezTo>
                  <a:cubicBezTo>
                    <a:pt x="5760" y="5765"/>
                    <a:pt x="8280" y="3332"/>
                    <a:pt x="10080" y="1922"/>
                  </a:cubicBezTo>
                  <a:cubicBezTo>
                    <a:pt x="11880" y="511"/>
                    <a:pt x="12960" y="122"/>
                    <a:pt x="14400" y="24"/>
                  </a:cubicBezTo>
                  <a:cubicBezTo>
                    <a:pt x="15840" y="-73"/>
                    <a:pt x="17640" y="122"/>
                    <a:pt x="19080" y="705"/>
                  </a:cubicBezTo>
                  <a:cubicBezTo>
                    <a:pt x="20520" y="1289"/>
                    <a:pt x="21600" y="2262"/>
                    <a:pt x="20700" y="3624"/>
                  </a:cubicBezTo>
                  <a:cubicBezTo>
                    <a:pt x="19800" y="4986"/>
                    <a:pt x="16920" y="6738"/>
                    <a:pt x="13140" y="8003"/>
                  </a:cubicBezTo>
                  <a:cubicBezTo>
                    <a:pt x="9360" y="9268"/>
                    <a:pt x="4680" y="10046"/>
                    <a:pt x="0" y="10824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0" name="Line"/>
            <p:cNvSpPr/>
            <p:nvPr/>
          </p:nvSpPr>
          <p:spPr>
            <a:xfrm>
              <a:off x="9507161" y="6801654"/>
              <a:ext cx="127782" cy="182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2" fill="norm" stroke="1" extrusionOk="0">
                  <a:moveTo>
                    <a:pt x="20304" y="837"/>
                  </a:moveTo>
                  <a:cubicBezTo>
                    <a:pt x="18144" y="245"/>
                    <a:pt x="15984" y="-347"/>
                    <a:pt x="13176" y="245"/>
                  </a:cubicBezTo>
                  <a:cubicBezTo>
                    <a:pt x="10368" y="837"/>
                    <a:pt x="6912" y="2612"/>
                    <a:pt x="4320" y="5867"/>
                  </a:cubicBezTo>
                  <a:cubicBezTo>
                    <a:pt x="1728" y="9122"/>
                    <a:pt x="0" y="13856"/>
                    <a:pt x="0" y="16815"/>
                  </a:cubicBezTo>
                  <a:cubicBezTo>
                    <a:pt x="0" y="19774"/>
                    <a:pt x="1728" y="20957"/>
                    <a:pt x="5616" y="21105"/>
                  </a:cubicBezTo>
                  <a:cubicBezTo>
                    <a:pt x="9504" y="21253"/>
                    <a:pt x="15552" y="20365"/>
                    <a:pt x="21600" y="19478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1" name="Line"/>
            <p:cNvSpPr/>
            <p:nvPr/>
          </p:nvSpPr>
          <p:spPr>
            <a:xfrm>
              <a:off x="9710485" y="6817686"/>
              <a:ext cx="116129" cy="165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189" fill="norm" stroke="1" extrusionOk="0">
                  <a:moveTo>
                    <a:pt x="20883" y="1818"/>
                  </a:moveTo>
                  <a:cubicBezTo>
                    <a:pt x="18585" y="836"/>
                    <a:pt x="16287" y="-146"/>
                    <a:pt x="12611" y="18"/>
                  </a:cubicBezTo>
                  <a:cubicBezTo>
                    <a:pt x="8934" y="181"/>
                    <a:pt x="3879" y="1490"/>
                    <a:pt x="1581" y="2963"/>
                  </a:cubicBezTo>
                  <a:cubicBezTo>
                    <a:pt x="-717" y="4436"/>
                    <a:pt x="-257" y="6072"/>
                    <a:pt x="1351" y="8527"/>
                  </a:cubicBezTo>
                  <a:cubicBezTo>
                    <a:pt x="2960" y="10981"/>
                    <a:pt x="5717" y="14254"/>
                    <a:pt x="6866" y="16709"/>
                  </a:cubicBezTo>
                  <a:cubicBezTo>
                    <a:pt x="8015" y="19163"/>
                    <a:pt x="7555" y="20799"/>
                    <a:pt x="6177" y="21127"/>
                  </a:cubicBezTo>
                  <a:cubicBezTo>
                    <a:pt x="4798" y="21454"/>
                    <a:pt x="2500" y="20472"/>
                    <a:pt x="1351" y="18672"/>
                  </a:cubicBezTo>
                  <a:cubicBezTo>
                    <a:pt x="202" y="16872"/>
                    <a:pt x="202" y="14254"/>
                    <a:pt x="202" y="11636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2" name="Line"/>
            <p:cNvSpPr/>
            <p:nvPr/>
          </p:nvSpPr>
          <p:spPr>
            <a:xfrm>
              <a:off x="9903281" y="6724547"/>
              <a:ext cx="138004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00" y="2880"/>
                    <a:pt x="8000" y="5760"/>
                    <a:pt x="11600" y="9360"/>
                  </a:cubicBezTo>
                  <a:cubicBezTo>
                    <a:pt x="15200" y="12960"/>
                    <a:pt x="18400" y="1728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3" name="Line"/>
            <p:cNvSpPr/>
            <p:nvPr/>
          </p:nvSpPr>
          <p:spPr>
            <a:xfrm>
              <a:off x="9926282" y="6700101"/>
              <a:ext cx="153337" cy="177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4" fill="norm" stroke="1" extrusionOk="0">
                  <a:moveTo>
                    <a:pt x="21600" y="172"/>
                  </a:moveTo>
                  <a:cubicBezTo>
                    <a:pt x="19800" y="-132"/>
                    <a:pt x="18000" y="-436"/>
                    <a:pt x="14400" y="3063"/>
                  </a:cubicBezTo>
                  <a:cubicBezTo>
                    <a:pt x="10800" y="6561"/>
                    <a:pt x="5400" y="13863"/>
                    <a:pt x="0" y="21164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4" name="Line"/>
            <p:cNvSpPr/>
            <p:nvPr/>
          </p:nvSpPr>
          <p:spPr>
            <a:xfrm>
              <a:off x="10248289" y="6266622"/>
              <a:ext cx="192633" cy="626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448" fill="norm" stroke="1" extrusionOk="0">
                  <a:moveTo>
                    <a:pt x="4208" y="10161"/>
                  </a:moveTo>
                  <a:cubicBezTo>
                    <a:pt x="3647" y="12609"/>
                    <a:pt x="3086" y="15058"/>
                    <a:pt x="2665" y="16632"/>
                  </a:cubicBezTo>
                  <a:cubicBezTo>
                    <a:pt x="2244" y="18206"/>
                    <a:pt x="1964" y="18906"/>
                    <a:pt x="1543" y="19693"/>
                  </a:cubicBezTo>
                  <a:cubicBezTo>
                    <a:pt x="1122" y="20480"/>
                    <a:pt x="561" y="21354"/>
                    <a:pt x="281" y="21442"/>
                  </a:cubicBezTo>
                  <a:cubicBezTo>
                    <a:pt x="0" y="21529"/>
                    <a:pt x="0" y="20829"/>
                    <a:pt x="281" y="19124"/>
                  </a:cubicBezTo>
                  <a:cubicBezTo>
                    <a:pt x="561" y="17419"/>
                    <a:pt x="1122" y="14708"/>
                    <a:pt x="2244" y="12084"/>
                  </a:cubicBezTo>
                  <a:cubicBezTo>
                    <a:pt x="3366" y="9461"/>
                    <a:pt x="5049" y="6925"/>
                    <a:pt x="7153" y="5001"/>
                  </a:cubicBezTo>
                  <a:cubicBezTo>
                    <a:pt x="9257" y="3077"/>
                    <a:pt x="11782" y="1765"/>
                    <a:pt x="13605" y="978"/>
                  </a:cubicBezTo>
                  <a:cubicBezTo>
                    <a:pt x="15429" y="191"/>
                    <a:pt x="16551" y="-71"/>
                    <a:pt x="17673" y="16"/>
                  </a:cubicBezTo>
                  <a:cubicBezTo>
                    <a:pt x="18795" y="104"/>
                    <a:pt x="19917" y="541"/>
                    <a:pt x="20618" y="1809"/>
                  </a:cubicBezTo>
                  <a:cubicBezTo>
                    <a:pt x="21319" y="3077"/>
                    <a:pt x="21600" y="5176"/>
                    <a:pt x="19636" y="6750"/>
                  </a:cubicBezTo>
                  <a:cubicBezTo>
                    <a:pt x="17673" y="8324"/>
                    <a:pt x="13465" y="9374"/>
                    <a:pt x="9818" y="10029"/>
                  </a:cubicBezTo>
                  <a:cubicBezTo>
                    <a:pt x="6171" y="10685"/>
                    <a:pt x="3086" y="10948"/>
                    <a:pt x="0" y="1121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5" name="Line"/>
            <p:cNvSpPr/>
            <p:nvPr/>
          </p:nvSpPr>
          <p:spPr>
            <a:xfrm>
              <a:off x="10405678" y="6672420"/>
              <a:ext cx="103285" cy="227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4" h="21348" fill="norm" stroke="1" extrusionOk="0">
                  <a:moveTo>
                    <a:pt x="20784" y="5615"/>
                  </a:moveTo>
                  <a:cubicBezTo>
                    <a:pt x="20784" y="4415"/>
                    <a:pt x="20784" y="3215"/>
                    <a:pt x="18984" y="2255"/>
                  </a:cubicBezTo>
                  <a:cubicBezTo>
                    <a:pt x="17184" y="1295"/>
                    <a:pt x="13584" y="575"/>
                    <a:pt x="10498" y="215"/>
                  </a:cubicBezTo>
                  <a:cubicBezTo>
                    <a:pt x="7413" y="-145"/>
                    <a:pt x="4841" y="-145"/>
                    <a:pt x="2784" y="935"/>
                  </a:cubicBezTo>
                  <a:cubicBezTo>
                    <a:pt x="727" y="2015"/>
                    <a:pt x="-816" y="4175"/>
                    <a:pt x="470" y="6335"/>
                  </a:cubicBezTo>
                  <a:cubicBezTo>
                    <a:pt x="1755" y="8495"/>
                    <a:pt x="5870" y="10655"/>
                    <a:pt x="8955" y="12215"/>
                  </a:cubicBezTo>
                  <a:cubicBezTo>
                    <a:pt x="12041" y="13775"/>
                    <a:pt x="14098" y="14735"/>
                    <a:pt x="15898" y="15935"/>
                  </a:cubicBezTo>
                  <a:cubicBezTo>
                    <a:pt x="17698" y="17135"/>
                    <a:pt x="19241" y="18575"/>
                    <a:pt x="18984" y="19655"/>
                  </a:cubicBezTo>
                  <a:cubicBezTo>
                    <a:pt x="18727" y="20735"/>
                    <a:pt x="16670" y="21455"/>
                    <a:pt x="13327" y="21335"/>
                  </a:cubicBezTo>
                  <a:cubicBezTo>
                    <a:pt x="9984" y="21215"/>
                    <a:pt x="5355" y="20255"/>
                    <a:pt x="3041" y="19175"/>
                  </a:cubicBezTo>
                  <a:cubicBezTo>
                    <a:pt x="727" y="18095"/>
                    <a:pt x="727" y="16895"/>
                    <a:pt x="727" y="15695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6" name="Line"/>
            <p:cNvSpPr/>
            <p:nvPr/>
          </p:nvSpPr>
          <p:spPr>
            <a:xfrm>
              <a:off x="10539629" y="6672534"/>
              <a:ext cx="143115" cy="274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18514" y="4071"/>
                  </a:moveTo>
                  <a:cubicBezTo>
                    <a:pt x="20057" y="3271"/>
                    <a:pt x="21600" y="2471"/>
                    <a:pt x="21600" y="1771"/>
                  </a:cubicBezTo>
                  <a:cubicBezTo>
                    <a:pt x="21600" y="1071"/>
                    <a:pt x="20057" y="471"/>
                    <a:pt x="17936" y="171"/>
                  </a:cubicBezTo>
                  <a:cubicBezTo>
                    <a:pt x="15814" y="-129"/>
                    <a:pt x="13114" y="-129"/>
                    <a:pt x="10993" y="971"/>
                  </a:cubicBezTo>
                  <a:cubicBezTo>
                    <a:pt x="8871" y="2071"/>
                    <a:pt x="7329" y="4271"/>
                    <a:pt x="8486" y="6571"/>
                  </a:cubicBezTo>
                  <a:cubicBezTo>
                    <a:pt x="9643" y="8871"/>
                    <a:pt x="13500" y="11271"/>
                    <a:pt x="15814" y="13471"/>
                  </a:cubicBezTo>
                  <a:cubicBezTo>
                    <a:pt x="18129" y="15671"/>
                    <a:pt x="18900" y="17671"/>
                    <a:pt x="18514" y="18971"/>
                  </a:cubicBezTo>
                  <a:cubicBezTo>
                    <a:pt x="18129" y="20271"/>
                    <a:pt x="16586" y="20871"/>
                    <a:pt x="13307" y="21171"/>
                  </a:cubicBezTo>
                  <a:cubicBezTo>
                    <a:pt x="10029" y="21471"/>
                    <a:pt x="5014" y="21471"/>
                    <a:pt x="0" y="21471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7" name="Line"/>
            <p:cNvSpPr/>
            <p:nvPr/>
          </p:nvSpPr>
          <p:spPr>
            <a:xfrm>
              <a:off x="2658118" y="5985016"/>
              <a:ext cx="732287" cy="194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348" fill="norm" stroke="1" extrusionOk="0">
                  <a:moveTo>
                    <a:pt x="0" y="13851"/>
                  </a:moveTo>
                  <a:cubicBezTo>
                    <a:pt x="2333" y="13009"/>
                    <a:pt x="4666" y="12168"/>
                    <a:pt x="7300" y="10625"/>
                  </a:cubicBezTo>
                  <a:cubicBezTo>
                    <a:pt x="9934" y="9082"/>
                    <a:pt x="12870" y="6838"/>
                    <a:pt x="15165" y="5015"/>
                  </a:cubicBezTo>
                  <a:cubicBezTo>
                    <a:pt x="17461" y="3191"/>
                    <a:pt x="19116" y="1789"/>
                    <a:pt x="20132" y="947"/>
                  </a:cubicBezTo>
                  <a:cubicBezTo>
                    <a:pt x="21148" y="106"/>
                    <a:pt x="21525" y="-175"/>
                    <a:pt x="21562" y="106"/>
                  </a:cubicBezTo>
                  <a:cubicBezTo>
                    <a:pt x="21600" y="386"/>
                    <a:pt x="21299" y="1228"/>
                    <a:pt x="19982" y="3331"/>
                  </a:cubicBezTo>
                  <a:cubicBezTo>
                    <a:pt x="18665" y="5435"/>
                    <a:pt x="16332" y="8802"/>
                    <a:pt x="13923" y="11467"/>
                  </a:cubicBezTo>
                  <a:cubicBezTo>
                    <a:pt x="11515" y="14132"/>
                    <a:pt x="9031" y="16095"/>
                    <a:pt x="7263" y="17498"/>
                  </a:cubicBezTo>
                  <a:cubicBezTo>
                    <a:pt x="5494" y="18900"/>
                    <a:pt x="4440" y="19742"/>
                    <a:pt x="3725" y="20303"/>
                  </a:cubicBezTo>
                  <a:cubicBezTo>
                    <a:pt x="3010" y="20864"/>
                    <a:pt x="2634" y="21144"/>
                    <a:pt x="2634" y="21285"/>
                  </a:cubicBezTo>
                  <a:cubicBezTo>
                    <a:pt x="2634" y="21425"/>
                    <a:pt x="3010" y="21425"/>
                    <a:pt x="4553" y="20303"/>
                  </a:cubicBezTo>
                  <a:cubicBezTo>
                    <a:pt x="6096" y="19181"/>
                    <a:pt x="8806" y="16937"/>
                    <a:pt x="10725" y="15254"/>
                  </a:cubicBezTo>
                  <a:cubicBezTo>
                    <a:pt x="12644" y="13570"/>
                    <a:pt x="13773" y="12448"/>
                    <a:pt x="14563" y="11887"/>
                  </a:cubicBezTo>
                  <a:cubicBezTo>
                    <a:pt x="15353" y="11326"/>
                    <a:pt x="15805" y="11326"/>
                    <a:pt x="15805" y="11607"/>
                  </a:cubicBezTo>
                  <a:cubicBezTo>
                    <a:pt x="15805" y="11887"/>
                    <a:pt x="15353" y="12448"/>
                    <a:pt x="14450" y="13150"/>
                  </a:cubicBezTo>
                  <a:cubicBezTo>
                    <a:pt x="13547" y="13851"/>
                    <a:pt x="12192" y="14693"/>
                    <a:pt x="11139" y="15534"/>
                  </a:cubicBezTo>
                  <a:cubicBezTo>
                    <a:pt x="10085" y="16376"/>
                    <a:pt x="9332" y="17217"/>
                    <a:pt x="9220" y="17638"/>
                  </a:cubicBezTo>
                  <a:cubicBezTo>
                    <a:pt x="9107" y="18059"/>
                    <a:pt x="9633" y="18059"/>
                    <a:pt x="10612" y="18199"/>
                  </a:cubicBezTo>
                  <a:cubicBezTo>
                    <a:pt x="11590" y="18339"/>
                    <a:pt x="13020" y="18620"/>
                    <a:pt x="14450" y="189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8" name="Line"/>
            <p:cNvSpPr/>
            <p:nvPr/>
          </p:nvSpPr>
          <p:spPr>
            <a:xfrm>
              <a:off x="6656650" y="5088336"/>
              <a:ext cx="3709682" cy="102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46" fill="norm" stroke="1" extrusionOk="0">
                  <a:moveTo>
                    <a:pt x="3410" y="2491"/>
                  </a:moveTo>
                  <a:cubicBezTo>
                    <a:pt x="3172" y="2060"/>
                    <a:pt x="2934" y="1629"/>
                    <a:pt x="2593" y="1467"/>
                  </a:cubicBezTo>
                  <a:cubicBezTo>
                    <a:pt x="2251" y="1306"/>
                    <a:pt x="1805" y="1413"/>
                    <a:pt x="1426" y="1602"/>
                  </a:cubicBezTo>
                  <a:cubicBezTo>
                    <a:pt x="1046" y="1790"/>
                    <a:pt x="734" y="2060"/>
                    <a:pt x="563" y="2329"/>
                  </a:cubicBezTo>
                  <a:cubicBezTo>
                    <a:pt x="392" y="2598"/>
                    <a:pt x="363" y="2868"/>
                    <a:pt x="318" y="4053"/>
                  </a:cubicBezTo>
                  <a:cubicBezTo>
                    <a:pt x="273" y="5238"/>
                    <a:pt x="214" y="7339"/>
                    <a:pt x="184" y="9358"/>
                  </a:cubicBezTo>
                  <a:cubicBezTo>
                    <a:pt x="155" y="11378"/>
                    <a:pt x="155" y="13318"/>
                    <a:pt x="132" y="14934"/>
                  </a:cubicBezTo>
                  <a:cubicBezTo>
                    <a:pt x="110" y="16550"/>
                    <a:pt x="65" y="17842"/>
                    <a:pt x="36" y="18677"/>
                  </a:cubicBezTo>
                  <a:cubicBezTo>
                    <a:pt x="6" y="19512"/>
                    <a:pt x="-9" y="19889"/>
                    <a:pt x="6" y="19970"/>
                  </a:cubicBezTo>
                  <a:cubicBezTo>
                    <a:pt x="21" y="20051"/>
                    <a:pt x="65" y="19835"/>
                    <a:pt x="229" y="19701"/>
                  </a:cubicBezTo>
                  <a:cubicBezTo>
                    <a:pt x="392" y="19566"/>
                    <a:pt x="675" y="19512"/>
                    <a:pt x="1106" y="19458"/>
                  </a:cubicBezTo>
                  <a:cubicBezTo>
                    <a:pt x="1537" y="19404"/>
                    <a:pt x="2117" y="19351"/>
                    <a:pt x="2682" y="19351"/>
                  </a:cubicBezTo>
                  <a:cubicBezTo>
                    <a:pt x="3247" y="19351"/>
                    <a:pt x="3797" y="19404"/>
                    <a:pt x="4354" y="19485"/>
                  </a:cubicBezTo>
                  <a:cubicBezTo>
                    <a:pt x="4912" y="19566"/>
                    <a:pt x="5476" y="19674"/>
                    <a:pt x="6079" y="19755"/>
                  </a:cubicBezTo>
                  <a:cubicBezTo>
                    <a:pt x="6681" y="19835"/>
                    <a:pt x="7320" y="19889"/>
                    <a:pt x="7892" y="19943"/>
                  </a:cubicBezTo>
                  <a:cubicBezTo>
                    <a:pt x="8465" y="19997"/>
                    <a:pt x="8970" y="20051"/>
                    <a:pt x="9490" y="20105"/>
                  </a:cubicBezTo>
                  <a:cubicBezTo>
                    <a:pt x="10011" y="20159"/>
                    <a:pt x="10546" y="20212"/>
                    <a:pt x="11103" y="20266"/>
                  </a:cubicBezTo>
                  <a:cubicBezTo>
                    <a:pt x="11661" y="20320"/>
                    <a:pt x="12240" y="20374"/>
                    <a:pt x="12820" y="20428"/>
                  </a:cubicBezTo>
                  <a:cubicBezTo>
                    <a:pt x="13400" y="20482"/>
                    <a:pt x="13980" y="20536"/>
                    <a:pt x="14545" y="20616"/>
                  </a:cubicBezTo>
                  <a:cubicBezTo>
                    <a:pt x="15110" y="20697"/>
                    <a:pt x="15660" y="20805"/>
                    <a:pt x="16187" y="20913"/>
                  </a:cubicBezTo>
                  <a:cubicBezTo>
                    <a:pt x="16715" y="21020"/>
                    <a:pt x="17220" y="21128"/>
                    <a:pt x="17763" y="21236"/>
                  </a:cubicBezTo>
                  <a:cubicBezTo>
                    <a:pt x="18306" y="21344"/>
                    <a:pt x="18885" y="21451"/>
                    <a:pt x="19324" y="21505"/>
                  </a:cubicBezTo>
                  <a:cubicBezTo>
                    <a:pt x="19763" y="21559"/>
                    <a:pt x="20060" y="21559"/>
                    <a:pt x="20246" y="21505"/>
                  </a:cubicBezTo>
                  <a:cubicBezTo>
                    <a:pt x="20431" y="21451"/>
                    <a:pt x="20506" y="21344"/>
                    <a:pt x="20580" y="20966"/>
                  </a:cubicBezTo>
                  <a:cubicBezTo>
                    <a:pt x="20654" y="20589"/>
                    <a:pt x="20729" y="19943"/>
                    <a:pt x="20803" y="18731"/>
                  </a:cubicBezTo>
                  <a:cubicBezTo>
                    <a:pt x="20877" y="17519"/>
                    <a:pt x="20952" y="15742"/>
                    <a:pt x="21056" y="13829"/>
                  </a:cubicBezTo>
                  <a:cubicBezTo>
                    <a:pt x="21160" y="11917"/>
                    <a:pt x="21294" y="9870"/>
                    <a:pt x="21390" y="8039"/>
                  </a:cubicBezTo>
                  <a:cubicBezTo>
                    <a:pt x="21487" y="6207"/>
                    <a:pt x="21546" y="4591"/>
                    <a:pt x="21569" y="3622"/>
                  </a:cubicBezTo>
                  <a:cubicBezTo>
                    <a:pt x="21591" y="2652"/>
                    <a:pt x="21576" y="2329"/>
                    <a:pt x="21532" y="2141"/>
                  </a:cubicBezTo>
                  <a:cubicBezTo>
                    <a:pt x="21487" y="1952"/>
                    <a:pt x="21413" y="1898"/>
                    <a:pt x="21227" y="1925"/>
                  </a:cubicBezTo>
                  <a:cubicBezTo>
                    <a:pt x="21041" y="1952"/>
                    <a:pt x="20744" y="2060"/>
                    <a:pt x="20335" y="2060"/>
                  </a:cubicBezTo>
                  <a:cubicBezTo>
                    <a:pt x="19926" y="2060"/>
                    <a:pt x="19406" y="1952"/>
                    <a:pt x="18900" y="1790"/>
                  </a:cubicBezTo>
                  <a:cubicBezTo>
                    <a:pt x="18395" y="1629"/>
                    <a:pt x="17904" y="1413"/>
                    <a:pt x="17399" y="1279"/>
                  </a:cubicBezTo>
                  <a:cubicBezTo>
                    <a:pt x="16893" y="1144"/>
                    <a:pt x="16373" y="1090"/>
                    <a:pt x="15823" y="1036"/>
                  </a:cubicBezTo>
                  <a:cubicBezTo>
                    <a:pt x="15273" y="982"/>
                    <a:pt x="14693" y="929"/>
                    <a:pt x="14076" y="902"/>
                  </a:cubicBezTo>
                  <a:cubicBezTo>
                    <a:pt x="13459" y="875"/>
                    <a:pt x="12805" y="875"/>
                    <a:pt x="12174" y="821"/>
                  </a:cubicBezTo>
                  <a:cubicBezTo>
                    <a:pt x="11542" y="767"/>
                    <a:pt x="10932" y="659"/>
                    <a:pt x="10323" y="578"/>
                  </a:cubicBezTo>
                  <a:cubicBezTo>
                    <a:pt x="9713" y="498"/>
                    <a:pt x="9104" y="444"/>
                    <a:pt x="8502" y="417"/>
                  </a:cubicBezTo>
                  <a:cubicBezTo>
                    <a:pt x="7900" y="390"/>
                    <a:pt x="7305" y="390"/>
                    <a:pt x="6681" y="390"/>
                  </a:cubicBezTo>
                  <a:cubicBezTo>
                    <a:pt x="6056" y="390"/>
                    <a:pt x="5402" y="390"/>
                    <a:pt x="4882" y="336"/>
                  </a:cubicBezTo>
                  <a:cubicBezTo>
                    <a:pt x="4362" y="282"/>
                    <a:pt x="3975" y="174"/>
                    <a:pt x="3551" y="94"/>
                  </a:cubicBezTo>
                  <a:cubicBezTo>
                    <a:pt x="3128" y="13"/>
                    <a:pt x="2667" y="-41"/>
                    <a:pt x="2370" y="40"/>
                  </a:cubicBezTo>
                  <a:cubicBezTo>
                    <a:pt x="2072" y="121"/>
                    <a:pt x="1938" y="336"/>
                    <a:pt x="1909" y="713"/>
                  </a:cubicBezTo>
                  <a:cubicBezTo>
                    <a:pt x="1879" y="1090"/>
                    <a:pt x="1953" y="1629"/>
                    <a:pt x="2028" y="2167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9" name="Line"/>
            <p:cNvSpPr/>
            <p:nvPr/>
          </p:nvSpPr>
          <p:spPr>
            <a:xfrm>
              <a:off x="6584314" y="4995894"/>
              <a:ext cx="3853770" cy="1101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550" fill="norm" stroke="1" extrusionOk="0">
                  <a:moveTo>
                    <a:pt x="6480" y="1571"/>
                  </a:moveTo>
                  <a:cubicBezTo>
                    <a:pt x="6208" y="1371"/>
                    <a:pt x="5936" y="1171"/>
                    <a:pt x="5586" y="1096"/>
                  </a:cubicBezTo>
                  <a:cubicBezTo>
                    <a:pt x="5235" y="1021"/>
                    <a:pt x="4806" y="1071"/>
                    <a:pt x="4305" y="1121"/>
                  </a:cubicBezTo>
                  <a:cubicBezTo>
                    <a:pt x="3804" y="1171"/>
                    <a:pt x="3231" y="1221"/>
                    <a:pt x="2723" y="1296"/>
                  </a:cubicBezTo>
                  <a:cubicBezTo>
                    <a:pt x="2215" y="1371"/>
                    <a:pt x="1771" y="1471"/>
                    <a:pt x="1442" y="1646"/>
                  </a:cubicBezTo>
                  <a:cubicBezTo>
                    <a:pt x="1113" y="1821"/>
                    <a:pt x="898" y="2071"/>
                    <a:pt x="755" y="2271"/>
                  </a:cubicBezTo>
                  <a:cubicBezTo>
                    <a:pt x="612" y="2471"/>
                    <a:pt x="540" y="2621"/>
                    <a:pt x="490" y="3196"/>
                  </a:cubicBezTo>
                  <a:cubicBezTo>
                    <a:pt x="440" y="3771"/>
                    <a:pt x="411" y="4771"/>
                    <a:pt x="397" y="6096"/>
                  </a:cubicBezTo>
                  <a:cubicBezTo>
                    <a:pt x="382" y="7421"/>
                    <a:pt x="382" y="9071"/>
                    <a:pt x="332" y="10821"/>
                  </a:cubicBezTo>
                  <a:cubicBezTo>
                    <a:pt x="282" y="12571"/>
                    <a:pt x="182" y="14421"/>
                    <a:pt x="118" y="15846"/>
                  </a:cubicBezTo>
                  <a:cubicBezTo>
                    <a:pt x="53" y="17271"/>
                    <a:pt x="25" y="18271"/>
                    <a:pt x="10" y="18896"/>
                  </a:cubicBezTo>
                  <a:cubicBezTo>
                    <a:pt x="-4" y="19521"/>
                    <a:pt x="-4" y="19771"/>
                    <a:pt x="17" y="19996"/>
                  </a:cubicBezTo>
                  <a:cubicBezTo>
                    <a:pt x="39" y="20221"/>
                    <a:pt x="82" y="20421"/>
                    <a:pt x="318" y="20496"/>
                  </a:cubicBezTo>
                  <a:cubicBezTo>
                    <a:pt x="554" y="20571"/>
                    <a:pt x="984" y="20521"/>
                    <a:pt x="1485" y="20521"/>
                  </a:cubicBezTo>
                  <a:cubicBezTo>
                    <a:pt x="1986" y="20521"/>
                    <a:pt x="2558" y="20571"/>
                    <a:pt x="3116" y="20621"/>
                  </a:cubicBezTo>
                  <a:cubicBezTo>
                    <a:pt x="3675" y="20671"/>
                    <a:pt x="4219" y="20721"/>
                    <a:pt x="4741" y="20796"/>
                  </a:cubicBezTo>
                  <a:cubicBezTo>
                    <a:pt x="5264" y="20871"/>
                    <a:pt x="5765" y="20971"/>
                    <a:pt x="6294" y="21071"/>
                  </a:cubicBezTo>
                  <a:cubicBezTo>
                    <a:pt x="6824" y="21171"/>
                    <a:pt x="7382" y="21271"/>
                    <a:pt x="7940" y="21321"/>
                  </a:cubicBezTo>
                  <a:cubicBezTo>
                    <a:pt x="8499" y="21371"/>
                    <a:pt x="9057" y="21371"/>
                    <a:pt x="9644" y="21371"/>
                  </a:cubicBezTo>
                  <a:cubicBezTo>
                    <a:pt x="10231" y="21371"/>
                    <a:pt x="10846" y="21371"/>
                    <a:pt x="11440" y="21371"/>
                  </a:cubicBezTo>
                  <a:cubicBezTo>
                    <a:pt x="12034" y="21371"/>
                    <a:pt x="12607" y="21371"/>
                    <a:pt x="13201" y="21371"/>
                  </a:cubicBezTo>
                  <a:cubicBezTo>
                    <a:pt x="13795" y="21371"/>
                    <a:pt x="14410" y="21371"/>
                    <a:pt x="15012" y="21371"/>
                  </a:cubicBezTo>
                  <a:cubicBezTo>
                    <a:pt x="15613" y="21371"/>
                    <a:pt x="16200" y="21371"/>
                    <a:pt x="16779" y="21371"/>
                  </a:cubicBezTo>
                  <a:cubicBezTo>
                    <a:pt x="17359" y="21371"/>
                    <a:pt x="17932" y="21371"/>
                    <a:pt x="18411" y="21421"/>
                  </a:cubicBezTo>
                  <a:cubicBezTo>
                    <a:pt x="18891" y="21471"/>
                    <a:pt x="19277" y="21571"/>
                    <a:pt x="19642" y="21546"/>
                  </a:cubicBezTo>
                  <a:cubicBezTo>
                    <a:pt x="20007" y="21521"/>
                    <a:pt x="20351" y="21371"/>
                    <a:pt x="20623" y="21021"/>
                  </a:cubicBezTo>
                  <a:cubicBezTo>
                    <a:pt x="20895" y="20671"/>
                    <a:pt x="21095" y="20121"/>
                    <a:pt x="21245" y="19096"/>
                  </a:cubicBezTo>
                  <a:cubicBezTo>
                    <a:pt x="21396" y="18071"/>
                    <a:pt x="21496" y="16571"/>
                    <a:pt x="21546" y="14896"/>
                  </a:cubicBezTo>
                  <a:cubicBezTo>
                    <a:pt x="21596" y="13221"/>
                    <a:pt x="21596" y="11371"/>
                    <a:pt x="21560" y="9721"/>
                  </a:cubicBezTo>
                  <a:cubicBezTo>
                    <a:pt x="21524" y="8071"/>
                    <a:pt x="21453" y="6621"/>
                    <a:pt x="21353" y="5646"/>
                  </a:cubicBezTo>
                  <a:cubicBezTo>
                    <a:pt x="21252" y="4671"/>
                    <a:pt x="21124" y="4171"/>
                    <a:pt x="20852" y="3696"/>
                  </a:cubicBezTo>
                  <a:cubicBezTo>
                    <a:pt x="20580" y="3221"/>
                    <a:pt x="20165" y="2771"/>
                    <a:pt x="19699" y="2446"/>
                  </a:cubicBezTo>
                  <a:cubicBezTo>
                    <a:pt x="19234" y="2121"/>
                    <a:pt x="18719" y="1921"/>
                    <a:pt x="18225" y="1746"/>
                  </a:cubicBezTo>
                  <a:cubicBezTo>
                    <a:pt x="17731" y="1571"/>
                    <a:pt x="17259" y="1421"/>
                    <a:pt x="16765" y="1321"/>
                  </a:cubicBezTo>
                  <a:cubicBezTo>
                    <a:pt x="16271" y="1221"/>
                    <a:pt x="15756" y="1171"/>
                    <a:pt x="15241" y="1096"/>
                  </a:cubicBezTo>
                  <a:cubicBezTo>
                    <a:pt x="14725" y="1021"/>
                    <a:pt x="14210" y="921"/>
                    <a:pt x="13659" y="846"/>
                  </a:cubicBezTo>
                  <a:cubicBezTo>
                    <a:pt x="13108" y="771"/>
                    <a:pt x="12521" y="721"/>
                    <a:pt x="11941" y="671"/>
                  </a:cubicBezTo>
                  <a:cubicBezTo>
                    <a:pt x="11361" y="621"/>
                    <a:pt x="10789" y="571"/>
                    <a:pt x="10195" y="546"/>
                  </a:cubicBezTo>
                  <a:cubicBezTo>
                    <a:pt x="9601" y="521"/>
                    <a:pt x="8985" y="521"/>
                    <a:pt x="8391" y="521"/>
                  </a:cubicBezTo>
                  <a:cubicBezTo>
                    <a:pt x="7797" y="521"/>
                    <a:pt x="7225" y="521"/>
                    <a:pt x="6652" y="496"/>
                  </a:cubicBezTo>
                  <a:cubicBezTo>
                    <a:pt x="6079" y="471"/>
                    <a:pt x="5507" y="421"/>
                    <a:pt x="4891" y="321"/>
                  </a:cubicBezTo>
                  <a:cubicBezTo>
                    <a:pt x="4276" y="221"/>
                    <a:pt x="3617" y="71"/>
                    <a:pt x="3167" y="21"/>
                  </a:cubicBezTo>
                  <a:cubicBezTo>
                    <a:pt x="2716" y="-29"/>
                    <a:pt x="2472" y="21"/>
                    <a:pt x="2229" y="71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0" name="Line"/>
            <p:cNvSpPr/>
            <p:nvPr/>
          </p:nvSpPr>
          <p:spPr>
            <a:xfrm>
              <a:off x="6511982" y="5981740"/>
              <a:ext cx="3555103" cy="188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500" fill="norm" stroke="1" extrusionOk="0">
                  <a:moveTo>
                    <a:pt x="947" y="3403"/>
                  </a:moveTo>
                  <a:cubicBezTo>
                    <a:pt x="1474" y="3986"/>
                    <a:pt x="2002" y="4570"/>
                    <a:pt x="2506" y="5008"/>
                  </a:cubicBezTo>
                  <a:cubicBezTo>
                    <a:pt x="3010" y="5446"/>
                    <a:pt x="3491" y="5738"/>
                    <a:pt x="4050" y="6176"/>
                  </a:cubicBezTo>
                  <a:cubicBezTo>
                    <a:pt x="4609" y="6614"/>
                    <a:pt x="5245" y="7197"/>
                    <a:pt x="5858" y="7781"/>
                  </a:cubicBezTo>
                  <a:cubicBezTo>
                    <a:pt x="6471" y="8365"/>
                    <a:pt x="7060" y="8949"/>
                    <a:pt x="7689" y="9678"/>
                  </a:cubicBezTo>
                  <a:cubicBezTo>
                    <a:pt x="8317" y="10408"/>
                    <a:pt x="8984" y="11284"/>
                    <a:pt x="9574" y="11868"/>
                  </a:cubicBezTo>
                  <a:cubicBezTo>
                    <a:pt x="10164" y="12451"/>
                    <a:pt x="10676" y="12743"/>
                    <a:pt x="11196" y="13035"/>
                  </a:cubicBezTo>
                  <a:cubicBezTo>
                    <a:pt x="11716" y="13327"/>
                    <a:pt x="12243" y="13619"/>
                    <a:pt x="12841" y="13911"/>
                  </a:cubicBezTo>
                  <a:cubicBezTo>
                    <a:pt x="13438" y="14203"/>
                    <a:pt x="14105" y="14495"/>
                    <a:pt x="14734" y="14641"/>
                  </a:cubicBezTo>
                  <a:cubicBezTo>
                    <a:pt x="15362" y="14786"/>
                    <a:pt x="15952" y="14786"/>
                    <a:pt x="16549" y="14786"/>
                  </a:cubicBezTo>
                  <a:cubicBezTo>
                    <a:pt x="17147" y="14786"/>
                    <a:pt x="17752" y="14786"/>
                    <a:pt x="18078" y="14786"/>
                  </a:cubicBezTo>
                  <a:cubicBezTo>
                    <a:pt x="18403" y="14786"/>
                    <a:pt x="18450" y="14786"/>
                    <a:pt x="18209" y="14495"/>
                  </a:cubicBezTo>
                  <a:cubicBezTo>
                    <a:pt x="17969" y="14203"/>
                    <a:pt x="17441" y="13619"/>
                    <a:pt x="16852" y="12889"/>
                  </a:cubicBezTo>
                  <a:cubicBezTo>
                    <a:pt x="16262" y="12159"/>
                    <a:pt x="15610" y="11284"/>
                    <a:pt x="14982" y="10700"/>
                  </a:cubicBezTo>
                  <a:cubicBezTo>
                    <a:pt x="14353" y="10116"/>
                    <a:pt x="13748" y="9824"/>
                    <a:pt x="13128" y="9532"/>
                  </a:cubicBezTo>
                  <a:cubicBezTo>
                    <a:pt x="12507" y="9241"/>
                    <a:pt x="11871" y="8949"/>
                    <a:pt x="11234" y="8657"/>
                  </a:cubicBezTo>
                  <a:cubicBezTo>
                    <a:pt x="10598" y="8365"/>
                    <a:pt x="9962" y="8073"/>
                    <a:pt x="9326" y="7927"/>
                  </a:cubicBezTo>
                  <a:cubicBezTo>
                    <a:pt x="8690" y="7781"/>
                    <a:pt x="8053" y="7781"/>
                    <a:pt x="7448" y="7781"/>
                  </a:cubicBezTo>
                  <a:cubicBezTo>
                    <a:pt x="6843" y="7781"/>
                    <a:pt x="6269" y="7781"/>
                    <a:pt x="5664" y="7781"/>
                  </a:cubicBezTo>
                  <a:cubicBezTo>
                    <a:pt x="5059" y="7781"/>
                    <a:pt x="4422" y="7781"/>
                    <a:pt x="3848" y="7927"/>
                  </a:cubicBezTo>
                  <a:cubicBezTo>
                    <a:pt x="3274" y="8073"/>
                    <a:pt x="2762" y="8365"/>
                    <a:pt x="2421" y="8511"/>
                  </a:cubicBezTo>
                  <a:cubicBezTo>
                    <a:pt x="2079" y="8657"/>
                    <a:pt x="1909" y="8657"/>
                    <a:pt x="1784" y="8511"/>
                  </a:cubicBezTo>
                  <a:cubicBezTo>
                    <a:pt x="1660" y="8365"/>
                    <a:pt x="1583" y="8073"/>
                    <a:pt x="1583" y="7635"/>
                  </a:cubicBezTo>
                  <a:cubicBezTo>
                    <a:pt x="1583" y="7197"/>
                    <a:pt x="1660" y="6614"/>
                    <a:pt x="1971" y="6176"/>
                  </a:cubicBezTo>
                  <a:cubicBezTo>
                    <a:pt x="2281" y="5738"/>
                    <a:pt x="2824" y="5446"/>
                    <a:pt x="3367" y="5008"/>
                  </a:cubicBezTo>
                  <a:cubicBezTo>
                    <a:pt x="3910" y="4570"/>
                    <a:pt x="4453" y="3986"/>
                    <a:pt x="5035" y="3695"/>
                  </a:cubicBezTo>
                  <a:cubicBezTo>
                    <a:pt x="5617" y="3403"/>
                    <a:pt x="6238" y="3403"/>
                    <a:pt x="6874" y="3403"/>
                  </a:cubicBezTo>
                  <a:cubicBezTo>
                    <a:pt x="7510" y="3403"/>
                    <a:pt x="8162" y="3403"/>
                    <a:pt x="8744" y="3841"/>
                  </a:cubicBezTo>
                  <a:cubicBezTo>
                    <a:pt x="9326" y="4278"/>
                    <a:pt x="9838" y="5154"/>
                    <a:pt x="10428" y="6030"/>
                  </a:cubicBezTo>
                  <a:cubicBezTo>
                    <a:pt x="11017" y="6905"/>
                    <a:pt x="11684" y="7781"/>
                    <a:pt x="12328" y="8511"/>
                  </a:cubicBezTo>
                  <a:cubicBezTo>
                    <a:pt x="12972" y="9241"/>
                    <a:pt x="13593" y="9824"/>
                    <a:pt x="14206" y="10262"/>
                  </a:cubicBezTo>
                  <a:cubicBezTo>
                    <a:pt x="14819" y="10700"/>
                    <a:pt x="15424" y="10992"/>
                    <a:pt x="15998" y="11284"/>
                  </a:cubicBezTo>
                  <a:cubicBezTo>
                    <a:pt x="16572" y="11576"/>
                    <a:pt x="17116" y="11868"/>
                    <a:pt x="17705" y="12013"/>
                  </a:cubicBezTo>
                  <a:cubicBezTo>
                    <a:pt x="18295" y="12159"/>
                    <a:pt x="18931" y="12159"/>
                    <a:pt x="19404" y="12159"/>
                  </a:cubicBezTo>
                  <a:cubicBezTo>
                    <a:pt x="19878" y="12159"/>
                    <a:pt x="20188" y="12159"/>
                    <a:pt x="20382" y="12159"/>
                  </a:cubicBezTo>
                  <a:cubicBezTo>
                    <a:pt x="20576" y="12159"/>
                    <a:pt x="20653" y="12159"/>
                    <a:pt x="20646" y="12013"/>
                  </a:cubicBezTo>
                  <a:cubicBezTo>
                    <a:pt x="20638" y="11868"/>
                    <a:pt x="20545" y="11576"/>
                    <a:pt x="20234" y="10992"/>
                  </a:cubicBezTo>
                  <a:cubicBezTo>
                    <a:pt x="19924" y="10408"/>
                    <a:pt x="19397" y="9532"/>
                    <a:pt x="18877" y="8803"/>
                  </a:cubicBezTo>
                  <a:cubicBezTo>
                    <a:pt x="18357" y="8073"/>
                    <a:pt x="17845" y="7489"/>
                    <a:pt x="17255" y="7051"/>
                  </a:cubicBezTo>
                  <a:cubicBezTo>
                    <a:pt x="16666" y="6614"/>
                    <a:pt x="15998" y="6322"/>
                    <a:pt x="15378" y="6176"/>
                  </a:cubicBezTo>
                  <a:cubicBezTo>
                    <a:pt x="14757" y="6030"/>
                    <a:pt x="14183" y="6030"/>
                    <a:pt x="13616" y="5884"/>
                  </a:cubicBezTo>
                  <a:cubicBezTo>
                    <a:pt x="13050" y="5738"/>
                    <a:pt x="12491" y="5446"/>
                    <a:pt x="11941" y="5300"/>
                  </a:cubicBezTo>
                  <a:cubicBezTo>
                    <a:pt x="11390" y="5154"/>
                    <a:pt x="10847" y="5154"/>
                    <a:pt x="10249" y="5008"/>
                  </a:cubicBezTo>
                  <a:cubicBezTo>
                    <a:pt x="9652" y="4862"/>
                    <a:pt x="9000" y="4570"/>
                    <a:pt x="8356" y="4278"/>
                  </a:cubicBezTo>
                  <a:cubicBezTo>
                    <a:pt x="7712" y="3987"/>
                    <a:pt x="7076" y="3695"/>
                    <a:pt x="6432" y="3549"/>
                  </a:cubicBezTo>
                  <a:cubicBezTo>
                    <a:pt x="5788" y="3403"/>
                    <a:pt x="5136" y="3403"/>
                    <a:pt x="4516" y="3403"/>
                  </a:cubicBezTo>
                  <a:cubicBezTo>
                    <a:pt x="3895" y="3403"/>
                    <a:pt x="3305" y="3403"/>
                    <a:pt x="2684" y="3403"/>
                  </a:cubicBezTo>
                  <a:cubicBezTo>
                    <a:pt x="2064" y="3403"/>
                    <a:pt x="1412" y="3403"/>
                    <a:pt x="1032" y="3257"/>
                  </a:cubicBezTo>
                  <a:cubicBezTo>
                    <a:pt x="652" y="3111"/>
                    <a:pt x="543" y="2819"/>
                    <a:pt x="535" y="2527"/>
                  </a:cubicBezTo>
                  <a:cubicBezTo>
                    <a:pt x="528" y="2235"/>
                    <a:pt x="621" y="1943"/>
                    <a:pt x="993" y="1797"/>
                  </a:cubicBezTo>
                  <a:cubicBezTo>
                    <a:pt x="1366" y="1651"/>
                    <a:pt x="2017" y="1651"/>
                    <a:pt x="2630" y="1651"/>
                  </a:cubicBezTo>
                  <a:cubicBezTo>
                    <a:pt x="3243" y="1651"/>
                    <a:pt x="3817" y="1651"/>
                    <a:pt x="4430" y="1651"/>
                  </a:cubicBezTo>
                  <a:cubicBezTo>
                    <a:pt x="5043" y="1651"/>
                    <a:pt x="5695" y="1651"/>
                    <a:pt x="6316" y="1797"/>
                  </a:cubicBezTo>
                  <a:cubicBezTo>
                    <a:pt x="6936" y="1943"/>
                    <a:pt x="7526" y="2235"/>
                    <a:pt x="8123" y="2527"/>
                  </a:cubicBezTo>
                  <a:cubicBezTo>
                    <a:pt x="8721" y="2819"/>
                    <a:pt x="9326" y="3111"/>
                    <a:pt x="9931" y="3549"/>
                  </a:cubicBezTo>
                  <a:cubicBezTo>
                    <a:pt x="10536" y="3986"/>
                    <a:pt x="11141" y="4570"/>
                    <a:pt x="11747" y="5008"/>
                  </a:cubicBezTo>
                  <a:cubicBezTo>
                    <a:pt x="12352" y="5446"/>
                    <a:pt x="12957" y="5738"/>
                    <a:pt x="13547" y="6176"/>
                  </a:cubicBezTo>
                  <a:cubicBezTo>
                    <a:pt x="14136" y="6614"/>
                    <a:pt x="14710" y="7197"/>
                    <a:pt x="15269" y="7781"/>
                  </a:cubicBezTo>
                  <a:cubicBezTo>
                    <a:pt x="15828" y="8365"/>
                    <a:pt x="16371" y="8949"/>
                    <a:pt x="16953" y="9678"/>
                  </a:cubicBezTo>
                  <a:cubicBezTo>
                    <a:pt x="17534" y="10408"/>
                    <a:pt x="18155" y="11284"/>
                    <a:pt x="18737" y="12013"/>
                  </a:cubicBezTo>
                  <a:cubicBezTo>
                    <a:pt x="19319" y="12743"/>
                    <a:pt x="19862" y="13327"/>
                    <a:pt x="20234" y="13765"/>
                  </a:cubicBezTo>
                  <a:cubicBezTo>
                    <a:pt x="20607" y="14203"/>
                    <a:pt x="20809" y="14495"/>
                    <a:pt x="20956" y="14641"/>
                  </a:cubicBezTo>
                  <a:cubicBezTo>
                    <a:pt x="21103" y="14786"/>
                    <a:pt x="21197" y="14786"/>
                    <a:pt x="21197" y="14786"/>
                  </a:cubicBezTo>
                  <a:cubicBezTo>
                    <a:pt x="21197" y="14786"/>
                    <a:pt x="21103" y="14786"/>
                    <a:pt x="20762" y="14495"/>
                  </a:cubicBezTo>
                  <a:cubicBezTo>
                    <a:pt x="20421" y="14203"/>
                    <a:pt x="19831" y="13619"/>
                    <a:pt x="19265" y="13035"/>
                  </a:cubicBezTo>
                  <a:cubicBezTo>
                    <a:pt x="18698" y="12451"/>
                    <a:pt x="18155" y="11868"/>
                    <a:pt x="17628" y="11284"/>
                  </a:cubicBezTo>
                  <a:cubicBezTo>
                    <a:pt x="17100" y="10700"/>
                    <a:pt x="16588" y="10116"/>
                    <a:pt x="16076" y="9678"/>
                  </a:cubicBezTo>
                  <a:cubicBezTo>
                    <a:pt x="15564" y="9241"/>
                    <a:pt x="15052" y="8949"/>
                    <a:pt x="14509" y="8657"/>
                  </a:cubicBezTo>
                  <a:cubicBezTo>
                    <a:pt x="13966" y="8365"/>
                    <a:pt x="13391" y="8073"/>
                    <a:pt x="12848" y="7781"/>
                  </a:cubicBezTo>
                  <a:cubicBezTo>
                    <a:pt x="12305" y="7489"/>
                    <a:pt x="11793" y="7197"/>
                    <a:pt x="11273" y="7051"/>
                  </a:cubicBezTo>
                  <a:cubicBezTo>
                    <a:pt x="10753" y="6905"/>
                    <a:pt x="10226" y="6905"/>
                    <a:pt x="9636" y="6759"/>
                  </a:cubicBezTo>
                  <a:cubicBezTo>
                    <a:pt x="9047" y="6614"/>
                    <a:pt x="8395" y="6322"/>
                    <a:pt x="7743" y="6176"/>
                  </a:cubicBezTo>
                  <a:cubicBezTo>
                    <a:pt x="7091" y="6030"/>
                    <a:pt x="6440" y="6030"/>
                    <a:pt x="5827" y="5884"/>
                  </a:cubicBezTo>
                  <a:cubicBezTo>
                    <a:pt x="5214" y="5738"/>
                    <a:pt x="4640" y="5446"/>
                    <a:pt x="4066" y="5154"/>
                  </a:cubicBezTo>
                  <a:cubicBezTo>
                    <a:pt x="3491" y="4862"/>
                    <a:pt x="2917" y="4570"/>
                    <a:pt x="2584" y="4278"/>
                  </a:cubicBezTo>
                  <a:cubicBezTo>
                    <a:pt x="2250" y="3987"/>
                    <a:pt x="2157" y="3695"/>
                    <a:pt x="2149" y="3403"/>
                  </a:cubicBezTo>
                  <a:cubicBezTo>
                    <a:pt x="2141" y="3111"/>
                    <a:pt x="2219" y="2819"/>
                    <a:pt x="2522" y="2819"/>
                  </a:cubicBezTo>
                  <a:cubicBezTo>
                    <a:pt x="2824" y="2819"/>
                    <a:pt x="3352" y="3111"/>
                    <a:pt x="3903" y="3257"/>
                  </a:cubicBezTo>
                  <a:cubicBezTo>
                    <a:pt x="4453" y="3403"/>
                    <a:pt x="5028" y="3403"/>
                    <a:pt x="5571" y="3549"/>
                  </a:cubicBezTo>
                  <a:cubicBezTo>
                    <a:pt x="6114" y="3695"/>
                    <a:pt x="6626" y="3987"/>
                    <a:pt x="7169" y="4278"/>
                  </a:cubicBezTo>
                  <a:cubicBezTo>
                    <a:pt x="7712" y="4570"/>
                    <a:pt x="8286" y="4862"/>
                    <a:pt x="8853" y="5300"/>
                  </a:cubicBezTo>
                  <a:cubicBezTo>
                    <a:pt x="9419" y="5738"/>
                    <a:pt x="9978" y="6322"/>
                    <a:pt x="10552" y="6905"/>
                  </a:cubicBezTo>
                  <a:cubicBezTo>
                    <a:pt x="11126" y="7489"/>
                    <a:pt x="11716" y="8073"/>
                    <a:pt x="12321" y="8803"/>
                  </a:cubicBezTo>
                  <a:cubicBezTo>
                    <a:pt x="12926" y="9532"/>
                    <a:pt x="13547" y="10408"/>
                    <a:pt x="14152" y="11284"/>
                  </a:cubicBezTo>
                  <a:cubicBezTo>
                    <a:pt x="14757" y="12159"/>
                    <a:pt x="15347" y="13035"/>
                    <a:pt x="15897" y="13765"/>
                  </a:cubicBezTo>
                  <a:cubicBezTo>
                    <a:pt x="16448" y="14495"/>
                    <a:pt x="16960" y="15078"/>
                    <a:pt x="17503" y="15808"/>
                  </a:cubicBezTo>
                  <a:cubicBezTo>
                    <a:pt x="18047" y="16538"/>
                    <a:pt x="18621" y="17414"/>
                    <a:pt x="19179" y="18143"/>
                  </a:cubicBezTo>
                  <a:cubicBezTo>
                    <a:pt x="19738" y="18873"/>
                    <a:pt x="20281" y="19457"/>
                    <a:pt x="20646" y="19895"/>
                  </a:cubicBezTo>
                  <a:cubicBezTo>
                    <a:pt x="21010" y="20332"/>
                    <a:pt x="21197" y="20624"/>
                    <a:pt x="21344" y="20916"/>
                  </a:cubicBezTo>
                  <a:cubicBezTo>
                    <a:pt x="21491" y="21208"/>
                    <a:pt x="21600" y="21500"/>
                    <a:pt x="21584" y="21500"/>
                  </a:cubicBezTo>
                  <a:cubicBezTo>
                    <a:pt x="21569" y="21500"/>
                    <a:pt x="21429" y="21208"/>
                    <a:pt x="21080" y="20186"/>
                  </a:cubicBezTo>
                  <a:cubicBezTo>
                    <a:pt x="20731" y="19165"/>
                    <a:pt x="20172" y="17414"/>
                    <a:pt x="19575" y="15808"/>
                  </a:cubicBezTo>
                  <a:cubicBezTo>
                    <a:pt x="18978" y="14203"/>
                    <a:pt x="18341" y="12743"/>
                    <a:pt x="17783" y="11576"/>
                  </a:cubicBezTo>
                  <a:cubicBezTo>
                    <a:pt x="17224" y="10408"/>
                    <a:pt x="16743" y="9532"/>
                    <a:pt x="16231" y="8949"/>
                  </a:cubicBezTo>
                  <a:cubicBezTo>
                    <a:pt x="15719" y="8365"/>
                    <a:pt x="15176" y="8073"/>
                    <a:pt x="14602" y="7781"/>
                  </a:cubicBezTo>
                  <a:cubicBezTo>
                    <a:pt x="14028" y="7489"/>
                    <a:pt x="13422" y="7197"/>
                    <a:pt x="12794" y="7051"/>
                  </a:cubicBezTo>
                  <a:cubicBezTo>
                    <a:pt x="12166" y="6905"/>
                    <a:pt x="11514" y="6905"/>
                    <a:pt x="10854" y="6905"/>
                  </a:cubicBezTo>
                  <a:cubicBezTo>
                    <a:pt x="10195" y="6905"/>
                    <a:pt x="9528" y="6905"/>
                    <a:pt x="8860" y="6905"/>
                  </a:cubicBezTo>
                  <a:cubicBezTo>
                    <a:pt x="8193" y="6905"/>
                    <a:pt x="7526" y="6905"/>
                    <a:pt x="6913" y="7051"/>
                  </a:cubicBezTo>
                  <a:cubicBezTo>
                    <a:pt x="6300" y="7197"/>
                    <a:pt x="5741" y="7489"/>
                    <a:pt x="5152" y="7781"/>
                  </a:cubicBezTo>
                  <a:cubicBezTo>
                    <a:pt x="4562" y="8073"/>
                    <a:pt x="3941" y="8365"/>
                    <a:pt x="3328" y="8511"/>
                  </a:cubicBezTo>
                  <a:cubicBezTo>
                    <a:pt x="2716" y="8657"/>
                    <a:pt x="2110" y="8657"/>
                    <a:pt x="1668" y="8365"/>
                  </a:cubicBezTo>
                  <a:cubicBezTo>
                    <a:pt x="1226" y="8073"/>
                    <a:pt x="947" y="7489"/>
                    <a:pt x="760" y="6905"/>
                  </a:cubicBezTo>
                  <a:cubicBezTo>
                    <a:pt x="574" y="6322"/>
                    <a:pt x="481" y="5738"/>
                    <a:pt x="504" y="5446"/>
                  </a:cubicBezTo>
                  <a:cubicBezTo>
                    <a:pt x="528" y="5154"/>
                    <a:pt x="667" y="5154"/>
                    <a:pt x="1032" y="5154"/>
                  </a:cubicBezTo>
                  <a:cubicBezTo>
                    <a:pt x="1397" y="5154"/>
                    <a:pt x="1986" y="5154"/>
                    <a:pt x="2591" y="5008"/>
                  </a:cubicBezTo>
                  <a:cubicBezTo>
                    <a:pt x="3197" y="4862"/>
                    <a:pt x="3817" y="4570"/>
                    <a:pt x="4461" y="4278"/>
                  </a:cubicBezTo>
                  <a:cubicBezTo>
                    <a:pt x="5105" y="3987"/>
                    <a:pt x="5772" y="3695"/>
                    <a:pt x="6401" y="3549"/>
                  </a:cubicBezTo>
                  <a:cubicBezTo>
                    <a:pt x="7029" y="3403"/>
                    <a:pt x="7619" y="3403"/>
                    <a:pt x="8185" y="3403"/>
                  </a:cubicBezTo>
                  <a:cubicBezTo>
                    <a:pt x="8752" y="3403"/>
                    <a:pt x="9295" y="3403"/>
                    <a:pt x="9838" y="3549"/>
                  </a:cubicBezTo>
                  <a:cubicBezTo>
                    <a:pt x="10381" y="3695"/>
                    <a:pt x="10924" y="3987"/>
                    <a:pt x="11467" y="4278"/>
                  </a:cubicBezTo>
                  <a:cubicBezTo>
                    <a:pt x="12010" y="4570"/>
                    <a:pt x="12553" y="4862"/>
                    <a:pt x="13120" y="5154"/>
                  </a:cubicBezTo>
                  <a:cubicBezTo>
                    <a:pt x="13686" y="5446"/>
                    <a:pt x="14276" y="5738"/>
                    <a:pt x="14834" y="6176"/>
                  </a:cubicBezTo>
                  <a:cubicBezTo>
                    <a:pt x="15393" y="6614"/>
                    <a:pt x="15921" y="7197"/>
                    <a:pt x="16503" y="7927"/>
                  </a:cubicBezTo>
                  <a:cubicBezTo>
                    <a:pt x="17084" y="8657"/>
                    <a:pt x="17721" y="9532"/>
                    <a:pt x="18303" y="10262"/>
                  </a:cubicBezTo>
                  <a:cubicBezTo>
                    <a:pt x="18884" y="10992"/>
                    <a:pt x="19412" y="11576"/>
                    <a:pt x="19769" y="11868"/>
                  </a:cubicBezTo>
                  <a:cubicBezTo>
                    <a:pt x="20126" y="12159"/>
                    <a:pt x="20312" y="12159"/>
                    <a:pt x="20444" y="12305"/>
                  </a:cubicBezTo>
                  <a:cubicBezTo>
                    <a:pt x="20576" y="12451"/>
                    <a:pt x="20653" y="12743"/>
                    <a:pt x="20622" y="12889"/>
                  </a:cubicBezTo>
                  <a:cubicBezTo>
                    <a:pt x="20591" y="13035"/>
                    <a:pt x="20452" y="13035"/>
                    <a:pt x="20141" y="12597"/>
                  </a:cubicBezTo>
                  <a:cubicBezTo>
                    <a:pt x="19831" y="12159"/>
                    <a:pt x="19350" y="11284"/>
                    <a:pt x="18838" y="10408"/>
                  </a:cubicBezTo>
                  <a:cubicBezTo>
                    <a:pt x="18326" y="9532"/>
                    <a:pt x="17783" y="8657"/>
                    <a:pt x="17178" y="7635"/>
                  </a:cubicBezTo>
                  <a:cubicBezTo>
                    <a:pt x="16572" y="6614"/>
                    <a:pt x="15905" y="5446"/>
                    <a:pt x="15308" y="4716"/>
                  </a:cubicBezTo>
                  <a:cubicBezTo>
                    <a:pt x="14710" y="3987"/>
                    <a:pt x="14183" y="3695"/>
                    <a:pt x="13678" y="3257"/>
                  </a:cubicBezTo>
                  <a:cubicBezTo>
                    <a:pt x="13174" y="2819"/>
                    <a:pt x="12693" y="2235"/>
                    <a:pt x="12189" y="1797"/>
                  </a:cubicBezTo>
                  <a:cubicBezTo>
                    <a:pt x="11684" y="1359"/>
                    <a:pt x="11157" y="1068"/>
                    <a:pt x="10552" y="922"/>
                  </a:cubicBezTo>
                  <a:cubicBezTo>
                    <a:pt x="9947" y="776"/>
                    <a:pt x="9264" y="776"/>
                    <a:pt x="8651" y="776"/>
                  </a:cubicBezTo>
                  <a:cubicBezTo>
                    <a:pt x="8038" y="776"/>
                    <a:pt x="7495" y="776"/>
                    <a:pt x="6936" y="776"/>
                  </a:cubicBezTo>
                  <a:cubicBezTo>
                    <a:pt x="6378" y="776"/>
                    <a:pt x="5803" y="776"/>
                    <a:pt x="5206" y="776"/>
                  </a:cubicBezTo>
                  <a:cubicBezTo>
                    <a:pt x="4609" y="776"/>
                    <a:pt x="3988" y="776"/>
                    <a:pt x="3367" y="922"/>
                  </a:cubicBezTo>
                  <a:cubicBezTo>
                    <a:pt x="2747" y="1068"/>
                    <a:pt x="2126" y="1359"/>
                    <a:pt x="1591" y="1505"/>
                  </a:cubicBezTo>
                  <a:cubicBezTo>
                    <a:pt x="1055" y="1651"/>
                    <a:pt x="605" y="1651"/>
                    <a:pt x="341" y="1359"/>
                  </a:cubicBezTo>
                  <a:cubicBezTo>
                    <a:pt x="78" y="1068"/>
                    <a:pt x="0" y="484"/>
                    <a:pt x="0" y="192"/>
                  </a:cubicBezTo>
                  <a:cubicBezTo>
                    <a:pt x="0" y="-100"/>
                    <a:pt x="78" y="-100"/>
                    <a:pt x="357" y="484"/>
                  </a:cubicBezTo>
                  <a:cubicBezTo>
                    <a:pt x="636" y="1068"/>
                    <a:pt x="1117" y="2235"/>
                    <a:pt x="1629" y="2819"/>
                  </a:cubicBezTo>
                  <a:cubicBezTo>
                    <a:pt x="2141" y="3403"/>
                    <a:pt x="2684" y="3403"/>
                    <a:pt x="3290" y="3403"/>
                  </a:cubicBezTo>
                  <a:cubicBezTo>
                    <a:pt x="3895" y="3403"/>
                    <a:pt x="4562" y="3403"/>
                    <a:pt x="5167" y="3403"/>
                  </a:cubicBezTo>
                  <a:cubicBezTo>
                    <a:pt x="5772" y="3403"/>
                    <a:pt x="6316" y="3403"/>
                    <a:pt x="6859" y="3549"/>
                  </a:cubicBezTo>
                  <a:cubicBezTo>
                    <a:pt x="7402" y="3695"/>
                    <a:pt x="7945" y="3987"/>
                    <a:pt x="8496" y="4278"/>
                  </a:cubicBezTo>
                  <a:cubicBezTo>
                    <a:pt x="9047" y="4570"/>
                    <a:pt x="9605" y="4862"/>
                    <a:pt x="10141" y="5154"/>
                  </a:cubicBezTo>
                  <a:cubicBezTo>
                    <a:pt x="10676" y="5446"/>
                    <a:pt x="11188" y="5738"/>
                    <a:pt x="11778" y="6030"/>
                  </a:cubicBezTo>
                  <a:cubicBezTo>
                    <a:pt x="12367" y="6322"/>
                    <a:pt x="13034" y="6614"/>
                    <a:pt x="13702" y="6759"/>
                  </a:cubicBezTo>
                  <a:cubicBezTo>
                    <a:pt x="14369" y="6905"/>
                    <a:pt x="15036" y="6905"/>
                    <a:pt x="15719" y="6905"/>
                  </a:cubicBezTo>
                  <a:cubicBezTo>
                    <a:pt x="16402" y="6905"/>
                    <a:pt x="17100" y="6905"/>
                    <a:pt x="17798" y="6905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1" name="Line"/>
            <p:cNvSpPr/>
            <p:nvPr/>
          </p:nvSpPr>
          <p:spPr>
            <a:xfrm>
              <a:off x="6390506" y="5976690"/>
              <a:ext cx="3648503" cy="157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472" fill="norm" stroke="1" extrusionOk="0">
                  <a:moveTo>
                    <a:pt x="915" y="16246"/>
                  </a:moveTo>
                  <a:cubicBezTo>
                    <a:pt x="673" y="16246"/>
                    <a:pt x="431" y="16246"/>
                    <a:pt x="265" y="15898"/>
                  </a:cubicBezTo>
                  <a:cubicBezTo>
                    <a:pt x="99" y="15549"/>
                    <a:pt x="8" y="14853"/>
                    <a:pt x="1" y="14330"/>
                  </a:cubicBezTo>
                  <a:cubicBezTo>
                    <a:pt x="-7" y="13807"/>
                    <a:pt x="69" y="13459"/>
                    <a:pt x="356" y="13285"/>
                  </a:cubicBezTo>
                  <a:cubicBezTo>
                    <a:pt x="643" y="13111"/>
                    <a:pt x="1142" y="13111"/>
                    <a:pt x="1641" y="13459"/>
                  </a:cubicBezTo>
                  <a:cubicBezTo>
                    <a:pt x="2139" y="13807"/>
                    <a:pt x="2638" y="14504"/>
                    <a:pt x="3190" y="15027"/>
                  </a:cubicBezTo>
                  <a:cubicBezTo>
                    <a:pt x="3742" y="15549"/>
                    <a:pt x="4346" y="15898"/>
                    <a:pt x="4921" y="16246"/>
                  </a:cubicBezTo>
                  <a:cubicBezTo>
                    <a:pt x="5495" y="16595"/>
                    <a:pt x="6039" y="16943"/>
                    <a:pt x="6591" y="17291"/>
                  </a:cubicBezTo>
                  <a:cubicBezTo>
                    <a:pt x="7143" y="17640"/>
                    <a:pt x="7702" y="17988"/>
                    <a:pt x="8284" y="18337"/>
                  </a:cubicBezTo>
                  <a:cubicBezTo>
                    <a:pt x="8866" y="18685"/>
                    <a:pt x="9470" y="19033"/>
                    <a:pt x="10067" y="19382"/>
                  </a:cubicBezTo>
                  <a:cubicBezTo>
                    <a:pt x="10665" y="19730"/>
                    <a:pt x="11254" y="20078"/>
                    <a:pt x="11836" y="20427"/>
                  </a:cubicBezTo>
                  <a:cubicBezTo>
                    <a:pt x="12418" y="20775"/>
                    <a:pt x="12992" y="21124"/>
                    <a:pt x="13597" y="21298"/>
                  </a:cubicBezTo>
                  <a:cubicBezTo>
                    <a:pt x="14202" y="21472"/>
                    <a:pt x="14836" y="21472"/>
                    <a:pt x="15464" y="21472"/>
                  </a:cubicBezTo>
                  <a:cubicBezTo>
                    <a:pt x="16091" y="21472"/>
                    <a:pt x="16711" y="21472"/>
                    <a:pt x="17164" y="21472"/>
                  </a:cubicBezTo>
                  <a:cubicBezTo>
                    <a:pt x="17618" y="21472"/>
                    <a:pt x="17905" y="21472"/>
                    <a:pt x="18101" y="21472"/>
                  </a:cubicBezTo>
                  <a:cubicBezTo>
                    <a:pt x="18298" y="21472"/>
                    <a:pt x="18404" y="21472"/>
                    <a:pt x="18275" y="21298"/>
                  </a:cubicBezTo>
                  <a:cubicBezTo>
                    <a:pt x="18147" y="21124"/>
                    <a:pt x="17784" y="20775"/>
                    <a:pt x="17285" y="19904"/>
                  </a:cubicBezTo>
                  <a:cubicBezTo>
                    <a:pt x="16786" y="19033"/>
                    <a:pt x="16151" y="17640"/>
                    <a:pt x="15577" y="16595"/>
                  </a:cubicBezTo>
                  <a:cubicBezTo>
                    <a:pt x="15003" y="15549"/>
                    <a:pt x="14489" y="14853"/>
                    <a:pt x="13952" y="14156"/>
                  </a:cubicBezTo>
                  <a:cubicBezTo>
                    <a:pt x="13416" y="13459"/>
                    <a:pt x="12856" y="12762"/>
                    <a:pt x="12252" y="12066"/>
                  </a:cubicBezTo>
                  <a:cubicBezTo>
                    <a:pt x="11647" y="11369"/>
                    <a:pt x="10997" y="10672"/>
                    <a:pt x="10332" y="10324"/>
                  </a:cubicBezTo>
                  <a:cubicBezTo>
                    <a:pt x="9667" y="9975"/>
                    <a:pt x="8987" y="9975"/>
                    <a:pt x="8314" y="9975"/>
                  </a:cubicBezTo>
                  <a:cubicBezTo>
                    <a:pt x="7641" y="9975"/>
                    <a:pt x="6976" y="9975"/>
                    <a:pt x="6372" y="9975"/>
                  </a:cubicBezTo>
                  <a:cubicBezTo>
                    <a:pt x="5767" y="9975"/>
                    <a:pt x="5223" y="9975"/>
                    <a:pt x="4656" y="10672"/>
                  </a:cubicBezTo>
                  <a:cubicBezTo>
                    <a:pt x="4089" y="11369"/>
                    <a:pt x="3500" y="12762"/>
                    <a:pt x="3069" y="13633"/>
                  </a:cubicBezTo>
                  <a:cubicBezTo>
                    <a:pt x="2638" y="14504"/>
                    <a:pt x="2366" y="14853"/>
                    <a:pt x="2162" y="15201"/>
                  </a:cubicBezTo>
                  <a:cubicBezTo>
                    <a:pt x="1958" y="15549"/>
                    <a:pt x="1822" y="15898"/>
                    <a:pt x="1807" y="16072"/>
                  </a:cubicBezTo>
                  <a:cubicBezTo>
                    <a:pt x="1792" y="16246"/>
                    <a:pt x="1898" y="16246"/>
                    <a:pt x="2230" y="15549"/>
                  </a:cubicBezTo>
                  <a:cubicBezTo>
                    <a:pt x="2563" y="14853"/>
                    <a:pt x="3122" y="13459"/>
                    <a:pt x="3666" y="12414"/>
                  </a:cubicBezTo>
                  <a:cubicBezTo>
                    <a:pt x="4210" y="11369"/>
                    <a:pt x="4739" y="10672"/>
                    <a:pt x="5299" y="9975"/>
                  </a:cubicBezTo>
                  <a:cubicBezTo>
                    <a:pt x="5858" y="9278"/>
                    <a:pt x="6447" y="8582"/>
                    <a:pt x="6976" y="8059"/>
                  </a:cubicBezTo>
                  <a:cubicBezTo>
                    <a:pt x="7505" y="7537"/>
                    <a:pt x="7974" y="7188"/>
                    <a:pt x="8563" y="6840"/>
                  </a:cubicBezTo>
                  <a:cubicBezTo>
                    <a:pt x="9153" y="6491"/>
                    <a:pt x="9863" y="6143"/>
                    <a:pt x="10491" y="5795"/>
                  </a:cubicBezTo>
                  <a:cubicBezTo>
                    <a:pt x="11118" y="5446"/>
                    <a:pt x="11662" y="5098"/>
                    <a:pt x="12191" y="4575"/>
                  </a:cubicBezTo>
                  <a:cubicBezTo>
                    <a:pt x="12720" y="4053"/>
                    <a:pt x="13234" y="3356"/>
                    <a:pt x="13877" y="3007"/>
                  </a:cubicBezTo>
                  <a:cubicBezTo>
                    <a:pt x="14519" y="2659"/>
                    <a:pt x="15290" y="2659"/>
                    <a:pt x="15910" y="2659"/>
                  </a:cubicBezTo>
                  <a:cubicBezTo>
                    <a:pt x="16529" y="2659"/>
                    <a:pt x="16998" y="2659"/>
                    <a:pt x="17519" y="2659"/>
                  </a:cubicBezTo>
                  <a:cubicBezTo>
                    <a:pt x="18041" y="2659"/>
                    <a:pt x="18615" y="2659"/>
                    <a:pt x="19205" y="3007"/>
                  </a:cubicBezTo>
                  <a:cubicBezTo>
                    <a:pt x="19794" y="3356"/>
                    <a:pt x="20399" y="4053"/>
                    <a:pt x="20769" y="4401"/>
                  </a:cubicBezTo>
                  <a:cubicBezTo>
                    <a:pt x="21140" y="4749"/>
                    <a:pt x="21276" y="4749"/>
                    <a:pt x="21389" y="4749"/>
                  </a:cubicBezTo>
                  <a:cubicBezTo>
                    <a:pt x="21502" y="4749"/>
                    <a:pt x="21593" y="4749"/>
                    <a:pt x="21578" y="4575"/>
                  </a:cubicBezTo>
                  <a:cubicBezTo>
                    <a:pt x="21563" y="4401"/>
                    <a:pt x="21442" y="4053"/>
                    <a:pt x="21102" y="3704"/>
                  </a:cubicBezTo>
                  <a:cubicBezTo>
                    <a:pt x="20762" y="3356"/>
                    <a:pt x="20202" y="3007"/>
                    <a:pt x="19605" y="2659"/>
                  </a:cubicBezTo>
                  <a:cubicBezTo>
                    <a:pt x="19008" y="2311"/>
                    <a:pt x="18373" y="1962"/>
                    <a:pt x="17746" y="1788"/>
                  </a:cubicBezTo>
                  <a:cubicBezTo>
                    <a:pt x="17119" y="1614"/>
                    <a:pt x="16499" y="1614"/>
                    <a:pt x="15955" y="1788"/>
                  </a:cubicBezTo>
                  <a:cubicBezTo>
                    <a:pt x="15411" y="1962"/>
                    <a:pt x="14942" y="2311"/>
                    <a:pt x="14466" y="2659"/>
                  </a:cubicBezTo>
                  <a:cubicBezTo>
                    <a:pt x="13990" y="3007"/>
                    <a:pt x="13506" y="3356"/>
                    <a:pt x="13030" y="3704"/>
                  </a:cubicBezTo>
                  <a:cubicBezTo>
                    <a:pt x="12554" y="4053"/>
                    <a:pt x="12085" y="4401"/>
                    <a:pt x="11609" y="4749"/>
                  </a:cubicBezTo>
                  <a:cubicBezTo>
                    <a:pt x="11133" y="5098"/>
                    <a:pt x="10649" y="5446"/>
                    <a:pt x="10083" y="5969"/>
                  </a:cubicBezTo>
                  <a:cubicBezTo>
                    <a:pt x="9516" y="6491"/>
                    <a:pt x="8866" y="7188"/>
                    <a:pt x="8216" y="7711"/>
                  </a:cubicBezTo>
                  <a:cubicBezTo>
                    <a:pt x="7566" y="8233"/>
                    <a:pt x="6916" y="8582"/>
                    <a:pt x="6402" y="8756"/>
                  </a:cubicBezTo>
                  <a:cubicBezTo>
                    <a:pt x="5888" y="8930"/>
                    <a:pt x="5510" y="8930"/>
                    <a:pt x="5276" y="8756"/>
                  </a:cubicBezTo>
                  <a:cubicBezTo>
                    <a:pt x="5042" y="8582"/>
                    <a:pt x="4951" y="8233"/>
                    <a:pt x="4951" y="7885"/>
                  </a:cubicBezTo>
                  <a:cubicBezTo>
                    <a:pt x="4951" y="7537"/>
                    <a:pt x="5042" y="7188"/>
                    <a:pt x="5344" y="6840"/>
                  </a:cubicBezTo>
                  <a:cubicBezTo>
                    <a:pt x="5646" y="6491"/>
                    <a:pt x="6160" y="6143"/>
                    <a:pt x="6734" y="5969"/>
                  </a:cubicBezTo>
                  <a:cubicBezTo>
                    <a:pt x="7309" y="5795"/>
                    <a:pt x="7944" y="5795"/>
                    <a:pt x="8526" y="5620"/>
                  </a:cubicBezTo>
                  <a:cubicBezTo>
                    <a:pt x="9108" y="5446"/>
                    <a:pt x="9637" y="5098"/>
                    <a:pt x="10203" y="4749"/>
                  </a:cubicBezTo>
                  <a:cubicBezTo>
                    <a:pt x="10770" y="4401"/>
                    <a:pt x="11375" y="4053"/>
                    <a:pt x="11987" y="3704"/>
                  </a:cubicBezTo>
                  <a:cubicBezTo>
                    <a:pt x="12599" y="3356"/>
                    <a:pt x="13219" y="3007"/>
                    <a:pt x="13839" y="2659"/>
                  </a:cubicBezTo>
                  <a:cubicBezTo>
                    <a:pt x="14459" y="2311"/>
                    <a:pt x="15078" y="1962"/>
                    <a:pt x="15668" y="1614"/>
                  </a:cubicBezTo>
                  <a:cubicBezTo>
                    <a:pt x="16257" y="1266"/>
                    <a:pt x="16817" y="917"/>
                    <a:pt x="17444" y="569"/>
                  </a:cubicBezTo>
                  <a:cubicBezTo>
                    <a:pt x="18071" y="220"/>
                    <a:pt x="18766" y="-128"/>
                    <a:pt x="19265" y="46"/>
                  </a:cubicBezTo>
                  <a:cubicBezTo>
                    <a:pt x="19764" y="220"/>
                    <a:pt x="20066" y="917"/>
                    <a:pt x="20369" y="161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2" name="Line"/>
            <p:cNvSpPr/>
            <p:nvPr/>
          </p:nvSpPr>
          <p:spPr>
            <a:xfrm>
              <a:off x="2107245" y="2656011"/>
              <a:ext cx="2996596" cy="1325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552" fill="norm" stroke="1" extrusionOk="0">
                  <a:moveTo>
                    <a:pt x="1151" y="3822"/>
                  </a:moveTo>
                  <a:cubicBezTo>
                    <a:pt x="1684" y="3738"/>
                    <a:pt x="2218" y="3655"/>
                    <a:pt x="2843" y="3468"/>
                  </a:cubicBezTo>
                  <a:cubicBezTo>
                    <a:pt x="3469" y="3282"/>
                    <a:pt x="4186" y="2991"/>
                    <a:pt x="4922" y="2721"/>
                  </a:cubicBezTo>
                  <a:cubicBezTo>
                    <a:pt x="5658" y="2451"/>
                    <a:pt x="6413" y="2202"/>
                    <a:pt x="7093" y="2015"/>
                  </a:cubicBezTo>
                  <a:cubicBezTo>
                    <a:pt x="7774" y="1828"/>
                    <a:pt x="8381" y="1703"/>
                    <a:pt x="9016" y="1578"/>
                  </a:cubicBezTo>
                  <a:cubicBezTo>
                    <a:pt x="9651" y="1454"/>
                    <a:pt x="10313" y="1329"/>
                    <a:pt x="11040" y="1205"/>
                  </a:cubicBezTo>
                  <a:cubicBezTo>
                    <a:pt x="11767" y="1080"/>
                    <a:pt x="12558" y="955"/>
                    <a:pt x="13312" y="810"/>
                  </a:cubicBezTo>
                  <a:cubicBezTo>
                    <a:pt x="14066" y="665"/>
                    <a:pt x="14784" y="498"/>
                    <a:pt x="15501" y="374"/>
                  </a:cubicBezTo>
                  <a:cubicBezTo>
                    <a:pt x="16219" y="249"/>
                    <a:pt x="16937" y="166"/>
                    <a:pt x="17479" y="125"/>
                  </a:cubicBezTo>
                  <a:cubicBezTo>
                    <a:pt x="18022" y="83"/>
                    <a:pt x="18390" y="83"/>
                    <a:pt x="18620" y="104"/>
                  </a:cubicBezTo>
                  <a:cubicBezTo>
                    <a:pt x="18850" y="125"/>
                    <a:pt x="18942" y="166"/>
                    <a:pt x="18924" y="208"/>
                  </a:cubicBezTo>
                  <a:cubicBezTo>
                    <a:pt x="18905" y="249"/>
                    <a:pt x="18776" y="291"/>
                    <a:pt x="18335" y="312"/>
                  </a:cubicBezTo>
                  <a:cubicBezTo>
                    <a:pt x="17893" y="332"/>
                    <a:pt x="17139" y="332"/>
                    <a:pt x="16431" y="332"/>
                  </a:cubicBezTo>
                  <a:cubicBezTo>
                    <a:pt x="15722" y="332"/>
                    <a:pt x="15060" y="332"/>
                    <a:pt x="14434" y="353"/>
                  </a:cubicBezTo>
                  <a:cubicBezTo>
                    <a:pt x="13809" y="374"/>
                    <a:pt x="13220" y="415"/>
                    <a:pt x="12576" y="498"/>
                  </a:cubicBezTo>
                  <a:cubicBezTo>
                    <a:pt x="11932" y="582"/>
                    <a:pt x="11233" y="706"/>
                    <a:pt x="10525" y="831"/>
                  </a:cubicBezTo>
                  <a:cubicBezTo>
                    <a:pt x="9816" y="955"/>
                    <a:pt x="9099" y="1080"/>
                    <a:pt x="8400" y="1205"/>
                  </a:cubicBezTo>
                  <a:cubicBezTo>
                    <a:pt x="7700" y="1329"/>
                    <a:pt x="7020" y="1454"/>
                    <a:pt x="6357" y="1599"/>
                  </a:cubicBezTo>
                  <a:cubicBezTo>
                    <a:pt x="5695" y="1745"/>
                    <a:pt x="5051" y="1911"/>
                    <a:pt x="4343" y="2077"/>
                  </a:cubicBezTo>
                  <a:cubicBezTo>
                    <a:pt x="3634" y="2243"/>
                    <a:pt x="2862" y="2409"/>
                    <a:pt x="2153" y="2596"/>
                  </a:cubicBezTo>
                  <a:cubicBezTo>
                    <a:pt x="1445" y="2783"/>
                    <a:pt x="801" y="2991"/>
                    <a:pt x="433" y="3095"/>
                  </a:cubicBezTo>
                  <a:cubicBezTo>
                    <a:pt x="65" y="3198"/>
                    <a:pt x="-27" y="3198"/>
                    <a:pt x="221" y="3157"/>
                  </a:cubicBezTo>
                  <a:cubicBezTo>
                    <a:pt x="470" y="3115"/>
                    <a:pt x="1059" y="3032"/>
                    <a:pt x="1712" y="2887"/>
                  </a:cubicBezTo>
                  <a:cubicBezTo>
                    <a:pt x="2365" y="2742"/>
                    <a:pt x="3082" y="2534"/>
                    <a:pt x="3772" y="2347"/>
                  </a:cubicBezTo>
                  <a:cubicBezTo>
                    <a:pt x="4462" y="2160"/>
                    <a:pt x="5125" y="1994"/>
                    <a:pt x="5833" y="1828"/>
                  </a:cubicBezTo>
                  <a:cubicBezTo>
                    <a:pt x="6541" y="1662"/>
                    <a:pt x="7296" y="1495"/>
                    <a:pt x="7940" y="1371"/>
                  </a:cubicBezTo>
                  <a:cubicBezTo>
                    <a:pt x="8584" y="1246"/>
                    <a:pt x="9117" y="1163"/>
                    <a:pt x="9660" y="1059"/>
                  </a:cubicBezTo>
                  <a:cubicBezTo>
                    <a:pt x="10203" y="955"/>
                    <a:pt x="10755" y="831"/>
                    <a:pt x="11417" y="706"/>
                  </a:cubicBezTo>
                  <a:cubicBezTo>
                    <a:pt x="12079" y="582"/>
                    <a:pt x="12852" y="457"/>
                    <a:pt x="13616" y="353"/>
                  </a:cubicBezTo>
                  <a:cubicBezTo>
                    <a:pt x="14379" y="249"/>
                    <a:pt x="15133" y="166"/>
                    <a:pt x="15833" y="104"/>
                  </a:cubicBezTo>
                  <a:cubicBezTo>
                    <a:pt x="16532" y="42"/>
                    <a:pt x="17176" y="0"/>
                    <a:pt x="17562" y="0"/>
                  </a:cubicBezTo>
                  <a:cubicBezTo>
                    <a:pt x="17948" y="0"/>
                    <a:pt x="18077" y="42"/>
                    <a:pt x="18188" y="125"/>
                  </a:cubicBezTo>
                  <a:cubicBezTo>
                    <a:pt x="18298" y="208"/>
                    <a:pt x="18390" y="332"/>
                    <a:pt x="18335" y="457"/>
                  </a:cubicBezTo>
                  <a:cubicBezTo>
                    <a:pt x="18280" y="582"/>
                    <a:pt x="18077" y="706"/>
                    <a:pt x="17672" y="831"/>
                  </a:cubicBezTo>
                  <a:cubicBezTo>
                    <a:pt x="17268" y="955"/>
                    <a:pt x="16661" y="1080"/>
                    <a:pt x="16063" y="1184"/>
                  </a:cubicBezTo>
                  <a:cubicBezTo>
                    <a:pt x="15465" y="1288"/>
                    <a:pt x="14876" y="1371"/>
                    <a:pt x="14232" y="1454"/>
                  </a:cubicBezTo>
                  <a:cubicBezTo>
                    <a:pt x="13588" y="1537"/>
                    <a:pt x="12889" y="1620"/>
                    <a:pt x="12199" y="1724"/>
                  </a:cubicBezTo>
                  <a:cubicBezTo>
                    <a:pt x="11509" y="1828"/>
                    <a:pt x="10828" y="1952"/>
                    <a:pt x="10166" y="2077"/>
                  </a:cubicBezTo>
                  <a:cubicBezTo>
                    <a:pt x="9503" y="2202"/>
                    <a:pt x="8860" y="2326"/>
                    <a:pt x="8160" y="2451"/>
                  </a:cubicBezTo>
                  <a:cubicBezTo>
                    <a:pt x="7461" y="2575"/>
                    <a:pt x="6707" y="2700"/>
                    <a:pt x="6008" y="2845"/>
                  </a:cubicBezTo>
                  <a:cubicBezTo>
                    <a:pt x="5309" y="2991"/>
                    <a:pt x="4665" y="3157"/>
                    <a:pt x="4297" y="3240"/>
                  </a:cubicBezTo>
                  <a:cubicBezTo>
                    <a:pt x="3929" y="3323"/>
                    <a:pt x="3837" y="3323"/>
                    <a:pt x="3708" y="3344"/>
                  </a:cubicBezTo>
                  <a:cubicBezTo>
                    <a:pt x="3579" y="3365"/>
                    <a:pt x="3414" y="3406"/>
                    <a:pt x="3395" y="3385"/>
                  </a:cubicBezTo>
                  <a:cubicBezTo>
                    <a:pt x="3377" y="3365"/>
                    <a:pt x="3506" y="3282"/>
                    <a:pt x="3920" y="3136"/>
                  </a:cubicBezTo>
                  <a:cubicBezTo>
                    <a:pt x="4333" y="2991"/>
                    <a:pt x="5033" y="2783"/>
                    <a:pt x="5686" y="2596"/>
                  </a:cubicBezTo>
                  <a:cubicBezTo>
                    <a:pt x="6339" y="2409"/>
                    <a:pt x="6946" y="2243"/>
                    <a:pt x="7599" y="2077"/>
                  </a:cubicBezTo>
                  <a:cubicBezTo>
                    <a:pt x="8252" y="1911"/>
                    <a:pt x="8952" y="1745"/>
                    <a:pt x="9669" y="1620"/>
                  </a:cubicBezTo>
                  <a:cubicBezTo>
                    <a:pt x="10387" y="1495"/>
                    <a:pt x="11123" y="1412"/>
                    <a:pt x="11813" y="1329"/>
                  </a:cubicBezTo>
                  <a:cubicBezTo>
                    <a:pt x="12502" y="1246"/>
                    <a:pt x="13146" y="1163"/>
                    <a:pt x="13846" y="1080"/>
                  </a:cubicBezTo>
                  <a:cubicBezTo>
                    <a:pt x="14545" y="997"/>
                    <a:pt x="15299" y="914"/>
                    <a:pt x="15998" y="852"/>
                  </a:cubicBezTo>
                  <a:cubicBezTo>
                    <a:pt x="16697" y="789"/>
                    <a:pt x="17341" y="748"/>
                    <a:pt x="17617" y="727"/>
                  </a:cubicBezTo>
                  <a:cubicBezTo>
                    <a:pt x="17893" y="706"/>
                    <a:pt x="17801" y="706"/>
                    <a:pt x="17387" y="706"/>
                  </a:cubicBezTo>
                  <a:cubicBezTo>
                    <a:pt x="16973" y="706"/>
                    <a:pt x="16237" y="706"/>
                    <a:pt x="15529" y="706"/>
                  </a:cubicBezTo>
                  <a:cubicBezTo>
                    <a:pt x="14821" y="706"/>
                    <a:pt x="14140" y="706"/>
                    <a:pt x="13413" y="768"/>
                  </a:cubicBezTo>
                  <a:cubicBezTo>
                    <a:pt x="12686" y="831"/>
                    <a:pt x="11914" y="955"/>
                    <a:pt x="11205" y="1059"/>
                  </a:cubicBezTo>
                  <a:cubicBezTo>
                    <a:pt x="10497" y="1163"/>
                    <a:pt x="9853" y="1246"/>
                    <a:pt x="9136" y="1371"/>
                  </a:cubicBezTo>
                  <a:cubicBezTo>
                    <a:pt x="8418" y="1495"/>
                    <a:pt x="7627" y="1662"/>
                    <a:pt x="6891" y="1828"/>
                  </a:cubicBezTo>
                  <a:cubicBezTo>
                    <a:pt x="6155" y="1994"/>
                    <a:pt x="5474" y="2160"/>
                    <a:pt x="5088" y="2222"/>
                  </a:cubicBezTo>
                  <a:cubicBezTo>
                    <a:pt x="4701" y="2285"/>
                    <a:pt x="4609" y="2243"/>
                    <a:pt x="4913" y="2202"/>
                  </a:cubicBezTo>
                  <a:cubicBezTo>
                    <a:pt x="5217" y="2160"/>
                    <a:pt x="5916" y="2118"/>
                    <a:pt x="6560" y="2056"/>
                  </a:cubicBezTo>
                  <a:cubicBezTo>
                    <a:pt x="7204" y="1994"/>
                    <a:pt x="7792" y="1911"/>
                    <a:pt x="8436" y="1807"/>
                  </a:cubicBezTo>
                  <a:cubicBezTo>
                    <a:pt x="9080" y="1703"/>
                    <a:pt x="9779" y="1578"/>
                    <a:pt x="10460" y="1475"/>
                  </a:cubicBezTo>
                  <a:cubicBezTo>
                    <a:pt x="11141" y="1371"/>
                    <a:pt x="11803" y="1288"/>
                    <a:pt x="12447" y="1205"/>
                  </a:cubicBezTo>
                  <a:cubicBezTo>
                    <a:pt x="13091" y="1122"/>
                    <a:pt x="13717" y="1038"/>
                    <a:pt x="14352" y="976"/>
                  </a:cubicBezTo>
                  <a:cubicBezTo>
                    <a:pt x="14986" y="914"/>
                    <a:pt x="15630" y="872"/>
                    <a:pt x="16237" y="872"/>
                  </a:cubicBezTo>
                  <a:cubicBezTo>
                    <a:pt x="16845" y="872"/>
                    <a:pt x="17415" y="914"/>
                    <a:pt x="17875" y="997"/>
                  </a:cubicBezTo>
                  <a:cubicBezTo>
                    <a:pt x="18335" y="1080"/>
                    <a:pt x="18684" y="1205"/>
                    <a:pt x="18905" y="1308"/>
                  </a:cubicBezTo>
                  <a:cubicBezTo>
                    <a:pt x="19126" y="1412"/>
                    <a:pt x="19218" y="1495"/>
                    <a:pt x="19273" y="1433"/>
                  </a:cubicBezTo>
                  <a:cubicBezTo>
                    <a:pt x="19328" y="1371"/>
                    <a:pt x="19347" y="1163"/>
                    <a:pt x="19402" y="1059"/>
                  </a:cubicBezTo>
                  <a:cubicBezTo>
                    <a:pt x="19457" y="955"/>
                    <a:pt x="19549" y="955"/>
                    <a:pt x="19623" y="1080"/>
                  </a:cubicBezTo>
                  <a:cubicBezTo>
                    <a:pt x="19696" y="1205"/>
                    <a:pt x="19752" y="1454"/>
                    <a:pt x="19880" y="1973"/>
                  </a:cubicBezTo>
                  <a:cubicBezTo>
                    <a:pt x="20009" y="2492"/>
                    <a:pt x="20212" y="3282"/>
                    <a:pt x="20349" y="4278"/>
                  </a:cubicBezTo>
                  <a:cubicBezTo>
                    <a:pt x="20487" y="5275"/>
                    <a:pt x="20561" y="6480"/>
                    <a:pt x="20543" y="7664"/>
                  </a:cubicBezTo>
                  <a:cubicBezTo>
                    <a:pt x="20524" y="8848"/>
                    <a:pt x="20414" y="10011"/>
                    <a:pt x="20349" y="10842"/>
                  </a:cubicBezTo>
                  <a:cubicBezTo>
                    <a:pt x="20285" y="11672"/>
                    <a:pt x="20267" y="12171"/>
                    <a:pt x="20257" y="12607"/>
                  </a:cubicBezTo>
                  <a:cubicBezTo>
                    <a:pt x="20248" y="13043"/>
                    <a:pt x="20248" y="13417"/>
                    <a:pt x="20257" y="13458"/>
                  </a:cubicBezTo>
                  <a:cubicBezTo>
                    <a:pt x="20267" y="13500"/>
                    <a:pt x="20285" y="13209"/>
                    <a:pt x="20386" y="12275"/>
                  </a:cubicBezTo>
                  <a:cubicBezTo>
                    <a:pt x="20487" y="11340"/>
                    <a:pt x="20671" y="9762"/>
                    <a:pt x="20809" y="8183"/>
                  </a:cubicBezTo>
                  <a:cubicBezTo>
                    <a:pt x="20947" y="6605"/>
                    <a:pt x="21039" y="5026"/>
                    <a:pt x="21076" y="4403"/>
                  </a:cubicBezTo>
                  <a:cubicBezTo>
                    <a:pt x="21113" y="3780"/>
                    <a:pt x="21095" y="4112"/>
                    <a:pt x="21030" y="4943"/>
                  </a:cubicBezTo>
                  <a:cubicBezTo>
                    <a:pt x="20966" y="5774"/>
                    <a:pt x="20855" y="7103"/>
                    <a:pt x="20736" y="8515"/>
                  </a:cubicBezTo>
                  <a:cubicBezTo>
                    <a:pt x="20616" y="9928"/>
                    <a:pt x="20487" y="11423"/>
                    <a:pt x="20359" y="12898"/>
                  </a:cubicBezTo>
                  <a:cubicBezTo>
                    <a:pt x="20230" y="14372"/>
                    <a:pt x="20101" y="15826"/>
                    <a:pt x="20009" y="16906"/>
                  </a:cubicBezTo>
                  <a:cubicBezTo>
                    <a:pt x="19917" y="17986"/>
                    <a:pt x="19862" y="18692"/>
                    <a:pt x="19834" y="19149"/>
                  </a:cubicBezTo>
                  <a:cubicBezTo>
                    <a:pt x="19807" y="19606"/>
                    <a:pt x="19807" y="19814"/>
                    <a:pt x="19834" y="19772"/>
                  </a:cubicBezTo>
                  <a:cubicBezTo>
                    <a:pt x="19862" y="19731"/>
                    <a:pt x="19917" y="19440"/>
                    <a:pt x="20028" y="18858"/>
                  </a:cubicBezTo>
                  <a:cubicBezTo>
                    <a:pt x="20138" y="18277"/>
                    <a:pt x="20303" y="17405"/>
                    <a:pt x="20414" y="16823"/>
                  </a:cubicBezTo>
                  <a:cubicBezTo>
                    <a:pt x="20524" y="16242"/>
                    <a:pt x="20579" y="15951"/>
                    <a:pt x="20625" y="15702"/>
                  </a:cubicBezTo>
                  <a:cubicBezTo>
                    <a:pt x="20671" y="15452"/>
                    <a:pt x="20708" y="15245"/>
                    <a:pt x="20763" y="15203"/>
                  </a:cubicBezTo>
                  <a:cubicBezTo>
                    <a:pt x="20819" y="15162"/>
                    <a:pt x="20892" y="15286"/>
                    <a:pt x="20938" y="15598"/>
                  </a:cubicBezTo>
                  <a:cubicBezTo>
                    <a:pt x="20984" y="15909"/>
                    <a:pt x="21003" y="16408"/>
                    <a:pt x="20984" y="16885"/>
                  </a:cubicBezTo>
                  <a:cubicBezTo>
                    <a:pt x="20966" y="17363"/>
                    <a:pt x="20911" y="17820"/>
                    <a:pt x="20699" y="18194"/>
                  </a:cubicBezTo>
                  <a:cubicBezTo>
                    <a:pt x="20487" y="18568"/>
                    <a:pt x="20120" y="18858"/>
                    <a:pt x="19595" y="19025"/>
                  </a:cubicBezTo>
                  <a:cubicBezTo>
                    <a:pt x="19071" y="19191"/>
                    <a:pt x="18390" y="19232"/>
                    <a:pt x="17700" y="19253"/>
                  </a:cubicBezTo>
                  <a:cubicBezTo>
                    <a:pt x="17010" y="19274"/>
                    <a:pt x="16311" y="19274"/>
                    <a:pt x="15557" y="19274"/>
                  </a:cubicBezTo>
                  <a:cubicBezTo>
                    <a:pt x="14802" y="19274"/>
                    <a:pt x="13993" y="19274"/>
                    <a:pt x="13229" y="19295"/>
                  </a:cubicBezTo>
                  <a:cubicBezTo>
                    <a:pt x="12466" y="19315"/>
                    <a:pt x="11748" y="19357"/>
                    <a:pt x="10994" y="19398"/>
                  </a:cubicBezTo>
                  <a:cubicBezTo>
                    <a:pt x="10239" y="19440"/>
                    <a:pt x="9448" y="19482"/>
                    <a:pt x="8666" y="19523"/>
                  </a:cubicBezTo>
                  <a:cubicBezTo>
                    <a:pt x="7884" y="19565"/>
                    <a:pt x="7112" y="19606"/>
                    <a:pt x="6348" y="19648"/>
                  </a:cubicBezTo>
                  <a:cubicBezTo>
                    <a:pt x="5585" y="19689"/>
                    <a:pt x="4830" y="19731"/>
                    <a:pt x="4149" y="19772"/>
                  </a:cubicBezTo>
                  <a:cubicBezTo>
                    <a:pt x="3469" y="19814"/>
                    <a:pt x="2862" y="19855"/>
                    <a:pt x="2512" y="19855"/>
                  </a:cubicBezTo>
                  <a:cubicBezTo>
                    <a:pt x="2162" y="19855"/>
                    <a:pt x="2070" y="19814"/>
                    <a:pt x="2080" y="19772"/>
                  </a:cubicBezTo>
                  <a:cubicBezTo>
                    <a:pt x="2089" y="19731"/>
                    <a:pt x="2199" y="19689"/>
                    <a:pt x="2586" y="19648"/>
                  </a:cubicBezTo>
                  <a:cubicBezTo>
                    <a:pt x="2972" y="19606"/>
                    <a:pt x="3634" y="19565"/>
                    <a:pt x="4287" y="19502"/>
                  </a:cubicBezTo>
                  <a:cubicBezTo>
                    <a:pt x="4941" y="19440"/>
                    <a:pt x="5585" y="19357"/>
                    <a:pt x="6302" y="19274"/>
                  </a:cubicBezTo>
                  <a:cubicBezTo>
                    <a:pt x="7020" y="19191"/>
                    <a:pt x="7811" y="19108"/>
                    <a:pt x="8528" y="19045"/>
                  </a:cubicBezTo>
                  <a:cubicBezTo>
                    <a:pt x="9246" y="18983"/>
                    <a:pt x="9890" y="18942"/>
                    <a:pt x="10543" y="18921"/>
                  </a:cubicBezTo>
                  <a:cubicBezTo>
                    <a:pt x="11196" y="18900"/>
                    <a:pt x="11859" y="18900"/>
                    <a:pt x="12539" y="18900"/>
                  </a:cubicBezTo>
                  <a:cubicBezTo>
                    <a:pt x="13220" y="18900"/>
                    <a:pt x="13919" y="18900"/>
                    <a:pt x="14572" y="18921"/>
                  </a:cubicBezTo>
                  <a:cubicBezTo>
                    <a:pt x="15225" y="18942"/>
                    <a:pt x="15833" y="18983"/>
                    <a:pt x="16532" y="19025"/>
                  </a:cubicBezTo>
                  <a:cubicBezTo>
                    <a:pt x="17231" y="19066"/>
                    <a:pt x="18022" y="19108"/>
                    <a:pt x="18776" y="19128"/>
                  </a:cubicBezTo>
                  <a:cubicBezTo>
                    <a:pt x="19531" y="19149"/>
                    <a:pt x="20248" y="19149"/>
                    <a:pt x="20653" y="19149"/>
                  </a:cubicBezTo>
                  <a:cubicBezTo>
                    <a:pt x="21058" y="19149"/>
                    <a:pt x="21150" y="19149"/>
                    <a:pt x="21279" y="19170"/>
                  </a:cubicBezTo>
                  <a:cubicBezTo>
                    <a:pt x="21407" y="19191"/>
                    <a:pt x="21573" y="19232"/>
                    <a:pt x="21573" y="19253"/>
                  </a:cubicBezTo>
                  <a:cubicBezTo>
                    <a:pt x="21573" y="19274"/>
                    <a:pt x="21407" y="19274"/>
                    <a:pt x="20938" y="19274"/>
                  </a:cubicBezTo>
                  <a:cubicBezTo>
                    <a:pt x="20469" y="19274"/>
                    <a:pt x="19696" y="19274"/>
                    <a:pt x="18905" y="19274"/>
                  </a:cubicBezTo>
                  <a:cubicBezTo>
                    <a:pt x="18114" y="19274"/>
                    <a:pt x="17305" y="19274"/>
                    <a:pt x="16569" y="19274"/>
                  </a:cubicBezTo>
                  <a:cubicBezTo>
                    <a:pt x="15833" y="19274"/>
                    <a:pt x="15170" y="19274"/>
                    <a:pt x="14517" y="19295"/>
                  </a:cubicBezTo>
                  <a:cubicBezTo>
                    <a:pt x="13864" y="19315"/>
                    <a:pt x="13220" y="19357"/>
                    <a:pt x="12576" y="19398"/>
                  </a:cubicBezTo>
                  <a:cubicBezTo>
                    <a:pt x="11932" y="19440"/>
                    <a:pt x="11288" y="19482"/>
                    <a:pt x="10635" y="19544"/>
                  </a:cubicBezTo>
                  <a:cubicBezTo>
                    <a:pt x="9982" y="19606"/>
                    <a:pt x="9320" y="19689"/>
                    <a:pt x="8602" y="19793"/>
                  </a:cubicBezTo>
                  <a:cubicBezTo>
                    <a:pt x="7884" y="19897"/>
                    <a:pt x="7112" y="20022"/>
                    <a:pt x="6339" y="20105"/>
                  </a:cubicBezTo>
                  <a:cubicBezTo>
                    <a:pt x="5566" y="20188"/>
                    <a:pt x="4793" y="20229"/>
                    <a:pt x="4012" y="20271"/>
                  </a:cubicBezTo>
                  <a:cubicBezTo>
                    <a:pt x="3230" y="20312"/>
                    <a:pt x="2438" y="20354"/>
                    <a:pt x="1914" y="20375"/>
                  </a:cubicBezTo>
                  <a:cubicBezTo>
                    <a:pt x="1390" y="20395"/>
                    <a:pt x="1132" y="20395"/>
                    <a:pt x="948" y="20375"/>
                  </a:cubicBezTo>
                  <a:cubicBezTo>
                    <a:pt x="764" y="20354"/>
                    <a:pt x="654" y="20312"/>
                    <a:pt x="654" y="20271"/>
                  </a:cubicBezTo>
                  <a:cubicBezTo>
                    <a:pt x="654" y="20229"/>
                    <a:pt x="764" y="20188"/>
                    <a:pt x="1105" y="20146"/>
                  </a:cubicBezTo>
                  <a:cubicBezTo>
                    <a:pt x="1445" y="20105"/>
                    <a:pt x="2015" y="20063"/>
                    <a:pt x="2632" y="20001"/>
                  </a:cubicBezTo>
                  <a:cubicBezTo>
                    <a:pt x="3248" y="19938"/>
                    <a:pt x="3910" y="19855"/>
                    <a:pt x="4554" y="19793"/>
                  </a:cubicBezTo>
                  <a:cubicBezTo>
                    <a:pt x="5198" y="19731"/>
                    <a:pt x="5824" y="19689"/>
                    <a:pt x="6495" y="19648"/>
                  </a:cubicBezTo>
                  <a:cubicBezTo>
                    <a:pt x="7167" y="19606"/>
                    <a:pt x="7884" y="19565"/>
                    <a:pt x="8648" y="19523"/>
                  </a:cubicBezTo>
                  <a:cubicBezTo>
                    <a:pt x="9412" y="19482"/>
                    <a:pt x="10221" y="19440"/>
                    <a:pt x="11012" y="19419"/>
                  </a:cubicBezTo>
                  <a:cubicBezTo>
                    <a:pt x="11803" y="19398"/>
                    <a:pt x="12576" y="19398"/>
                    <a:pt x="13312" y="19398"/>
                  </a:cubicBezTo>
                  <a:cubicBezTo>
                    <a:pt x="14048" y="19398"/>
                    <a:pt x="14747" y="19398"/>
                    <a:pt x="15465" y="19419"/>
                  </a:cubicBezTo>
                  <a:cubicBezTo>
                    <a:pt x="16182" y="19440"/>
                    <a:pt x="16918" y="19482"/>
                    <a:pt x="17663" y="19502"/>
                  </a:cubicBezTo>
                  <a:cubicBezTo>
                    <a:pt x="18408" y="19523"/>
                    <a:pt x="19163" y="19523"/>
                    <a:pt x="19595" y="19502"/>
                  </a:cubicBezTo>
                  <a:cubicBezTo>
                    <a:pt x="20028" y="19482"/>
                    <a:pt x="20138" y="19440"/>
                    <a:pt x="20248" y="19419"/>
                  </a:cubicBezTo>
                  <a:cubicBezTo>
                    <a:pt x="20359" y="19398"/>
                    <a:pt x="20469" y="19398"/>
                    <a:pt x="20460" y="19336"/>
                  </a:cubicBezTo>
                  <a:cubicBezTo>
                    <a:pt x="20451" y="19274"/>
                    <a:pt x="20322" y="19149"/>
                    <a:pt x="19880" y="19066"/>
                  </a:cubicBezTo>
                  <a:cubicBezTo>
                    <a:pt x="19439" y="18983"/>
                    <a:pt x="18684" y="18942"/>
                    <a:pt x="17912" y="18921"/>
                  </a:cubicBezTo>
                  <a:cubicBezTo>
                    <a:pt x="17139" y="18900"/>
                    <a:pt x="16348" y="18900"/>
                    <a:pt x="15593" y="18921"/>
                  </a:cubicBezTo>
                  <a:cubicBezTo>
                    <a:pt x="14839" y="18942"/>
                    <a:pt x="14122" y="18983"/>
                    <a:pt x="13395" y="19045"/>
                  </a:cubicBezTo>
                  <a:cubicBezTo>
                    <a:pt x="12668" y="19108"/>
                    <a:pt x="11932" y="19191"/>
                    <a:pt x="11242" y="19274"/>
                  </a:cubicBezTo>
                  <a:cubicBezTo>
                    <a:pt x="10552" y="19357"/>
                    <a:pt x="9908" y="19440"/>
                    <a:pt x="9209" y="19544"/>
                  </a:cubicBezTo>
                  <a:cubicBezTo>
                    <a:pt x="8510" y="19648"/>
                    <a:pt x="7756" y="19772"/>
                    <a:pt x="7259" y="19835"/>
                  </a:cubicBezTo>
                  <a:cubicBezTo>
                    <a:pt x="6762" y="19897"/>
                    <a:pt x="6523" y="19897"/>
                    <a:pt x="6357" y="19897"/>
                  </a:cubicBezTo>
                  <a:cubicBezTo>
                    <a:pt x="6192" y="19897"/>
                    <a:pt x="6100" y="19897"/>
                    <a:pt x="6100" y="19897"/>
                  </a:cubicBezTo>
                  <a:cubicBezTo>
                    <a:pt x="6100" y="19897"/>
                    <a:pt x="6192" y="19897"/>
                    <a:pt x="6578" y="19835"/>
                  </a:cubicBezTo>
                  <a:cubicBezTo>
                    <a:pt x="6964" y="19772"/>
                    <a:pt x="7645" y="19648"/>
                    <a:pt x="8344" y="19523"/>
                  </a:cubicBezTo>
                  <a:cubicBezTo>
                    <a:pt x="9044" y="19398"/>
                    <a:pt x="9761" y="19274"/>
                    <a:pt x="10469" y="19170"/>
                  </a:cubicBezTo>
                  <a:cubicBezTo>
                    <a:pt x="11178" y="19066"/>
                    <a:pt x="11877" y="18983"/>
                    <a:pt x="12355" y="18942"/>
                  </a:cubicBezTo>
                  <a:cubicBezTo>
                    <a:pt x="12834" y="18900"/>
                    <a:pt x="13091" y="18900"/>
                    <a:pt x="13257" y="18962"/>
                  </a:cubicBezTo>
                  <a:cubicBezTo>
                    <a:pt x="13422" y="19025"/>
                    <a:pt x="13496" y="19149"/>
                    <a:pt x="13478" y="19274"/>
                  </a:cubicBezTo>
                  <a:cubicBezTo>
                    <a:pt x="13459" y="19398"/>
                    <a:pt x="13349" y="19523"/>
                    <a:pt x="12944" y="19731"/>
                  </a:cubicBezTo>
                  <a:cubicBezTo>
                    <a:pt x="12539" y="19938"/>
                    <a:pt x="11840" y="20229"/>
                    <a:pt x="11113" y="20458"/>
                  </a:cubicBezTo>
                  <a:cubicBezTo>
                    <a:pt x="10387" y="20686"/>
                    <a:pt x="9632" y="20852"/>
                    <a:pt x="8869" y="21018"/>
                  </a:cubicBezTo>
                  <a:cubicBezTo>
                    <a:pt x="8105" y="21185"/>
                    <a:pt x="7332" y="21351"/>
                    <a:pt x="6569" y="21455"/>
                  </a:cubicBezTo>
                  <a:cubicBezTo>
                    <a:pt x="5805" y="21558"/>
                    <a:pt x="5051" y="21600"/>
                    <a:pt x="4379" y="21475"/>
                  </a:cubicBezTo>
                  <a:cubicBezTo>
                    <a:pt x="3708" y="21351"/>
                    <a:pt x="3119" y="21060"/>
                    <a:pt x="2742" y="20811"/>
                  </a:cubicBezTo>
                  <a:cubicBezTo>
                    <a:pt x="2365" y="20562"/>
                    <a:pt x="2199" y="20354"/>
                    <a:pt x="2070" y="20229"/>
                  </a:cubicBezTo>
                  <a:cubicBezTo>
                    <a:pt x="1942" y="20105"/>
                    <a:pt x="1850" y="20063"/>
                    <a:pt x="1767" y="20105"/>
                  </a:cubicBezTo>
                  <a:cubicBezTo>
                    <a:pt x="1684" y="20146"/>
                    <a:pt x="1610" y="20271"/>
                    <a:pt x="1528" y="20354"/>
                  </a:cubicBezTo>
                  <a:cubicBezTo>
                    <a:pt x="1445" y="20437"/>
                    <a:pt x="1353" y="20478"/>
                    <a:pt x="1224" y="20146"/>
                  </a:cubicBezTo>
                  <a:cubicBezTo>
                    <a:pt x="1095" y="19814"/>
                    <a:pt x="930" y="19108"/>
                    <a:pt x="801" y="18194"/>
                  </a:cubicBezTo>
                  <a:cubicBezTo>
                    <a:pt x="672" y="17280"/>
                    <a:pt x="580" y="16158"/>
                    <a:pt x="525" y="14788"/>
                  </a:cubicBezTo>
                  <a:cubicBezTo>
                    <a:pt x="470" y="13417"/>
                    <a:pt x="451" y="11797"/>
                    <a:pt x="488" y="10322"/>
                  </a:cubicBezTo>
                  <a:cubicBezTo>
                    <a:pt x="525" y="8848"/>
                    <a:pt x="617" y="7518"/>
                    <a:pt x="709" y="6584"/>
                  </a:cubicBezTo>
                  <a:cubicBezTo>
                    <a:pt x="801" y="5649"/>
                    <a:pt x="893" y="5109"/>
                    <a:pt x="976" y="4943"/>
                  </a:cubicBezTo>
                  <a:cubicBezTo>
                    <a:pt x="1059" y="4777"/>
                    <a:pt x="1132" y="4985"/>
                    <a:pt x="1187" y="5608"/>
                  </a:cubicBezTo>
                  <a:cubicBezTo>
                    <a:pt x="1243" y="6231"/>
                    <a:pt x="1279" y="7269"/>
                    <a:pt x="1243" y="8412"/>
                  </a:cubicBezTo>
                  <a:cubicBezTo>
                    <a:pt x="1206" y="9554"/>
                    <a:pt x="1095" y="10800"/>
                    <a:pt x="957" y="12212"/>
                  </a:cubicBezTo>
                  <a:cubicBezTo>
                    <a:pt x="819" y="13625"/>
                    <a:pt x="654" y="15203"/>
                    <a:pt x="543" y="16387"/>
                  </a:cubicBezTo>
                  <a:cubicBezTo>
                    <a:pt x="433" y="17571"/>
                    <a:pt x="378" y="18360"/>
                    <a:pt x="332" y="18858"/>
                  </a:cubicBezTo>
                  <a:cubicBezTo>
                    <a:pt x="286" y="19357"/>
                    <a:pt x="249" y="19565"/>
                    <a:pt x="221" y="19544"/>
                  </a:cubicBezTo>
                  <a:cubicBezTo>
                    <a:pt x="194" y="19523"/>
                    <a:pt x="175" y="19274"/>
                    <a:pt x="129" y="18402"/>
                  </a:cubicBezTo>
                  <a:cubicBezTo>
                    <a:pt x="83" y="17529"/>
                    <a:pt x="10" y="16034"/>
                    <a:pt x="1" y="14455"/>
                  </a:cubicBezTo>
                  <a:cubicBezTo>
                    <a:pt x="-9" y="12877"/>
                    <a:pt x="47" y="11215"/>
                    <a:pt x="129" y="9678"/>
                  </a:cubicBezTo>
                  <a:cubicBezTo>
                    <a:pt x="212" y="8142"/>
                    <a:pt x="323" y="6729"/>
                    <a:pt x="369" y="5919"/>
                  </a:cubicBezTo>
                  <a:cubicBezTo>
                    <a:pt x="415" y="5109"/>
                    <a:pt x="396" y="4902"/>
                    <a:pt x="396" y="4943"/>
                  </a:cubicBezTo>
                  <a:cubicBezTo>
                    <a:pt x="396" y="4985"/>
                    <a:pt x="415" y="5275"/>
                    <a:pt x="479" y="6085"/>
                  </a:cubicBezTo>
                  <a:cubicBezTo>
                    <a:pt x="543" y="6895"/>
                    <a:pt x="654" y="8225"/>
                    <a:pt x="709" y="9741"/>
                  </a:cubicBezTo>
                  <a:cubicBezTo>
                    <a:pt x="764" y="11257"/>
                    <a:pt x="764" y="12960"/>
                    <a:pt x="737" y="14393"/>
                  </a:cubicBezTo>
                  <a:cubicBezTo>
                    <a:pt x="709" y="15826"/>
                    <a:pt x="654" y="16989"/>
                    <a:pt x="626" y="17675"/>
                  </a:cubicBezTo>
                  <a:cubicBezTo>
                    <a:pt x="599" y="18360"/>
                    <a:pt x="599" y="18568"/>
                    <a:pt x="589" y="17882"/>
                  </a:cubicBezTo>
                  <a:cubicBezTo>
                    <a:pt x="580" y="17197"/>
                    <a:pt x="562" y="15618"/>
                    <a:pt x="553" y="14082"/>
                  </a:cubicBezTo>
                  <a:cubicBezTo>
                    <a:pt x="543" y="12545"/>
                    <a:pt x="543" y="11049"/>
                    <a:pt x="599" y="9741"/>
                  </a:cubicBezTo>
                  <a:cubicBezTo>
                    <a:pt x="654" y="8432"/>
                    <a:pt x="764" y="7311"/>
                    <a:pt x="829" y="6542"/>
                  </a:cubicBezTo>
                  <a:cubicBezTo>
                    <a:pt x="893" y="5774"/>
                    <a:pt x="911" y="5358"/>
                    <a:pt x="921" y="5358"/>
                  </a:cubicBezTo>
                  <a:cubicBezTo>
                    <a:pt x="930" y="5358"/>
                    <a:pt x="930" y="5774"/>
                    <a:pt x="957" y="6771"/>
                  </a:cubicBezTo>
                  <a:cubicBezTo>
                    <a:pt x="985" y="7768"/>
                    <a:pt x="1040" y="9346"/>
                    <a:pt x="1086" y="10862"/>
                  </a:cubicBezTo>
                  <a:cubicBezTo>
                    <a:pt x="1132" y="12378"/>
                    <a:pt x="1169" y="13832"/>
                    <a:pt x="1206" y="14933"/>
                  </a:cubicBezTo>
                  <a:cubicBezTo>
                    <a:pt x="1243" y="16034"/>
                    <a:pt x="1279" y="16782"/>
                    <a:pt x="1334" y="17218"/>
                  </a:cubicBezTo>
                  <a:cubicBezTo>
                    <a:pt x="1390" y="17654"/>
                    <a:pt x="1463" y="17778"/>
                    <a:pt x="1537" y="17903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3" name="Line"/>
            <p:cNvSpPr/>
            <p:nvPr/>
          </p:nvSpPr>
          <p:spPr>
            <a:xfrm>
              <a:off x="6522980" y="2714481"/>
              <a:ext cx="1439078" cy="2216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578" fill="norm" stroke="1" extrusionOk="0">
                  <a:moveTo>
                    <a:pt x="2855" y="1496"/>
                  </a:moveTo>
                  <a:cubicBezTo>
                    <a:pt x="4079" y="1297"/>
                    <a:pt x="5302" y="1098"/>
                    <a:pt x="6602" y="936"/>
                  </a:cubicBezTo>
                  <a:cubicBezTo>
                    <a:pt x="7902" y="774"/>
                    <a:pt x="9278" y="650"/>
                    <a:pt x="10750" y="538"/>
                  </a:cubicBezTo>
                  <a:cubicBezTo>
                    <a:pt x="12222" y="426"/>
                    <a:pt x="13789" y="326"/>
                    <a:pt x="15318" y="252"/>
                  </a:cubicBezTo>
                  <a:cubicBezTo>
                    <a:pt x="16847" y="177"/>
                    <a:pt x="18338" y="127"/>
                    <a:pt x="19237" y="90"/>
                  </a:cubicBezTo>
                  <a:cubicBezTo>
                    <a:pt x="20135" y="53"/>
                    <a:pt x="20441" y="28"/>
                    <a:pt x="20766" y="28"/>
                  </a:cubicBezTo>
                  <a:cubicBezTo>
                    <a:pt x="21091" y="28"/>
                    <a:pt x="21435" y="53"/>
                    <a:pt x="21512" y="90"/>
                  </a:cubicBezTo>
                  <a:cubicBezTo>
                    <a:pt x="21588" y="127"/>
                    <a:pt x="21397" y="177"/>
                    <a:pt x="20632" y="264"/>
                  </a:cubicBezTo>
                  <a:cubicBezTo>
                    <a:pt x="19868" y="351"/>
                    <a:pt x="18530" y="476"/>
                    <a:pt x="17172" y="550"/>
                  </a:cubicBezTo>
                  <a:cubicBezTo>
                    <a:pt x="15815" y="625"/>
                    <a:pt x="14439" y="650"/>
                    <a:pt x="13024" y="687"/>
                  </a:cubicBezTo>
                  <a:cubicBezTo>
                    <a:pt x="11610" y="725"/>
                    <a:pt x="10157" y="774"/>
                    <a:pt x="8781" y="812"/>
                  </a:cubicBezTo>
                  <a:cubicBezTo>
                    <a:pt x="7405" y="849"/>
                    <a:pt x="6105" y="874"/>
                    <a:pt x="5149" y="911"/>
                  </a:cubicBezTo>
                  <a:cubicBezTo>
                    <a:pt x="4193" y="949"/>
                    <a:pt x="3582" y="998"/>
                    <a:pt x="3983" y="986"/>
                  </a:cubicBezTo>
                  <a:cubicBezTo>
                    <a:pt x="4384" y="973"/>
                    <a:pt x="5799" y="899"/>
                    <a:pt x="7252" y="824"/>
                  </a:cubicBezTo>
                  <a:cubicBezTo>
                    <a:pt x="8704" y="749"/>
                    <a:pt x="10195" y="675"/>
                    <a:pt x="11686" y="600"/>
                  </a:cubicBezTo>
                  <a:cubicBezTo>
                    <a:pt x="13177" y="525"/>
                    <a:pt x="14668" y="451"/>
                    <a:pt x="15548" y="401"/>
                  </a:cubicBezTo>
                  <a:cubicBezTo>
                    <a:pt x="16427" y="351"/>
                    <a:pt x="16695" y="326"/>
                    <a:pt x="16924" y="314"/>
                  </a:cubicBezTo>
                  <a:cubicBezTo>
                    <a:pt x="17153" y="302"/>
                    <a:pt x="17344" y="302"/>
                    <a:pt x="16656" y="339"/>
                  </a:cubicBezTo>
                  <a:cubicBezTo>
                    <a:pt x="15968" y="376"/>
                    <a:pt x="14401" y="451"/>
                    <a:pt x="12948" y="563"/>
                  </a:cubicBezTo>
                  <a:cubicBezTo>
                    <a:pt x="11495" y="675"/>
                    <a:pt x="10157" y="824"/>
                    <a:pt x="9297" y="911"/>
                  </a:cubicBezTo>
                  <a:cubicBezTo>
                    <a:pt x="8437" y="998"/>
                    <a:pt x="8055" y="1023"/>
                    <a:pt x="7749" y="1048"/>
                  </a:cubicBezTo>
                  <a:cubicBezTo>
                    <a:pt x="7443" y="1073"/>
                    <a:pt x="7213" y="1098"/>
                    <a:pt x="7213" y="1098"/>
                  </a:cubicBezTo>
                  <a:cubicBezTo>
                    <a:pt x="7213" y="1098"/>
                    <a:pt x="7443" y="1073"/>
                    <a:pt x="8265" y="986"/>
                  </a:cubicBezTo>
                  <a:cubicBezTo>
                    <a:pt x="9087" y="899"/>
                    <a:pt x="10501" y="749"/>
                    <a:pt x="11954" y="625"/>
                  </a:cubicBezTo>
                  <a:cubicBezTo>
                    <a:pt x="13407" y="501"/>
                    <a:pt x="14898" y="401"/>
                    <a:pt x="16217" y="339"/>
                  </a:cubicBezTo>
                  <a:cubicBezTo>
                    <a:pt x="17536" y="277"/>
                    <a:pt x="18683" y="252"/>
                    <a:pt x="19371" y="227"/>
                  </a:cubicBezTo>
                  <a:cubicBezTo>
                    <a:pt x="20059" y="202"/>
                    <a:pt x="20288" y="177"/>
                    <a:pt x="20346" y="214"/>
                  </a:cubicBezTo>
                  <a:cubicBezTo>
                    <a:pt x="20403" y="252"/>
                    <a:pt x="20288" y="351"/>
                    <a:pt x="20135" y="762"/>
                  </a:cubicBezTo>
                  <a:cubicBezTo>
                    <a:pt x="19982" y="1172"/>
                    <a:pt x="19791" y="1894"/>
                    <a:pt x="19734" y="2715"/>
                  </a:cubicBezTo>
                  <a:cubicBezTo>
                    <a:pt x="19676" y="3537"/>
                    <a:pt x="19753" y="4457"/>
                    <a:pt x="19829" y="5341"/>
                  </a:cubicBezTo>
                  <a:cubicBezTo>
                    <a:pt x="19906" y="6224"/>
                    <a:pt x="19982" y="7070"/>
                    <a:pt x="20135" y="7954"/>
                  </a:cubicBezTo>
                  <a:cubicBezTo>
                    <a:pt x="20288" y="8837"/>
                    <a:pt x="20518" y="9758"/>
                    <a:pt x="20670" y="10666"/>
                  </a:cubicBezTo>
                  <a:cubicBezTo>
                    <a:pt x="20823" y="11574"/>
                    <a:pt x="20900" y="12470"/>
                    <a:pt x="20862" y="13316"/>
                  </a:cubicBezTo>
                  <a:cubicBezTo>
                    <a:pt x="20823" y="14162"/>
                    <a:pt x="20670" y="14959"/>
                    <a:pt x="20556" y="15755"/>
                  </a:cubicBezTo>
                  <a:cubicBezTo>
                    <a:pt x="20441" y="16551"/>
                    <a:pt x="20365" y="17348"/>
                    <a:pt x="20269" y="18019"/>
                  </a:cubicBezTo>
                  <a:cubicBezTo>
                    <a:pt x="20173" y="18691"/>
                    <a:pt x="20059" y="19239"/>
                    <a:pt x="19963" y="19575"/>
                  </a:cubicBezTo>
                  <a:cubicBezTo>
                    <a:pt x="19868" y="19911"/>
                    <a:pt x="19791" y="20035"/>
                    <a:pt x="19657" y="20097"/>
                  </a:cubicBezTo>
                  <a:cubicBezTo>
                    <a:pt x="19524" y="20160"/>
                    <a:pt x="19332" y="20160"/>
                    <a:pt x="18510" y="20147"/>
                  </a:cubicBezTo>
                  <a:cubicBezTo>
                    <a:pt x="17689" y="20135"/>
                    <a:pt x="16236" y="20110"/>
                    <a:pt x="14745" y="20097"/>
                  </a:cubicBezTo>
                  <a:cubicBezTo>
                    <a:pt x="13254" y="20085"/>
                    <a:pt x="11725" y="20085"/>
                    <a:pt x="10157" y="20072"/>
                  </a:cubicBezTo>
                  <a:cubicBezTo>
                    <a:pt x="8590" y="20060"/>
                    <a:pt x="6984" y="20035"/>
                    <a:pt x="5856" y="19948"/>
                  </a:cubicBezTo>
                  <a:cubicBezTo>
                    <a:pt x="4729" y="19861"/>
                    <a:pt x="4079" y="19712"/>
                    <a:pt x="3563" y="19587"/>
                  </a:cubicBezTo>
                  <a:cubicBezTo>
                    <a:pt x="3046" y="19463"/>
                    <a:pt x="2664" y="19363"/>
                    <a:pt x="2358" y="19264"/>
                  </a:cubicBezTo>
                  <a:cubicBezTo>
                    <a:pt x="2052" y="19164"/>
                    <a:pt x="1823" y="19065"/>
                    <a:pt x="1708" y="18953"/>
                  </a:cubicBezTo>
                  <a:cubicBezTo>
                    <a:pt x="1594" y="18841"/>
                    <a:pt x="1594" y="18716"/>
                    <a:pt x="1632" y="18343"/>
                  </a:cubicBezTo>
                  <a:cubicBezTo>
                    <a:pt x="1670" y="17970"/>
                    <a:pt x="1747" y="17348"/>
                    <a:pt x="1766" y="16551"/>
                  </a:cubicBezTo>
                  <a:cubicBezTo>
                    <a:pt x="1785" y="15755"/>
                    <a:pt x="1747" y="14784"/>
                    <a:pt x="1804" y="13864"/>
                  </a:cubicBezTo>
                  <a:cubicBezTo>
                    <a:pt x="1861" y="12943"/>
                    <a:pt x="2014" y="12072"/>
                    <a:pt x="2052" y="11213"/>
                  </a:cubicBezTo>
                  <a:cubicBezTo>
                    <a:pt x="2091" y="10355"/>
                    <a:pt x="2014" y="9509"/>
                    <a:pt x="1957" y="8601"/>
                  </a:cubicBezTo>
                  <a:cubicBezTo>
                    <a:pt x="1900" y="7692"/>
                    <a:pt x="1861" y="6722"/>
                    <a:pt x="1880" y="5851"/>
                  </a:cubicBezTo>
                  <a:cubicBezTo>
                    <a:pt x="1900" y="4980"/>
                    <a:pt x="1976" y="4208"/>
                    <a:pt x="2091" y="3437"/>
                  </a:cubicBezTo>
                  <a:cubicBezTo>
                    <a:pt x="2205" y="2666"/>
                    <a:pt x="2358" y="1894"/>
                    <a:pt x="2492" y="1384"/>
                  </a:cubicBezTo>
                  <a:cubicBezTo>
                    <a:pt x="2626" y="874"/>
                    <a:pt x="2741" y="625"/>
                    <a:pt x="2874" y="413"/>
                  </a:cubicBezTo>
                  <a:cubicBezTo>
                    <a:pt x="3008" y="202"/>
                    <a:pt x="3161" y="28"/>
                    <a:pt x="3257" y="3"/>
                  </a:cubicBezTo>
                  <a:cubicBezTo>
                    <a:pt x="3352" y="-22"/>
                    <a:pt x="3390" y="102"/>
                    <a:pt x="3371" y="575"/>
                  </a:cubicBezTo>
                  <a:cubicBezTo>
                    <a:pt x="3352" y="1048"/>
                    <a:pt x="3276" y="1869"/>
                    <a:pt x="3066" y="2740"/>
                  </a:cubicBezTo>
                  <a:cubicBezTo>
                    <a:pt x="2855" y="3611"/>
                    <a:pt x="2511" y="4532"/>
                    <a:pt x="2186" y="5428"/>
                  </a:cubicBezTo>
                  <a:cubicBezTo>
                    <a:pt x="1861" y="6324"/>
                    <a:pt x="1555" y="7195"/>
                    <a:pt x="1250" y="8078"/>
                  </a:cubicBezTo>
                  <a:cubicBezTo>
                    <a:pt x="944" y="8961"/>
                    <a:pt x="638" y="9857"/>
                    <a:pt x="466" y="10367"/>
                  </a:cubicBezTo>
                  <a:cubicBezTo>
                    <a:pt x="294" y="10878"/>
                    <a:pt x="256" y="11002"/>
                    <a:pt x="198" y="11126"/>
                  </a:cubicBezTo>
                  <a:cubicBezTo>
                    <a:pt x="141" y="11251"/>
                    <a:pt x="64" y="11375"/>
                    <a:pt x="26" y="11350"/>
                  </a:cubicBezTo>
                  <a:cubicBezTo>
                    <a:pt x="-12" y="11325"/>
                    <a:pt x="-12" y="11151"/>
                    <a:pt x="45" y="10616"/>
                  </a:cubicBezTo>
                  <a:cubicBezTo>
                    <a:pt x="103" y="10081"/>
                    <a:pt x="217" y="9185"/>
                    <a:pt x="447" y="8240"/>
                  </a:cubicBezTo>
                  <a:cubicBezTo>
                    <a:pt x="676" y="7294"/>
                    <a:pt x="1020" y="6299"/>
                    <a:pt x="1441" y="5328"/>
                  </a:cubicBezTo>
                  <a:cubicBezTo>
                    <a:pt x="1861" y="4358"/>
                    <a:pt x="2358" y="3412"/>
                    <a:pt x="2626" y="2852"/>
                  </a:cubicBezTo>
                  <a:cubicBezTo>
                    <a:pt x="2893" y="2292"/>
                    <a:pt x="2932" y="2118"/>
                    <a:pt x="2951" y="1969"/>
                  </a:cubicBezTo>
                  <a:cubicBezTo>
                    <a:pt x="2970" y="1819"/>
                    <a:pt x="2970" y="1695"/>
                    <a:pt x="2932" y="1745"/>
                  </a:cubicBezTo>
                  <a:cubicBezTo>
                    <a:pt x="2893" y="1795"/>
                    <a:pt x="2817" y="2019"/>
                    <a:pt x="2741" y="2504"/>
                  </a:cubicBezTo>
                  <a:cubicBezTo>
                    <a:pt x="2664" y="2989"/>
                    <a:pt x="2588" y="3736"/>
                    <a:pt x="2435" y="4594"/>
                  </a:cubicBezTo>
                  <a:cubicBezTo>
                    <a:pt x="2282" y="5453"/>
                    <a:pt x="2052" y="6423"/>
                    <a:pt x="1823" y="7381"/>
                  </a:cubicBezTo>
                  <a:cubicBezTo>
                    <a:pt x="1594" y="8339"/>
                    <a:pt x="1364" y="9285"/>
                    <a:pt x="1173" y="10231"/>
                  </a:cubicBezTo>
                  <a:cubicBezTo>
                    <a:pt x="982" y="11176"/>
                    <a:pt x="829" y="12122"/>
                    <a:pt x="733" y="13080"/>
                  </a:cubicBezTo>
                  <a:cubicBezTo>
                    <a:pt x="638" y="14038"/>
                    <a:pt x="600" y="15008"/>
                    <a:pt x="600" y="15879"/>
                  </a:cubicBezTo>
                  <a:cubicBezTo>
                    <a:pt x="600" y="16750"/>
                    <a:pt x="638" y="17522"/>
                    <a:pt x="676" y="18007"/>
                  </a:cubicBezTo>
                  <a:cubicBezTo>
                    <a:pt x="714" y="18492"/>
                    <a:pt x="753" y="18691"/>
                    <a:pt x="886" y="18766"/>
                  </a:cubicBezTo>
                  <a:cubicBezTo>
                    <a:pt x="1020" y="18841"/>
                    <a:pt x="1250" y="18791"/>
                    <a:pt x="2014" y="18729"/>
                  </a:cubicBezTo>
                  <a:cubicBezTo>
                    <a:pt x="2779" y="18666"/>
                    <a:pt x="4079" y="18592"/>
                    <a:pt x="5398" y="18604"/>
                  </a:cubicBezTo>
                  <a:cubicBezTo>
                    <a:pt x="6716" y="18617"/>
                    <a:pt x="8055" y="18716"/>
                    <a:pt x="9450" y="18903"/>
                  </a:cubicBezTo>
                  <a:cubicBezTo>
                    <a:pt x="10845" y="19090"/>
                    <a:pt x="12298" y="19363"/>
                    <a:pt x="13579" y="19649"/>
                  </a:cubicBezTo>
                  <a:cubicBezTo>
                    <a:pt x="14860" y="19936"/>
                    <a:pt x="15968" y="20234"/>
                    <a:pt x="16733" y="20433"/>
                  </a:cubicBezTo>
                  <a:cubicBezTo>
                    <a:pt x="17497" y="20632"/>
                    <a:pt x="17918" y="20732"/>
                    <a:pt x="18224" y="20769"/>
                  </a:cubicBezTo>
                  <a:cubicBezTo>
                    <a:pt x="18530" y="20807"/>
                    <a:pt x="18721" y="20782"/>
                    <a:pt x="18816" y="20844"/>
                  </a:cubicBezTo>
                  <a:cubicBezTo>
                    <a:pt x="18912" y="20906"/>
                    <a:pt x="18912" y="21055"/>
                    <a:pt x="18912" y="21192"/>
                  </a:cubicBezTo>
                  <a:cubicBezTo>
                    <a:pt x="18912" y="21329"/>
                    <a:pt x="18912" y="21454"/>
                    <a:pt x="18912" y="21578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4" name="Line"/>
            <p:cNvSpPr/>
            <p:nvPr/>
          </p:nvSpPr>
          <p:spPr>
            <a:xfrm>
              <a:off x="9128931" y="5690201"/>
              <a:ext cx="2297166" cy="1877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563" fill="norm" stroke="1" extrusionOk="0">
                  <a:moveTo>
                    <a:pt x="11520" y="1137"/>
                  </a:moveTo>
                  <a:cubicBezTo>
                    <a:pt x="11520" y="990"/>
                    <a:pt x="11520" y="843"/>
                    <a:pt x="11568" y="726"/>
                  </a:cubicBezTo>
                  <a:cubicBezTo>
                    <a:pt x="11616" y="609"/>
                    <a:pt x="11712" y="521"/>
                    <a:pt x="12072" y="389"/>
                  </a:cubicBezTo>
                  <a:cubicBezTo>
                    <a:pt x="12432" y="256"/>
                    <a:pt x="13056" y="80"/>
                    <a:pt x="13740" y="22"/>
                  </a:cubicBezTo>
                  <a:cubicBezTo>
                    <a:pt x="14424" y="-37"/>
                    <a:pt x="15168" y="22"/>
                    <a:pt x="15948" y="227"/>
                  </a:cubicBezTo>
                  <a:cubicBezTo>
                    <a:pt x="16728" y="433"/>
                    <a:pt x="17544" y="785"/>
                    <a:pt x="18240" y="1342"/>
                  </a:cubicBezTo>
                  <a:cubicBezTo>
                    <a:pt x="18936" y="1900"/>
                    <a:pt x="19512" y="2663"/>
                    <a:pt x="19992" y="3573"/>
                  </a:cubicBezTo>
                  <a:cubicBezTo>
                    <a:pt x="20472" y="4483"/>
                    <a:pt x="20856" y="5539"/>
                    <a:pt x="21120" y="6537"/>
                  </a:cubicBezTo>
                  <a:cubicBezTo>
                    <a:pt x="21384" y="7535"/>
                    <a:pt x="21528" y="8474"/>
                    <a:pt x="21564" y="9398"/>
                  </a:cubicBezTo>
                  <a:cubicBezTo>
                    <a:pt x="21600" y="10323"/>
                    <a:pt x="21528" y="11233"/>
                    <a:pt x="21324" y="12172"/>
                  </a:cubicBezTo>
                  <a:cubicBezTo>
                    <a:pt x="21120" y="13111"/>
                    <a:pt x="20784" y="14079"/>
                    <a:pt x="20376" y="14872"/>
                  </a:cubicBezTo>
                  <a:cubicBezTo>
                    <a:pt x="19968" y="15664"/>
                    <a:pt x="19488" y="16280"/>
                    <a:pt x="18876" y="16853"/>
                  </a:cubicBezTo>
                  <a:cubicBezTo>
                    <a:pt x="18264" y="17425"/>
                    <a:pt x="17520" y="17953"/>
                    <a:pt x="16764" y="18393"/>
                  </a:cubicBezTo>
                  <a:cubicBezTo>
                    <a:pt x="16008" y="18834"/>
                    <a:pt x="15240" y="19186"/>
                    <a:pt x="14436" y="19509"/>
                  </a:cubicBezTo>
                  <a:cubicBezTo>
                    <a:pt x="13632" y="19831"/>
                    <a:pt x="12792" y="20125"/>
                    <a:pt x="11940" y="20360"/>
                  </a:cubicBezTo>
                  <a:cubicBezTo>
                    <a:pt x="11088" y="20595"/>
                    <a:pt x="10224" y="20771"/>
                    <a:pt x="9336" y="20903"/>
                  </a:cubicBezTo>
                  <a:cubicBezTo>
                    <a:pt x="8448" y="21035"/>
                    <a:pt x="7536" y="21123"/>
                    <a:pt x="6636" y="21196"/>
                  </a:cubicBezTo>
                  <a:cubicBezTo>
                    <a:pt x="5736" y="21270"/>
                    <a:pt x="4848" y="21328"/>
                    <a:pt x="4008" y="21387"/>
                  </a:cubicBezTo>
                  <a:cubicBezTo>
                    <a:pt x="3168" y="21446"/>
                    <a:pt x="2376" y="21504"/>
                    <a:pt x="1716" y="21534"/>
                  </a:cubicBezTo>
                  <a:cubicBezTo>
                    <a:pt x="1056" y="21563"/>
                    <a:pt x="528" y="21563"/>
                    <a:pt x="0" y="21563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5" name="Line"/>
            <p:cNvSpPr/>
            <p:nvPr/>
          </p:nvSpPr>
          <p:spPr>
            <a:xfrm>
              <a:off x="9001246" y="7414563"/>
              <a:ext cx="419025" cy="299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21464" y="0"/>
                  </a:moveTo>
                  <a:cubicBezTo>
                    <a:pt x="18453" y="923"/>
                    <a:pt x="15442" y="1846"/>
                    <a:pt x="12497" y="3600"/>
                  </a:cubicBezTo>
                  <a:cubicBezTo>
                    <a:pt x="9551" y="5354"/>
                    <a:pt x="6671" y="7938"/>
                    <a:pt x="4577" y="10338"/>
                  </a:cubicBezTo>
                  <a:cubicBezTo>
                    <a:pt x="2482" y="12738"/>
                    <a:pt x="1173" y="14954"/>
                    <a:pt x="519" y="16615"/>
                  </a:cubicBezTo>
                  <a:cubicBezTo>
                    <a:pt x="-136" y="18277"/>
                    <a:pt x="-136" y="19385"/>
                    <a:pt x="322" y="20123"/>
                  </a:cubicBezTo>
                  <a:cubicBezTo>
                    <a:pt x="780" y="20862"/>
                    <a:pt x="1697" y="21231"/>
                    <a:pt x="4119" y="21415"/>
                  </a:cubicBezTo>
                  <a:cubicBezTo>
                    <a:pt x="6540" y="21600"/>
                    <a:pt x="10468" y="21600"/>
                    <a:pt x="14395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6" name="Line"/>
            <p:cNvSpPr/>
            <p:nvPr/>
          </p:nvSpPr>
          <p:spPr>
            <a:xfrm>
              <a:off x="4191486" y="7367116"/>
              <a:ext cx="248677" cy="657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441" fill="norm" stroke="1" extrusionOk="0">
                  <a:moveTo>
                    <a:pt x="3273" y="12556"/>
                  </a:moveTo>
                  <a:cubicBezTo>
                    <a:pt x="3927" y="12223"/>
                    <a:pt x="4582" y="11889"/>
                    <a:pt x="5127" y="12139"/>
                  </a:cubicBezTo>
                  <a:cubicBezTo>
                    <a:pt x="5673" y="12390"/>
                    <a:pt x="6109" y="13224"/>
                    <a:pt x="6545" y="14683"/>
                  </a:cubicBezTo>
                  <a:cubicBezTo>
                    <a:pt x="6982" y="16143"/>
                    <a:pt x="7418" y="18227"/>
                    <a:pt x="7855" y="19562"/>
                  </a:cubicBezTo>
                  <a:cubicBezTo>
                    <a:pt x="8291" y="20896"/>
                    <a:pt x="8727" y="21480"/>
                    <a:pt x="8945" y="21438"/>
                  </a:cubicBezTo>
                  <a:cubicBezTo>
                    <a:pt x="9164" y="21397"/>
                    <a:pt x="9164" y="20729"/>
                    <a:pt x="8945" y="18936"/>
                  </a:cubicBezTo>
                  <a:cubicBezTo>
                    <a:pt x="8727" y="17143"/>
                    <a:pt x="8291" y="14224"/>
                    <a:pt x="8291" y="11556"/>
                  </a:cubicBezTo>
                  <a:cubicBezTo>
                    <a:pt x="8291" y="8887"/>
                    <a:pt x="8727" y="6468"/>
                    <a:pt x="9164" y="4800"/>
                  </a:cubicBezTo>
                  <a:cubicBezTo>
                    <a:pt x="9600" y="3133"/>
                    <a:pt x="10036" y="2215"/>
                    <a:pt x="10582" y="1548"/>
                  </a:cubicBezTo>
                  <a:cubicBezTo>
                    <a:pt x="11127" y="881"/>
                    <a:pt x="11782" y="464"/>
                    <a:pt x="12873" y="214"/>
                  </a:cubicBezTo>
                  <a:cubicBezTo>
                    <a:pt x="13964" y="-37"/>
                    <a:pt x="15491" y="-120"/>
                    <a:pt x="17127" y="255"/>
                  </a:cubicBezTo>
                  <a:cubicBezTo>
                    <a:pt x="18764" y="631"/>
                    <a:pt x="20509" y="1465"/>
                    <a:pt x="21055" y="2507"/>
                  </a:cubicBezTo>
                  <a:cubicBezTo>
                    <a:pt x="21600" y="3549"/>
                    <a:pt x="20945" y="4800"/>
                    <a:pt x="18109" y="6135"/>
                  </a:cubicBezTo>
                  <a:cubicBezTo>
                    <a:pt x="15273" y="7469"/>
                    <a:pt x="10255" y="8887"/>
                    <a:pt x="6982" y="9721"/>
                  </a:cubicBezTo>
                  <a:cubicBezTo>
                    <a:pt x="3709" y="10555"/>
                    <a:pt x="2182" y="10805"/>
                    <a:pt x="1309" y="11139"/>
                  </a:cubicBezTo>
                  <a:cubicBezTo>
                    <a:pt x="436" y="11472"/>
                    <a:pt x="218" y="11889"/>
                    <a:pt x="0" y="1230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7" name="Line"/>
            <p:cNvSpPr/>
            <p:nvPr/>
          </p:nvSpPr>
          <p:spPr>
            <a:xfrm>
              <a:off x="4375929" y="7629234"/>
              <a:ext cx="229567" cy="316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402" fill="norm" stroke="1" extrusionOk="0">
                  <a:moveTo>
                    <a:pt x="671" y="10886"/>
                  </a:moveTo>
                  <a:cubicBezTo>
                    <a:pt x="197" y="10022"/>
                    <a:pt x="-278" y="9158"/>
                    <a:pt x="197" y="8813"/>
                  </a:cubicBezTo>
                  <a:cubicBezTo>
                    <a:pt x="671" y="8467"/>
                    <a:pt x="2096" y="8640"/>
                    <a:pt x="4232" y="10022"/>
                  </a:cubicBezTo>
                  <a:cubicBezTo>
                    <a:pt x="6368" y="11405"/>
                    <a:pt x="9217" y="13997"/>
                    <a:pt x="10641" y="15725"/>
                  </a:cubicBezTo>
                  <a:cubicBezTo>
                    <a:pt x="12065" y="17453"/>
                    <a:pt x="12065" y="18317"/>
                    <a:pt x="11828" y="19181"/>
                  </a:cubicBezTo>
                  <a:cubicBezTo>
                    <a:pt x="11590" y="20045"/>
                    <a:pt x="11115" y="20909"/>
                    <a:pt x="10285" y="21254"/>
                  </a:cubicBezTo>
                  <a:cubicBezTo>
                    <a:pt x="9454" y="21600"/>
                    <a:pt x="8267" y="21427"/>
                    <a:pt x="7199" y="19786"/>
                  </a:cubicBezTo>
                  <a:cubicBezTo>
                    <a:pt x="6131" y="18144"/>
                    <a:pt x="5181" y="15034"/>
                    <a:pt x="7555" y="11491"/>
                  </a:cubicBezTo>
                  <a:cubicBezTo>
                    <a:pt x="9929" y="7949"/>
                    <a:pt x="15625" y="3974"/>
                    <a:pt x="21322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8" name="Line"/>
            <p:cNvSpPr/>
            <p:nvPr/>
          </p:nvSpPr>
          <p:spPr>
            <a:xfrm>
              <a:off x="4716600" y="7462835"/>
              <a:ext cx="241571" cy="511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504" fill="norm" stroke="1" extrusionOk="0">
                  <a:moveTo>
                    <a:pt x="21492" y="1194"/>
                  </a:moveTo>
                  <a:cubicBezTo>
                    <a:pt x="20810" y="764"/>
                    <a:pt x="20128" y="334"/>
                    <a:pt x="19105" y="119"/>
                  </a:cubicBezTo>
                  <a:cubicBezTo>
                    <a:pt x="18081" y="-96"/>
                    <a:pt x="16717" y="-96"/>
                    <a:pt x="14103" y="764"/>
                  </a:cubicBezTo>
                  <a:cubicBezTo>
                    <a:pt x="11488" y="1623"/>
                    <a:pt x="7623" y="3343"/>
                    <a:pt x="4780" y="5600"/>
                  </a:cubicBezTo>
                  <a:cubicBezTo>
                    <a:pt x="1938" y="7856"/>
                    <a:pt x="119" y="10650"/>
                    <a:pt x="6" y="13122"/>
                  </a:cubicBezTo>
                  <a:cubicBezTo>
                    <a:pt x="-108" y="15594"/>
                    <a:pt x="1484" y="17743"/>
                    <a:pt x="4212" y="19086"/>
                  </a:cubicBezTo>
                  <a:cubicBezTo>
                    <a:pt x="6940" y="20429"/>
                    <a:pt x="10806" y="20967"/>
                    <a:pt x="14671" y="2150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9" name="Line"/>
            <p:cNvSpPr/>
            <p:nvPr/>
          </p:nvSpPr>
          <p:spPr>
            <a:xfrm>
              <a:off x="4936056" y="7559107"/>
              <a:ext cx="259787" cy="33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343" fill="norm" stroke="1" extrusionOk="0">
                  <a:moveTo>
                    <a:pt x="15505" y="8482"/>
                  </a:moveTo>
                  <a:cubicBezTo>
                    <a:pt x="16336" y="6503"/>
                    <a:pt x="17167" y="4525"/>
                    <a:pt x="17582" y="3123"/>
                  </a:cubicBezTo>
                  <a:cubicBezTo>
                    <a:pt x="17998" y="1722"/>
                    <a:pt x="17998" y="897"/>
                    <a:pt x="17478" y="403"/>
                  </a:cubicBezTo>
                  <a:cubicBezTo>
                    <a:pt x="16959" y="-92"/>
                    <a:pt x="15921" y="-257"/>
                    <a:pt x="13844" y="650"/>
                  </a:cubicBezTo>
                  <a:cubicBezTo>
                    <a:pt x="11767" y="1557"/>
                    <a:pt x="8651" y="3535"/>
                    <a:pt x="5951" y="6338"/>
                  </a:cubicBezTo>
                  <a:cubicBezTo>
                    <a:pt x="3251" y="9141"/>
                    <a:pt x="967" y="12769"/>
                    <a:pt x="240" y="15407"/>
                  </a:cubicBezTo>
                  <a:cubicBezTo>
                    <a:pt x="-487" y="18045"/>
                    <a:pt x="344" y="19694"/>
                    <a:pt x="4082" y="20519"/>
                  </a:cubicBezTo>
                  <a:cubicBezTo>
                    <a:pt x="7821" y="21343"/>
                    <a:pt x="14467" y="21343"/>
                    <a:pt x="21113" y="21343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0" name="Line"/>
            <p:cNvSpPr/>
            <p:nvPr/>
          </p:nvSpPr>
          <p:spPr>
            <a:xfrm>
              <a:off x="5349178" y="7790237"/>
              <a:ext cx="444678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83" y="18000"/>
                    <a:pt x="4966" y="14400"/>
                    <a:pt x="8131" y="10800"/>
                  </a:cubicBezTo>
                  <a:cubicBezTo>
                    <a:pt x="11297" y="7200"/>
                    <a:pt x="15145" y="3600"/>
                    <a:pt x="17503" y="1800"/>
                  </a:cubicBezTo>
                  <a:cubicBezTo>
                    <a:pt x="19862" y="0"/>
                    <a:pt x="20731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1" name="Line"/>
            <p:cNvSpPr/>
            <p:nvPr/>
          </p:nvSpPr>
          <p:spPr>
            <a:xfrm>
              <a:off x="5686520" y="7682902"/>
              <a:ext cx="151110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1600" fill="norm" stroke="1" extrusionOk="0">
                  <a:moveTo>
                    <a:pt x="0" y="0"/>
                  </a:moveTo>
                  <a:cubicBezTo>
                    <a:pt x="6271" y="1920"/>
                    <a:pt x="12542" y="3840"/>
                    <a:pt x="16374" y="6120"/>
                  </a:cubicBezTo>
                  <a:cubicBezTo>
                    <a:pt x="20206" y="8400"/>
                    <a:pt x="21600" y="11040"/>
                    <a:pt x="19858" y="13680"/>
                  </a:cubicBezTo>
                  <a:cubicBezTo>
                    <a:pt x="18116" y="16320"/>
                    <a:pt x="13239" y="18960"/>
                    <a:pt x="8361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2" name="Line"/>
            <p:cNvSpPr/>
            <p:nvPr/>
          </p:nvSpPr>
          <p:spPr>
            <a:xfrm>
              <a:off x="5979517" y="7524360"/>
              <a:ext cx="289683" cy="388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325" fill="norm" stroke="1" extrusionOk="0">
                  <a:moveTo>
                    <a:pt x="18635" y="3231"/>
                  </a:moveTo>
                  <a:cubicBezTo>
                    <a:pt x="19014" y="1969"/>
                    <a:pt x="19393" y="707"/>
                    <a:pt x="19014" y="216"/>
                  </a:cubicBezTo>
                  <a:cubicBezTo>
                    <a:pt x="18635" y="-275"/>
                    <a:pt x="17498" y="6"/>
                    <a:pt x="14845" y="1759"/>
                  </a:cubicBezTo>
                  <a:cubicBezTo>
                    <a:pt x="12193" y="3512"/>
                    <a:pt x="8024" y="6738"/>
                    <a:pt x="5277" y="9403"/>
                  </a:cubicBezTo>
                  <a:cubicBezTo>
                    <a:pt x="2530" y="12068"/>
                    <a:pt x="1203" y="14172"/>
                    <a:pt x="540" y="15645"/>
                  </a:cubicBezTo>
                  <a:cubicBezTo>
                    <a:pt x="-123" y="17117"/>
                    <a:pt x="-123" y="17959"/>
                    <a:pt x="256" y="18590"/>
                  </a:cubicBezTo>
                  <a:cubicBezTo>
                    <a:pt x="635" y="19221"/>
                    <a:pt x="1393" y="19642"/>
                    <a:pt x="4993" y="20063"/>
                  </a:cubicBezTo>
                  <a:cubicBezTo>
                    <a:pt x="8593" y="20483"/>
                    <a:pt x="15035" y="20904"/>
                    <a:pt x="21477" y="21325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3" name="Line"/>
            <p:cNvSpPr/>
            <p:nvPr/>
          </p:nvSpPr>
          <p:spPr>
            <a:xfrm>
              <a:off x="6736877" y="7767237"/>
              <a:ext cx="15335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4" name="Line"/>
            <p:cNvSpPr/>
            <p:nvPr/>
          </p:nvSpPr>
          <p:spPr>
            <a:xfrm>
              <a:off x="6698543" y="7629234"/>
              <a:ext cx="766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5" name="Line"/>
            <p:cNvSpPr/>
            <p:nvPr/>
          </p:nvSpPr>
          <p:spPr>
            <a:xfrm>
              <a:off x="6852838" y="7672212"/>
              <a:ext cx="167712" cy="215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0901" fill="norm" stroke="1" extrusionOk="0">
                  <a:moveTo>
                    <a:pt x="2823" y="6253"/>
                  </a:moveTo>
                  <a:cubicBezTo>
                    <a:pt x="2495" y="9977"/>
                    <a:pt x="2168" y="13701"/>
                    <a:pt x="1677" y="16432"/>
                  </a:cubicBezTo>
                  <a:cubicBezTo>
                    <a:pt x="1186" y="19163"/>
                    <a:pt x="532" y="20901"/>
                    <a:pt x="204" y="20901"/>
                  </a:cubicBezTo>
                  <a:cubicBezTo>
                    <a:pt x="-123" y="20901"/>
                    <a:pt x="-123" y="19163"/>
                    <a:pt x="695" y="16184"/>
                  </a:cubicBezTo>
                  <a:cubicBezTo>
                    <a:pt x="1513" y="13204"/>
                    <a:pt x="3150" y="8984"/>
                    <a:pt x="4622" y="6129"/>
                  </a:cubicBezTo>
                  <a:cubicBezTo>
                    <a:pt x="6095" y="3273"/>
                    <a:pt x="7404" y="1784"/>
                    <a:pt x="8877" y="791"/>
                  </a:cubicBezTo>
                  <a:cubicBezTo>
                    <a:pt x="10350" y="-202"/>
                    <a:pt x="11986" y="-699"/>
                    <a:pt x="14113" y="2032"/>
                  </a:cubicBezTo>
                  <a:cubicBezTo>
                    <a:pt x="16241" y="4763"/>
                    <a:pt x="18859" y="10722"/>
                    <a:pt x="21477" y="1668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6" name="Line"/>
            <p:cNvSpPr/>
            <p:nvPr/>
          </p:nvSpPr>
          <p:spPr>
            <a:xfrm>
              <a:off x="7495894" y="7594114"/>
              <a:ext cx="214672" cy="322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7" fill="norm" stroke="1" extrusionOk="0">
                  <a:moveTo>
                    <a:pt x="0" y="3808"/>
                  </a:moveTo>
                  <a:cubicBezTo>
                    <a:pt x="771" y="2636"/>
                    <a:pt x="1543" y="1464"/>
                    <a:pt x="3471" y="710"/>
                  </a:cubicBezTo>
                  <a:cubicBezTo>
                    <a:pt x="5400" y="-43"/>
                    <a:pt x="8486" y="-378"/>
                    <a:pt x="11186" y="627"/>
                  </a:cubicBezTo>
                  <a:cubicBezTo>
                    <a:pt x="13886" y="1631"/>
                    <a:pt x="16200" y="3976"/>
                    <a:pt x="15557" y="6906"/>
                  </a:cubicBezTo>
                  <a:cubicBezTo>
                    <a:pt x="14914" y="9836"/>
                    <a:pt x="11314" y="13352"/>
                    <a:pt x="8871" y="15362"/>
                  </a:cubicBezTo>
                  <a:cubicBezTo>
                    <a:pt x="6429" y="17371"/>
                    <a:pt x="5143" y="17873"/>
                    <a:pt x="3857" y="18543"/>
                  </a:cubicBezTo>
                  <a:cubicBezTo>
                    <a:pt x="2571" y="19213"/>
                    <a:pt x="1286" y="20050"/>
                    <a:pt x="1286" y="20552"/>
                  </a:cubicBezTo>
                  <a:cubicBezTo>
                    <a:pt x="1286" y="21055"/>
                    <a:pt x="2571" y="21222"/>
                    <a:pt x="6171" y="21055"/>
                  </a:cubicBezTo>
                  <a:cubicBezTo>
                    <a:pt x="9771" y="20887"/>
                    <a:pt x="15686" y="20385"/>
                    <a:pt x="21600" y="19882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7" name="Line"/>
            <p:cNvSpPr/>
            <p:nvPr/>
          </p:nvSpPr>
          <p:spPr>
            <a:xfrm>
              <a:off x="7980457" y="7493341"/>
              <a:ext cx="560112" cy="778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510" fill="norm" stroke="1" extrusionOk="0">
                  <a:moveTo>
                    <a:pt x="8077" y="10742"/>
                  </a:moveTo>
                  <a:cubicBezTo>
                    <a:pt x="7593" y="9824"/>
                    <a:pt x="7108" y="8907"/>
                    <a:pt x="6285" y="8342"/>
                  </a:cubicBezTo>
                  <a:cubicBezTo>
                    <a:pt x="5462" y="7777"/>
                    <a:pt x="4299" y="7566"/>
                    <a:pt x="3089" y="7954"/>
                  </a:cubicBezTo>
                  <a:cubicBezTo>
                    <a:pt x="1878" y="8342"/>
                    <a:pt x="619" y="9330"/>
                    <a:pt x="183" y="10248"/>
                  </a:cubicBezTo>
                  <a:cubicBezTo>
                    <a:pt x="-253" y="11166"/>
                    <a:pt x="134" y="12013"/>
                    <a:pt x="861" y="12436"/>
                  </a:cubicBezTo>
                  <a:cubicBezTo>
                    <a:pt x="1587" y="12860"/>
                    <a:pt x="2653" y="12860"/>
                    <a:pt x="3767" y="12260"/>
                  </a:cubicBezTo>
                  <a:cubicBezTo>
                    <a:pt x="4881" y="11660"/>
                    <a:pt x="6043" y="10460"/>
                    <a:pt x="6818" y="8660"/>
                  </a:cubicBezTo>
                  <a:cubicBezTo>
                    <a:pt x="7593" y="6860"/>
                    <a:pt x="7980" y="4460"/>
                    <a:pt x="8222" y="3048"/>
                  </a:cubicBezTo>
                  <a:cubicBezTo>
                    <a:pt x="8465" y="1636"/>
                    <a:pt x="8561" y="1213"/>
                    <a:pt x="8610" y="824"/>
                  </a:cubicBezTo>
                  <a:cubicBezTo>
                    <a:pt x="8658" y="436"/>
                    <a:pt x="8658" y="83"/>
                    <a:pt x="8465" y="13"/>
                  </a:cubicBezTo>
                  <a:cubicBezTo>
                    <a:pt x="8271" y="-58"/>
                    <a:pt x="7883" y="154"/>
                    <a:pt x="7544" y="1213"/>
                  </a:cubicBezTo>
                  <a:cubicBezTo>
                    <a:pt x="7205" y="2271"/>
                    <a:pt x="6915" y="4177"/>
                    <a:pt x="6721" y="5977"/>
                  </a:cubicBezTo>
                  <a:cubicBezTo>
                    <a:pt x="6527" y="7777"/>
                    <a:pt x="6430" y="9471"/>
                    <a:pt x="6479" y="10530"/>
                  </a:cubicBezTo>
                  <a:cubicBezTo>
                    <a:pt x="6527" y="11589"/>
                    <a:pt x="6721" y="12013"/>
                    <a:pt x="7012" y="12366"/>
                  </a:cubicBezTo>
                  <a:cubicBezTo>
                    <a:pt x="7302" y="12718"/>
                    <a:pt x="7690" y="13001"/>
                    <a:pt x="8125" y="13142"/>
                  </a:cubicBezTo>
                  <a:cubicBezTo>
                    <a:pt x="8561" y="13283"/>
                    <a:pt x="9046" y="13283"/>
                    <a:pt x="9675" y="12895"/>
                  </a:cubicBezTo>
                  <a:cubicBezTo>
                    <a:pt x="10305" y="12507"/>
                    <a:pt x="11080" y="11730"/>
                    <a:pt x="11516" y="11130"/>
                  </a:cubicBezTo>
                  <a:cubicBezTo>
                    <a:pt x="11951" y="10530"/>
                    <a:pt x="12048" y="10107"/>
                    <a:pt x="12048" y="9577"/>
                  </a:cubicBezTo>
                  <a:cubicBezTo>
                    <a:pt x="12048" y="9048"/>
                    <a:pt x="11951" y="8413"/>
                    <a:pt x="11661" y="8060"/>
                  </a:cubicBezTo>
                  <a:cubicBezTo>
                    <a:pt x="11370" y="7707"/>
                    <a:pt x="10886" y="7636"/>
                    <a:pt x="10450" y="7813"/>
                  </a:cubicBezTo>
                  <a:cubicBezTo>
                    <a:pt x="10014" y="7989"/>
                    <a:pt x="9627" y="8413"/>
                    <a:pt x="9336" y="8977"/>
                  </a:cubicBezTo>
                  <a:cubicBezTo>
                    <a:pt x="9046" y="9542"/>
                    <a:pt x="8852" y="10248"/>
                    <a:pt x="8755" y="10777"/>
                  </a:cubicBezTo>
                  <a:cubicBezTo>
                    <a:pt x="8658" y="11307"/>
                    <a:pt x="8658" y="11660"/>
                    <a:pt x="8852" y="11942"/>
                  </a:cubicBezTo>
                  <a:cubicBezTo>
                    <a:pt x="9046" y="12224"/>
                    <a:pt x="9433" y="12436"/>
                    <a:pt x="9869" y="12507"/>
                  </a:cubicBezTo>
                  <a:cubicBezTo>
                    <a:pt x="10305" y="12577"/>
                    <a:pt x="10789" y="12507"/>
                    <a:pt x="11177" y="12295"/>
                  </a:cubicBezTo>
                  <a:cubicBezTo>
                    <a:pt x="11564" y="12083"/>
                    <a:pt x="11855" y="11730"/>
                    <a:pt x="12145" y="11695"/>
                  </a:cubicBezTo>
                  <a:cubicBezTo>
                    <a:pt x="12436" y="11660"/>
                    <a:pt x="12726" y="11942"/>
                    <a:pt x="13114" y="11977"/>
                  </a:cubicBezTo>
                  <a:cubicBezTo>
                    <a:pt x="13501" y="12013"/>
                    <a:pt x="13986" y="11801"/>
                    <a:pt x="14373" y="11483"/>
                  </a:cubicBezTo>
                  <a:cubicBezTo>
                    <a:pt x="14760" y="11166"/>
                    <a:pt x="15051" y="10742"/>
                    <a:pt x="15293" y="10213"/>
                  </a:cubicBezTo>
                  <a:cubicBezTo>
                    <a:pt x="15535" y="9683"/>
                    <a:pt x="15729" y="9048"/>
                    <a:pt x="15777" y="8907"/>
                  </a:cubicBezTo>
                  <a:cubicBezTo>
                    <a:pt x="15826" y="8766"/>
                    <a:pt x="15729" y="9118"/>
                    <a:pt x="15681" y="9683"/>
                  </a:cubicBezTo>
                  <a:cubicBezTo>
                    <a:pt x="15632" y="10248"/>
                    <a:pt x="15632" y="11024"/>
                    <a:pt x="15777" y="11554"/>
                  </a:cubicBezTo>
                  <a:cubicBezTo>
                    <a:pt x="15923" y="12083"/>
                    <a:pt x="16213" y="12366"/>
                    <a:pt x="16601" y="12542"/>
                  </a:cubicBezTo>
                  <a:cubicBezTo>
                    <a:pt x="16988" y="12718"/>
                    <a:pt x="17473" y="12789"/>
                    <a:pt x="17908" y="12683"/>
                  </a:cubicBezTo>
                  <a:cubicBezTo>
                    <a:pt x="18344" y="12577"/>
                    <a:pt x="18732" y="12295"/>
                    <a:pt x="19071" y="11695"/>
                  </a:cubicBezTo>
                  <a:cubicBezTo>
                    <a:pt x="19410" y="11095"/>
                    <a:pt x="19700" y="10177"/>
                    <a:pt x="19846" y="9542"/>
                  </a:cubicBezTo>
                  <a:cubicBezTo>
                    <a:pt x="19991" y="8907"/>
                    <a:pt x="19991" y="8554"/>
                    <a:pt x="19846" y="8518"/>
                  </a:cubicBezTo>
                  <a:cubicBezTo>
                    <a:pt x="19700" y="8483"/>
                    <a:pt x="19410" y="8766"/>
                    <a:pt x="19313" y="9471"/>
                  </a:cubicBezTo>
                  <a:cubicBezTo>
                    <a:pt x="19216" y="10177"/>
                    <a:pt x="19313" y="11307"/>
                    <a:pt x="19700" y="12895"/>
                  </a:cubicBezTo>
                  <a:cubicBezTo>
                    <a:pt x="20088" y="14483"/>
                    <a:pt x="20766" y="16530"/>
                    <a:pt x="21056" y="17977"/>
                  </a:cubicBezTo>
                  <a:cubicBezTo>
                    <a:pt x="21347" y="19424"/>
                    <a:pt x="21250" y="20271"/>
                    <a:pt x="20911" y="20801"/>
                  </a:cubicBezTo>
                  <a:cubicBezTo>
                    <a:pt x="20572" y="21330"/>
                    <a:pt x="19991" y="21542"/>
                    <a:pt x="19216" y="21507"/>
                  </a:cubicBezTo>
                  <a:cubicBezTo>
                    <a:pt x="18441" y="21471"/>
                    <a:pt x="17473" y="21189"/>
                    <a:pt x="16795" y="20554"/>
                  </a:cubicBezTo>
                  <a:cubicBezTo>
                    <a:pt x="16117" y="19918"/>
                    <a:pt x="15729" y="18930"/>
                    <a:pt x="15874" y="18118"/>
                  </a:cubicBezTo>
                  <a:cubicBezTo>
                    <a:pt x="16020" y="17307"/>
                    <a:pt x="16698" y="16671"/>
                    <a:pt x="17376" y="1603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8" name="Line"/>
            <p:cNvSpPr/>
            <p:nvPr/>
          </p:nvSpPr>
          <p:spPr>
            <a:xfrm>
              <a:off x="8561585" y="7769155"/>
              <a:ext cx="115003" cy="226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7" fill="norm" stroke="1" extrusionOk="0">
                  <a:moveTo>
                    <a:pt x="21600" y="6300"/>
                  </a:moveTo>
                  <a:cubicBezTo>
                    <a:pt x="21120" y="5100"/>
                    <a:pt x="20640" y="3900"/>
                    <a:pt x="19440" y="2820"/>
                  </a:cubicBezTo>
                  <a:cubicBezTo>
                    <a:pt x="18240" y="1740"/>
                    <a:pt x="16320" y="780"/>
                    <a:pt x="13680" y="300"/>
                  </a:cubicBezTo>
                  <a:cubicBezTo>
                    <a:pt x="11040" y="-180"/>
                    <a:pt x="7680" y="-180"/>
                    <a:pt x="6000" y="1020"/>
                  </a:cubicBezTo>
                  <a:cubicBezTo>
                    <a:pt x="4320" y="2220"/>
                    <a:pt x="4320" y="4620"/>
                    <a:pt x="6240" y="7020"/>
                  </a:cubicBezTo>
                  <a:cubicBezTo>
                    <a:pt x="8160" y="9420"/>
                    <a:pt x="12000" y="11820"/>
                    <a:pt x="14160" y="13740"/>
                  </a:cubicBezTo>
                  <a:cubicBezTo>
                    <a:pt x="16320" y="15660"/>
                    <a:pt x="16800" y="17100"/>
                    <a:pt x="16080" y="18300"/>
                  </a:cubicBezTo>
                  <a:cubicBezTo>
                    <a:pt x="15360" y="19500"/>
                    <a:pt x="13440" y="20460"/>
                    <a:pt x="11280" y="20940"/>
                  </a:cubicBezTo>
                  <a:cubicBezTo>
                    <a:pt x="9120" y="21420"/>
                    <a:pt x="6720" y="21420"/>
                    <a:pt x="4800" y="19980"/>
                  </a:cubicBezTo>
                  <a:cubicBezTo>
                    <a:pt x="2880" y="18540"/>
                    <a:pt x="1440" y="15660"/>
                    <a:pt x="0" y="1278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9" name="Line"/>
            <p:cNvSpPr/>
            <p:nvPr/>
          </p:nvSpPr>
          <p:spPr>
            <a:xfrm>
              <a:off x="8676587" y="7571952"/>
              <a:ext cx="117956" cy="509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537" fill="norm" stroke="1" extrusionOk="0">
                  <a:moveTo>
                    <a:pt x="5515" y="153"/>
                  </a:moveTo>
                  <a:cubicBezTo>
                    <a:pt x="7813" y="45"/>
                    <a:pt x="10111" y="-63"/>
                    <a:pt x="12179" y="45"/>
                  </a:cubicBezTo>
                  <a:cubicBezTo>
                    <a:pt x="14247" y="153"/>
                    <a:pt x="16085" y="477"/>
                    <a:pt x="17923" y="2151"/>
                  </a:cubicBezTo>
                  <a:cubicBezTo>
                    <a:pt x="19762" y="3825"/>
                    <a:pt x="21600" y="6849"/>
                    <a:pt x="21140" y="9819"/>
                  </a:cubicBezTo>
                  <a:cubicBezTo>
                    <a:pt x="20681" y="12789"/>
                    <a:pt x="17923" y="15705"/>
                    <a:pt x="14017" y="17649"/>
                  </a:cubicBezTo>
                  <a:cubicBezTo>
                    <a:pt x="10111" y="19593"/>
                    <a:pt x="5055" y="20565"/>
                    <a:pt x="0" y="21537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0" name="Line"/>
            <p:cNvSpPr/>
            <p:nvPr/>
          </p:nvSpPr>
          <p:spPr>
            <a:xfrm>
              <a:off x="6897880" y="6019198"/>
              <a:ext cx="929494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600" fill="norm" stroke="1" extrusionOk="0">
                  <a:moveTo>
                    <a:pt x="0" y="0"/>
                  </a:moveTo>
                  <a:cubicBezTo>
                    <a:pt x="175" y="1440"/>
                    <a:pt x="349" y="2880"/>
                    <a:pt x="1368" y="3420"/>
                  </a:cubicBezTo>
                  <a:cubicBezTo>
                    <a:pt x="2387" y="3960"/>
                    <a:pt x="4250" y="3600"/>
                    <a:pt x="6404" y="3420"/>
                  </a:cubicBezTo>
                  <a:cubicBezTo>
                    <a:pt x="8558" y="3240"/>
                    <a:pt x="11004" y="3240"/>
                    <a:pt x="13391" y="3420"/>
                  </a:cubicBezTo>
                  <a:cubicBezTo>
                    <a:pt x="15778" y="3600"/>
                    <a:pt x="18107" y="3960"/>
                    <a:pt x="19562" y="4140"/>
                  </a:cubicBezTo>
                  <a:cubicBezTo>
                    <a:pt x="21018" y="4320"/>
                    <a:pt x="21600" y="4320"/>
                    <a:pt x="20843" y="4500"/>
                  </a:cubicBezTo>
                  <a:cubicBezTo>
                    <a:pt x="20086" y="4680"/>
                    <a:pt x="17990" y="5040"/>
                    <a:pt x="15865" y="5400"/>
                  </a:cubicBezTo>
                  <a:cubicBezTo>
                    <a:pt x="13740" y="5760"/>
                    <a:pt x="11586" y="6120"/>
                    <a:pt x="9577" y="6840"/>
                  </a:cubicBezTo>
                  <a:cubicBezTo>
                    <a:pt x="7569" y="7560"/>
                    <a:pt x="5706" y="8640"/>
                    <a:pt x="5385" y="8640"/>
                  </a:cubicBezTo>
                  <a:cubicBezTo>
                    <a:pt x="5065" y="8640"/>
                    <a:pt x="6288" y="7560"/>
                    <a:pt x="8035" y="6480"/>
                  </a:cubicBezTo>
                  <a:cubicBezTo>
                    <a:pt x="9781" y="5400"/>
                    <a:pt x="12052" y="4320"/>
                    <a:pt x="14060" y="3600"/>
                  </a:cubicBezTo>
                  <a:cubicBezTo>
                    <a:pt x="16069" y="2880"/>
                    <a:pt x="17816" y="2520"/>
                    <a:pt x="18864" y="2340"/>
                  </a:cubicBezTo>
                  <a:cubicBezTo>
                    <a:pt x="19912" y="2160"/>
                    <a:pt x="20261" y="2160"/>
                    <a:pt x="20203" y="2520"/>
                  </a:cubicBezTo>
                  <a:cubicBezTo>
                    <a:pt x="20144" y="2880"/>
                    <a:pt x="19679" y="3600"/>
                    <a:pt x="18281" y="5220"/>
                  </a:cubicBezTo>
                  <a:cubicBezTo>
                    <a:pt x="16884" y="6840"/>
                    <a:pt x="14555" y="9360"/>
                    <a:pt x="12838" y="11160"/>
                  </a:cubicBezTo>
                  <a:cubicBezTo>
                    <a:pt x="11120" y="12960"/>
                    <a:pt x="10014" y="14040"/>
                    <a:pt x="9024" y="15120"/>
                  </a:cubicBezTo>
                  <a:cubicBezTo>
                    <a:pt x="8035" y="16200"/>
                    <a:pt x="7161" y="17280"/>
                    <a:pt x="7016" y="17820"/>
                  </a:cubicBezTo>
                  <a:cubicBezTo>
                    <a:pt x="6870" y="18360"/>
                    <a:pt x="7452" y="18360"/>
                    <a:pt x="8296" y="18900"/>
                  </a:cubicBezTo>
                  <a:cubicBezTo>
                    <a:pt x="9141" y="19440"/>
                    <a:pt x="10247" y="20520"/>
                    <a:pt x="11353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1" name="Line"/>
            <p:cNvSpPr/>
            <p:nvPr/>
          </p:nvSpPr>
          <p:spPr>
            <a:xfrm>
              <a:off x="8631791" y="6088518"/>
              <a:ext cx="1363493" cy="137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461" fill="norm" stroke="1" extrusionOk="0">
                  <a:moveTo>
                    <a:pt x="1437" y="13150"/>
                  </a:moveTo>
                  <a:cubicBezTo>
                    <a:pt x="1235" y="11950"/>
                    <a:pt x="1033" y="10750"/>
                    <a:pt x="1033" y="10150"/>
                  </a:cubicBezTo>
                  <a:cubicBezTo>
                    <a:pt x="1033" y="9550"/>
                    <a:pt x="1235" y="9550"/>
                    <a:pt x="2064" y="9150"/>
                  </a:cubicBezTo>
                  <a:cubicBezTo>
                    <a:pt x="2893" y="8750"/>
                    <a:pt x="4350" y="7950"/>
                    <a:pt x="5866" y="6950"/>
                  </a:cubicBezTo>
                  <a:cubicBezTo>
                    <a:pt x="7383" y="5950"/>
                    <a:pt x="8961" y="4750"/>
                    <a:pt x="10559" y="3750"/>
                  </a:cubicBezTo>
                  <a:cubicBezTo>
                    <a:pt x="12156" y="2750"/>
                    <a:pt x="13774" y="1950"/>
                    <a:pt x="15311" y="1350"/>
                  </a:cubicBezTo>
                  <a:cubicBezTo>
                    <a:pt x="16848" y="750"/>
                    <a:pt x="18305" y="350"/>
                    <a:pt x="19255" y="150"/>
                  </a:cubicBezTo>
                  <a:cubicBezTo>
                    <a:pt x="20206" y="-50"/>
                    <a:pt x="20651" y="-50"/>
                    <a:pt x="20994" y="150"/>
                  </a:cubicBezTo>
                  <a:cubicBezTo>
                    <a:pt x="21338" y="350"/>
                    <a:pt x="21581" y="750"/>
                    <a:pt x="21581" y="1350"/>
                  </a:cubicBezTo>
                  <a:cubicBezTo>
                    <a:pt x="21581" y="1950"/>
                    <a:pt x="21338" y="2750"/>
                    <a:pt x="20428" y="3550"/>
                  </a:cubicBezTo>
                  <a:cubicBezTo>
                    <a:pt x="19518" y="4350"/>
                    <a:pt x="17941" y="5150"/>
                    <a:pt x="16262" y="5550"/>
                  </a:cubicBezTo>
                  <a:cubicBezTo>
                    <a:pt x="14583" y="5950"/>
                    <a:pt x="12803" y="5950"/>
                    <a:pt x="11105" y="6150"/>
                  </a:cubicBezTo>
                  <a:cubicBezTo>
                    <a:pt x="9406" y="6350"/>
                    <a:pt x="7788" y="6750"/>
                    <a:pt x="6129" y="7350"/>
                  </a:cubicBezTo>
                  <a:cubicBezTo>
                    <a:pt x="4471" y="7950"/>
                    <a:pt x="2772" y="8750"/>
                    <a:pt x="2651" y="8750"/>
                  </a:cubicBezTo>
                  <a:cubicBezTo>
                    <a:pt x="2529" y="8750"/>
                    <a:pt x="3985" y="7950"/>
                    <a:pt x="5563" y="7350"/>
                  </a:cubicBezTo>
                  <a:cubicBezTo>
                    <a:pt x="7141" y="6750"/>
                    <a:pt x="8839" y="6350"/>
                    <a:pt x="10498" y="6150"/>
                  </a:cubicBezTo>
                  <a:cubicBezTo>
                    <a:pt x="12156" y="5950"/>
                    <a:pt x="13774" y="5950"/>
                    <a:pt x="15150" y="5950"/>
                  </a:cubicBezTo>
                  <a:cubicBezTo>
                    <a:pt x="16525" y="5950"/>
                    <a:pt x="17657" y="5950"/>
                    <a:pt x="18325" y="5950"/>
                  </a:cubicBezTo>
                  <a:cubicBezTo>
                    <a:pt x="18992" y="5950"/>
                    <a:pt x="19194" y="5950"/>
                    <a:pt x="18568" y="6350"/>
                  </a:cubicBezTo>
                  <a:cubicBezTo>
                    <a:pt x="17941" y="6750"/>
                    <a:pt x="16484" y="7550"/>
                    <a:pt x="15028" y="8550"/>
                  </a:cubicBezTo>
                  <a:cubicBezTo>
                    <a:pt x="13572" y="9550"/>
                    <a:pt x="12116" y="10750"/>
                    <a:pt x="10559" y="11950"/>
                  </a:cubicBezTo>
                  <a:cubicBezTo>
                    <a:pt x="9001" y="13150"/>
                    <a:pt x="7343" y="14350"/>
                    <a:pt x="5664" y="15750"/>
                  </a:cubicBezTo>
                  <a:cubicBezTo>
                    <a:pt x="3985" y="17150"/>
                    <a:pt x="2287" y="18750"/>
                    <a:pt x="1296" y="19750"/>
                  </a:cubicBezTo>
                  <a:cubicBezTo>
                    <a:pt x="305" y="20750"/>
                    <a:pt x="21" y="21150"/>
                    <a:pt x="1" y="21350"/>
                  </a:cubicBezTo>
                  <a:cubicBezTo>
                    <a:pt x="-19" y="21550"/>
                    <a:pt x="224" y="21550"/>
                    <a:pt x="1012" y="20750"/>
                  </a:cubicBezTo>
                  <a:cubicBezTo>
                    <a:pt x="1801" y="19950"/>
                    <a:pt x="3136" y="18350"/>
                    <a:pt x="4673" y="16750"/>
                  </a:cubicBezTo>
                  <a:cubicBezTo>
                    <a:pt x="6210" y="15150"/>
                    <a:pt x="7950" y="13550"/>
                    <a:pt x="9588" y="12150"/>
                  </a:cubicBezTo>
                  <a:cubicBezTo>
                    <a:pt x="11226" y="10750"/>
                    <a:pt x="12763" y="9550"/>
                    <a:pt x="14341" y="8550"/>
                  </a:cubicBezTo>
                  <a:cubicBezTo>
                    <a:pt x="15918" y="7550"/>
                    <a:pt x="17536" y="6750"/>
                    <a:pt x="18547" y="6150"/>
                  </a:cubicBezTo>
                  <a:cubicBezTo>
                    <a:pt x="19559" y="5550"/>
                    <a:pt x="19963" y="5150"/>
                    <a:pt x="20003" y="4950"/>
                  </a:cubicBezTo>
                  <a:cubicBezTo>
                    <a:pt x="20044" y="4750"/>
                    <a:pt x="19720" y="4750"/>
                    <a:pt x="18932" y="5350"/>
                  </a:cubicBezTo>
                  <a:cubicBezTo>
                    <a:pt x="18143" y="5950"/>
                    <a:pt x="16889" y="7150"/>
                    <a:pt x="15554" y="8350"/>
                  </a:cubicBezTo>
                  <a:cubicBezTo>
                    <a:pt x="14219" y="9550"/>
                    <a:pt x="12803" y="10750"/>
                    <a:pt x="11347" y="12150"/>
                  </a:cubicBezTo>
                  <a:cubicBezTo>
                    <a:pt x="9891" y="13550"/>
                    <a:pt x="8394" y="15150"/>
                    <a:pt x="7080" y="16550"/>
                  </a:cubicBezTo>
                  <a:cubicBezTo>
                    <a:pt x="5765" y="17950"/>
                    <a:pt x="4633" y="19150"/>
                    <a:pt x="3844" y="19950"/>
                  </a:cubicBezTo>
                  <a:cubicBezTo>
                    <a:pt x="3055" y="20750"/>
                    <a:pt x="2610" y="21150"/>
                    <a:pt x="2529" y="21350"/>
                  </a:cubicBezTo>
                  <a:cubicBezTo>
                    <a:pt x="2448" y="21550"/>
                    <a:pt x="2732" y="21550"/>
                    <a:pt x="3601" y="20350"/>
                  </a:cubicBezTo>
                  <a:cubicBezTo>
                    <a:pt x="4471" y="19150"/>
                    <a:pt x="5927" y="16750"/>
                    <a:pt x="7403" y="14750"/>
                  </a:cubicBezTo>
                  <a:cubicBezTo>
                    <a:pt x="8880" y="12750"/>
                    <a:pt x="10377" y="11150"/>
                    <a:pt x="11873" y="9550"/>
                  </a:cubicBezTo>
                  <a:cubicBezTo>
                    <a:pt x="13370" y="7950"/>
                    <a:pt x="14866" y="6350"/>
                    <a:pt x="16161" y="5350"/>
                  </a:cubicBezTo>
                  <a:cubicBezTo>
                    <a:pt x="17455" y="4350"/>
                    <a:pt x="18547" y="3950"/>
                    <a:pt x="18406" y="4350"/>
                  </a:cubicBezTo>
                  <a:cubicBezTo>
                    <a:pt x="18264" y="4750"/>
                    <a:pt x="16889" y="5950"/>
                    <a:pt x="15311" y="7550"/>
                  </a:cubicBezTo>
                  <a:cubicBezTo>
                    <a:pt x="13734" y="9150"/>
                    <a:pt x="11954" y="11150"/>
                    <a:pt x="10316" y="13150"/>
                  </a:cubicBezTo>
                  <a:cubicBezTo>
                    <a:pt x="8678" y="15150"/>
                    <a:pt x="7181" y="17150"/>
                    <a:pt x="6332" y="18350"/>
                  </a:cubicBezTo>
                  <a:cubicBezTo>
                    <a:pt x="5482" y="19550"/>
                    <a:pt x="5280" y="19950"/>
                    <a:pt x="4977" y="20350"/>
                  </a:cubicBezTo>
                  <a:cubicBezTo>
                    <a:pt x="4673" y="20750"/>
                    <a:pt x="4269" y="21150"/>
                    <a:pt x="4188" y="21350"/>
                  </a:cubicBezTo>
                  <a:cubicBezTo>
                    <a:pt x="4107" y="21550"/>
                    <a:pt x="4350" y="21550"/>
                    <a:pt x="5179" y="20750"/>
                  </a:cubicBezTo>
                  <a:cubicBezTo>
                    <a:pt x="6008" y="19950"/>
                    <a:pt x="7424" y="18350"/>
                    <a:pt x="8860" y="16950"/>
                  </a:cubicBezTo>
                  <a:cubicBezTo>
                    <a:pt x="10296" y="15550"/>
                    <a:pt x="11752" y="14350"/>
                    <a:pt x="12945" y="13350"/>
                  </a:cubicBezTo>
                  <a:cubicBezTo>
                    <a:pt x="14138" y="12350"/>
                    <a:pt x="15069" y="11550"/>
                    <a:pt x="15655" y="11150"/>
                  </a:cubicBezTo>
                  <a:cubicBezTo>
                    <a:pt x="16242" y="10750"/>
                    <a:pt x="16484" y="10750"/>
                    <a:pt x="16525" y="12350"/>
                  </a:cubicBezTo>
                  <a:cubicBezTo>
                    <a:pt x="16565" y="13950"/>
                    <a:pt x="16403" y="17150"/>
                    <a:pt x="16242" y="2035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2" name="Line"/>
            <p:cNvSpPr/>
            <p:nvPr/>
          </p:nvSpPr>
          <p:spPr>
            <a:xfrm>
              <a:off x="6568298" y="5126286"/>
              <a:ext cx="1629321" cy="992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454" fill="norm" stroke="1" extrusionOk="0">
                  <a:moveTo>
                    <a:pt x="17312" y="3391"/>
                  </a:moveTo>
                  <a:cubicBezTo>
                    <a:pt x="16941" y="2728"/>
                    <a:pt x="16570" y="2065"/>
                    <a:pt x="15878" y="1596"/>
                  </a:cubicBezTo>
                  <a:cubicBezTo>
                    <a:pt x="15186" y="1126"/>
                    <a:pt x="14174" y="850"/>
                    <a:pt x="13195" y="657"/>
                  </a:cubicBezTo>
                  <a:cubicBezTo>
                    <a:pt x="12216" y="463"/>
                    <a:pt x="11271" y="353"/>
                    <a:pt x="10191" y="270"/>
                  </a:cubicBezTo>
                  <a:cubicBezTo>
                    <a:pt x="9111" y="187"/>
                    <a:pt x="7896" y="132"/>
                    <a:pt x="6715" y="215"/>
                  </a:cubicBezTo>
                  <a:cubicBezTo>
                    <a:pt x="5534" y="298"/>
                    <a:pt x="4386" y="519"/>
                    <a:pt x="3559" y="878"/>
                  </a:cubicBezTo>
                  <a:cubicBezTo>
                    <a:pt x="2733" y="1237"/>
                    <a:pt x="2226" y="1734"/>
                    <a:pt x="1889" y="2452"/>
                  </a:cubicBezTo>
                  <a:cubicBezTo>
                    <a:pt x="1551" y="3170"/>
                    <a:pt x="1383" y="4109"/>
                    <a:pt x="1163" y="5491"/>
                  </a:cubicBezTo>
                  <a:cubicBezTo>
                    <a:pt x="944" y="6872"/>
                    <a:pt x="674" y="8695"/>
                    <a:pt x="454" y="10601"/>
                  </a:cubicBezTo>
                  <a:cubicBezTo>
                    <a:pt x="235" y="12506"/>
                    <a:pt x="66" y="14495"/>
                    <a:pt x="16" y="15766"/>
                  </a:cubicBezTo>
                  <a:cubicBezTo>
                    <a:pt x="-35" y="17036"/>
                    <a:pt x="32" y="17589"/>
                    <a:pt x="286" y="17975"/>
                  </a:cubicBezTo>
                  <a:cubicBezTo>
                    <a:pt x="539" y="18362"/>
                    <a:pt x="977" y="18583"/>
                    <a:pt x="1754" y="18721"/>
                  </a:cubicBezTo>
                  <a:cubicBezTo>
                    <a:pt x="2530" y="18859"/>
                    <a:pt x="3644" y="18915"/>
                    <a:pt x="4893" y="19053"/>
                  </a:cubicBezTo>
                  <a:cubicBezTo>
                    <a:pt x="6141" y="19191"/>
                    <a:pt x="7525" y="19412"/>
                    <a:pt x="8807" y="19716"/>
                  </a:cubicBezTo>
                  <a:cubicBezTo>
                    <a:pt x="10090" y="20019"/>
                    <a:pt x="11271" y="20406"/>
                    <a:pt x="12419" y="20738"/>
                  </a:cubicBezTo>
                  <a:cubicBezTo>
                    <a:pt x="13566" y="21069"/>
                    <a:pt x="14680" y="21345"/>
                    <a:pt x="15861" y="21428"/>
                  </a:cubicBezTo>
                  <a:cubicBezTo>
                    <a:pt x="17042" y="21511"/>
                    <a:pt x="18291" y="21401"/>
                    <a:pt x="19219" y="21014"/>
                  </a:cubicBezTo>
                  <a:cubicBezTo>
                    <a:pt x="20147" y="20627"/>
                    <a:pt x="20755" y="19964"/>
                    <a:pt x="21109" y="19080"/>
                  </a:cubicBezTo>
                  <a:cubicBezTo>
                    <a:pt x="21464" y="18196"/>
                    <a:pt x="21565" y="17092"/>
                    <a:pt x="21497" y="15821"/>
                  </a:cubicBezTo>
                  <a:cubicBezTo>
                    <a:pt x="21430" y="14550"/>
                    <a:pt x="21194" y="13114"/>
                    <a:pt x="20957" y="11595"/>
                  </a:cubicBezTo>
                  <a:cubicBezTo>
                    <a:pt x="20721" y="10076"/>
                    <a:pt x="20485" y="8474"/>
                    <a:pt x="20198" y="6734"/>
                  </a:cubicBezTo>
                  <a:cubicBezTo>
                    <a:pt x="19911" y="4993"/>
                    <a:pt x="19574" y="3115"/>
                    <a:pt x="19084" y="1900"/>
                  </a:cubicBezTo>
                  <a:cubicBezTo>
                    <a:pt x="18595" y="684"/>
                    <a:pt x="17954" y="132"/>
                    <a:pt x="17262" y="21"/>
                  </a:cubicBezTo>
                  <a:cubicBezTo>
                    <a:pt x="16570" y="-89"/>
                    <a:pt x="15827" y="242"/>
                    <a:pt x="15085" y="57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3" name="Line"/>
            <p:cNvSpPr/>
            <p:nvPr/>
          </p:nvSpPr>
          <p:spPr>
            <a:xfrm>
              <a:off x="8581071" y="5028259"/>
              <a:ext cx="1598897" cy="1080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536" fill="norm" stroke="1" extrusionOk="0">
                  <a:moveTo>
                    <a:pt x="12242" y="2942"/>
                  </a:moveTo>
                  <a:cubicBezTo>
                    <a:pt x="12621" y="2789"/>
                    <a:pt x="13000" y="2636"/>
                    <a:pt x="13293" y="2509"/>
                  </a:cubicBezTo>
                  <a:cubicBezTo>
                    <a:pt x="13586" y="2381"/>
                    <a:pt x="13792" y="2279"/>
                    <a:pt x="13947" y="2101"/>
                  </a:cubicBezTo>
                  <a:cubicBezTo>
                    <a:pt x="14102" y="1923"/>
                    <a:pt x="14206" y="1668"/>
                    <a:pt x="14154" y="1464"/>
                  </a:cubicBezTo>
                  <a:cubicBezTo>
                    <a:pt x="14102" y="1261"/>
                    <a:pt x="13896" y="1108"/>
                    <a:pt x="13189" y="955"/>
                  </a:cubicBezTo>
                  <a:cubicBezTo>
                    <a:pt x="12483" y="802"/>
                    <a:pt x="11278" y="649"/>
                    <a:pt x="10072" y="649"/>
                  </a:cubicBezTo>
                  <a:cubicBezTo>
                    <a:pt x="8866" y="649"/>
                    <a:pt x="7660" y="802"/>
                    <a:pt x="6575" y="1082"/>
                  </a:cubicBezTo>
                  <a:cubicBezTo>
                    <a:pt x="5490" y="1362"/>
                    <a:pt x="4525" y="1770"/>
                    <a:pt x="3871" y="2178"/>
                  </a:cubicBezTo>
                  <a:cubicBezTo>
                    <a:pt x="3216" y="2585"/>
                    <a:pt x="2872" y="2993"/>
                    <a:pt x="2579" y="3935"/>
                  </a:cubicBezTo>
                  <a:cubicBezTo>
                    <a:pt x="2286" y="4878"/>
                    <a:pt x="2045" y="6355"/>
                    <a:pt x="1821" y="7934"/>
                  </a:cubicBezTo>
                  <a:cubicBezTo>
                    <a:pt x="1597" y="9513"/>
                    <a:pt x="1390" y="11194"/>
                    <a:pt x="1184" y="12799"/>
                  </a:cubicBezTo>
                  <a:cubicBezTo>
                    <a:pt x="977" y="14404"/>
                    <a:pt x="770" y="15932"/>
                    <a:pt x="581" y="17002"/>
                  </a:cubicBezTo>
                  <a:cubicBezTo>
                    <a:pt x="391" y="18072"/>
                    <a:pt x="219" y="18683"/>
                    <a:pt x="116" y="19116"/>
                  </a:cubicBezTo>
                  <a:cubicBezTo>
                    <a:pt x="12" y="19549"/>
                    <a:pt x="-22" y="19804"/>
                    <a:pt x="12" y="20033"/>
                  </a:cubicBezTo>
                  <a:cubicBezTo>
                    <a:pt x="47" y="20262"/>
                    <a:pt x="150" y="20466"/>
                    <a:pt x="633" y="20695"/>
                  </a:cubicBezTo>
                  <a:cubicBezTo>
                    <a:pt x="1115" y="20925"/>
                    <a:pt x="1976" y="21179"/>
                    <a:pt x="3113" y="21332"/>
                  </a:cubicBezTo>
                  <a:cubicBezTo>
                    <a:pt x="4250" y="21485"/>
                    <a:pt x="5662" y="21536"/>
                    <a:pt x="7092" y="21536"/>
                  </a:cubicBezTo>
                  <a:cubicBezTo>
                    <a:pt x="8522" y="21536"/>
                    <a:pt x="9968" y="21485"/>
                    <a:pt x="11346" y="21434"/>
                  </a:cubicBezTo>
                  <a:cubicBezTo>
                    <a:pt x="12724" y="21383"/>
                    <a:pt x="14034" y="21332"/>
                    <a:pt x="15205" y="21281"/>
                  </a:cubicBezTo>
                  <a:cubicBezTo>
                    <a:pt x="16376" y="21230"/>
                    <a:pt x="17410" y="21179"/>
                    <a:pt x="18305" y="21027"/>
                  </a:cubicBezTo>
                  <a:cubicBezTo>
                    <a:pt x="19201" y="20874"/>
                    <a:pt x="19959" y="20619"/>
                    <a:pt x="20424" y="20441"/>
                  </a:cubicBezTo>
                  <a:cubicBezTo>
                    <a:pt x="20889" y="20262"/>
                    <a:pt x="21061" y="20161"/>
                    <a:pt x="21216" y="19855"/>
                  </a:cubicBezTo>
                  <a:cubicBezTo>
                    <a:pt x="21371" y="19549"/>
                    <a:pt x="21509" y="19040"/>
                    <a:pt x="21544" y="18072"/>
                  </a:cubicBezTo>
                  <a:cubicBezTo>
                    <a:pt x="21578" y="17104"/>
                    <a:pt x="21509" y="15678"/>
                    <a:pt x="21440" y="14073"/>
                  </a:cubicBezTo>
                  <a:cubicBezTo>
                    <a:pt x="21371" y="12468"/>
                    <a:pt x="21302" y="10685"/>
                    <a:pt x="21320" y="9055"/>
                  </a:cubicBezTo>
                  <a:cubicBezTo>
                    <a:pt x="21337" y="7425"/>
                    <a:pt x="21440" y="5947"/>
                    <a:pt x="21302" y="4674"/>
                  </a:cubicBezTo>
                  <a:cubicBezTo>
                    <a:pt x="21165" y="3400"/>
                    <a:pt x="20786" y="2330"/>
                    <a:pt x="19942" y="1566"/>
                  </a:cubicBezTo>
                  <a:cubicBezTo>
                    <a:pt x="19098" y="802"/>
                    <a:pt x="17789" y="344"/>
                    <a:pt x="16462" y="140"/>
                  </a:cubicBezTo>
                  <a:cubicBezTo>
                    <a:pt x="15136" y="-64"/>
                    <a:pt x="13792" y="-13"/>
                    <a:pt x="12897" y="89"/>
                  </a:cubicBezTo>
                  <a:cubicBezTo>
                    <a:pt x="12001" y="191"/>
                    <a:pt x="11553" y="344"/>
                    <a:pt x="11105" y="49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4" name="Line"/>
            <p:cNvSpPr/>
            <p:nvPr/>
          </p:nvSpPr>
          <p:spPr>
            <a:xfrm>
              <a:off x="6836546" y="5942529"/>
              <a:ext cx="475345" cy="50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3" fill="norm" stroke="1" extrusionOk="0">
                  <a:moveTo>
                    <a:pt x="0" y="6480"/>
                  </a:moveTo>
                  <a:cubicBezTo>
                    <a:pt x="3484" y="8640"/>
                    <a:pt x="6968" y="10800"/>
                    <a:pt x="9348" y="11880"/>
                  </a:cubicBezTo>
                  <a:cubicBezTo>
                    <a:pt x="11729" y="12960"/>
                    <a:pt x="13006" y="12960"/>
                    <a:pt x="13935" y="12960"/>
                  </a:cubicBezTo>
                  <a:cubicBezTo>
                    <a:pt x="14865" y="12960"/>
                    <a:pt x="15445" y="12960"/>
                    <a:pt x="15968" y="11340"/>
                  </a:cubicBezTo>
                  <a:cubicBezTo>
                    <a:pt x="16490" y="9720"/>
                    <a:pt x="16955" y="6480"/>
                    <a:pt x="16723" y="4860"/>
                  </a:cubicBezTo>
                  <a:cubicBezTo>
                    <a:pt x="16490" y="3240"/>
                    <a:pt x="15561" y="3240"/>
                    <a:pt x="13297" y="5940"/>
                  </a:cubicBezTo>
                  <a:cubicBezTo>
                    <a:pt x="11032" y="8640"/>
                    <a:pt x="7432" y="14040"/>
                    <a:pt x="5342" y="17280"/>
                  </a:cubicBezTo>
                  <a:cubicBezTo>
                    <a:pt x="3252" y="20520"/>
                    <a:pt x="2671" y="21600"/>
                    <a:pt x="2729" y="21060"/>
                  </a:cubicBezTo>
                  <a:cubicBezTo>
                    <a:pt x="2787" y="20520"/>
                    <a:pt x="3484" y="18360"/>
                    <a:pt x="5923" y="14580"/>
                  </a:cubicBezTo>
                  <a:cubicBezTo>
                    <a:pt x="8361" y="10800"/>
                    <a:pt x="12542" y="5400"/>
                    <a:pt x="15445" y="2700"/>
                  </a:cubicBezTo>
                  <a:cubicBezTo>
                    <a:pt x="18348" y="0"/>
                    <a:pt x="19974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5" name="Line"/>
            <p:cNvSpPr/>
            <p:nvPr/>
          </p:nvSpPr>
          <p:spPr>
            <a:xfrm>
              <a:off x="7472893" y="5938915"/>
              <a:ext cx="368010" cy="63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6" fill="norm" stroke="1" extrusionOk="0">
                  <a:moveTo>
                    <a:pt x="0" y="13636"/>
                  </a:moveTo>
                  <a:cubicBezTo>
                    <a:pt x="3900" y="10313"/>
                    <a:pt x="7800" y="6990"/>
                    <a:pt x="10500" y="4913"/>
                  </a:cubicBezTo>
                  <a:cubicBezTo>
                    <a:pt x="13200" y="2836"/>
                    <a:pt x="14700" y="2005"/>
                    <a:pt x="16125" y="1175"/>
                  </a:cubicBezTo>
                  <a:cubicBezTo>
                    <a:pt x="17550" y="344"/>
                    <a:pt x="18900" y="-487"/>
                    <a:pt x="19275" y="344"/>
                  </a:cubicBezTo>
                  <a:cubicBezTo>
                    <a:pt x="19650" y="1175"/>
                    <a:pt x="19050" y="3667"/>
                    <a:pt x="16650" y="7405"/>
                  </a:cubicBezTo>
                  <a:cubicBezTo>
                    <a:pt x="14250" y="11144"/>
                    <a:pt x="10050" y="16128"/>
                    <a:pt x="7575" y="18621"/>
                  </a:cubicBezTo>
                  <a:cubicBezTo>
                    <a:pt x="5100" y="21113"/>
                    <a:pt x="4350" y="21113"/>
                    <a:pt x="4500" y="19867"/>
                  </a:cubicBezTo>
                  <a:cubicBezTo>
                    <a:pt x="4650" y="18621"/>
                    <a:pt x="5700" y="16128"/>
                    <a:pt x="8700" y="12805"/>
                  </a:cubicBezTo>
                  <a:cubicBezTo>
                    <a:pt x="11700" y="9482"/>
                    <a:pt x="16650" y="5328"/>
                    <a:pt x="21600" y="1175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6" name="Line"/>
            <p:cNvSpPr/>
            <p:nvPr/>
          </p:nvSpPr>
          <p:spPr>
            <a:xfrm>
              <a:off x="4214486" y="8104578"/>
              <a:ext cx="3893551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0" y="21600"/>
                  </a:moveTo>
                  <a:cubicBezTo>
                    <a:pt x="439" y="20753"/>
                    <a:pt x="879" y="19906"/>
                    <a:pt x="1354" y="18635"/>
                  </a:cubicBezTo>
                  <a:cubicBezTo>
                    <a:pt x="1828" y="17365"/>
                    <a:pt x="2339" y="15671"/>
                    <a:pt x="2828" y="14188"/>
                  </a:cubicBezTo>
                  <a:cubicBezTo>
                    <a:pt x="3317" y="12706"/>
                    <a:pt x="3784" y="11435"/>
                    <a:pt x="4316" y="10588"/>
                  </a:cubicBezTo>
                  <a:cubicBezTo>
                    <a:pt x="4847" y="9741"/>
                    <a:pt x="5443" y="9318"/>
                    <a:pt x="5974" y="8894"/>
                  </a:cubicBezTo>
                  <a:cubicBezTo>
                    <a:pt x="6506" y="8471"/>
                    <a:pt x="6973" y="8047"/>
                    <a:pt x="7462" y="7624"/>
                  </a:cubicBezTo>
                  <a:cubicBezTo>
                    <a:pt x="7951" y="7200"/>
                    <a:pt x="8461" y="6776"/>
                    <a:pt x="8986" y="6353"/>
                  </a:cubicBezTo>
                  <a:cubicBezTo>
                    <a:pt x="9510" y="5929"/>
                    <a:pt x="10049" y="5506"/>
                    <a:pt x="10573" y="5082"/>
                  </a:cubicBezTo>
                  <a:cubicBezTo>
                    <a:pt x="11098" y="4659"/>
                    <a:pt x="11608" y="4235"/>
                    <a:pt x="12118" y="3812"/>
                  </a:cubicBezTo>
                  <a:cubicBezTo>
                    <a:pt x="12628" y="3388"/>
                    <a:pt x="13139" y="2965"/>
                    <a:pt x="13649" y="2541"/>
                  </a:cubicBezTo>
                  <a:cubicBezTo>
                    <a:pt x="14159" y="2118"/>
                    <a:pt x="14669" y="1694"/>
                    <a:pt x="15158" y="1271"/>
                  </a:cubicBezTo>
                  <a:cubicBezTo>
                    <a:pt x="15647" y="847"/>
                    <a:pt x="16115" y="424"/>
                    <a:pt x="16646" y="212"/>
                  </a:cubicBezTo>
                  <a:cubicBezTo>
                    <a:pt x="17178" y="0"/>
                    <a:pt x="17773" y="0"/>
                    <a:pt x="18369" y="0"/>
                  </a:cubicBezTo>
                  <a:cubicBezTo>
                    <a:pt x="18964" y="0"/>
                    <a:pt x="19559" y="0"/>
                    <a:pt x="20069" y="424"/>
                  </a:cubicBezTo>
                  <a:cubicBezTo>
                    <a:pt x="20580" y="847"/>
                    <a:pt x="21005" y="1694"/>
                    <a:pt x="21260" y="2541"/>
                  </a:cubicBezTo>
                  <a:cubicBezTo>
                    <a:pt x="21515" y="3388"/>
                    <a:pt x="21600" y="4235"/>
                    <a:pt x="21593" y="5082"/>
                  </a:cubicBezTo>
                  <a:cubicBezTo>
                    <a:pt x="21586" y="5929"/>
                    <a:pt x="21487" y="6776"/>
                    <a:pt x="21161" y="7624"/>
                  </a:cubicBezTo>
                  <a:cubicBezTo>
                    <a:pt x="20835" y="8471"/>
                    <a:pt x="20282" y="9318"/>
                    <a:pt x="19956" y="9741"/>
                  </a:cubicBezTo>
                  <a:cubicBezTo>
                    <a:pt x="19630" y="10165"/>
                    <a:pt x="19531" y="10165"/>
                    <a:pt x="19431" y="101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7" name="Line"/>
            <p:cNvSpPr/>
            <p:nvPr/>
          </p:nvSpPr>
          <p:spPr>
            <a:xfrm>
              <a:off x="4298822" y="8146930"/>
              <a:ext cx="3519080" cy="72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4" fill="norm" stroke="1" extrusionOk="0">
                  <a:moveTo>
                    <a:pt x="0" y="16705"/>
                  </a:moveTo>
                  <a:cubicBezTo>
                    <a:pt x="424" y="13726"/>
                    <a:pt x="847" y="10746"/>
                    <a:pt x="1373" y="10746"/>
                  </a:cubicBezTo>
                  <a:cubicBezTo>
                    <a:pt x="1898" y="10746"/>
                    <a:pt x="2525" y="13726"/>
                    <a:pt x="3090" y="15960"/>
                  </a:cubicBezTo>
                  <a:cubicBezTo>
                    <a:pt x="3655" y="18195"/>
                    <a:pt x="4157" y="19684"/>
                    <a:pt x="4737" y="20429"/>
                  </a:cubicBezTo>
                  <a:cubicBezTo>
                    <a:pt x="5318" y="21174"/>
                    <a:pt x="5976" y="21174"/>
                    <a:pt x="6635" y="21174"/>
                  </a:cubicBezTo>
                  <a:cubicBezTo>
                    <a:pt x="7294" y="21174"/>
                    <a:pt x="7953" y="21174"/>
                    <a:pt x="8525" y="20429"/>
                  </a:cubicBezTo>
                  <a:cubicBezTo>
                    <a:pt x="9098" y="19684"/>
                    <a:pt x="9584" y="18195"/>
                    <a:pt x="10102" y="16333"/>
                  </a:cubicBezTo>
                  <a:cubicBezTo>
                    <a:pt x="10620" y="14470"/>
                    <a:pt x="11169" y="12236"/>
                    <a:pt x="11702" y="10374"/>
                  </a:cubicBezTo>
                  <a:cubicBezTo>
                    <a:pt x="12235" y="8512"/>
                    <a:pt x="12753" y="7022"/>
                    <a:pt x="13396" y="5533"/>
                  </a:cubicBezTo>
                  <a:cubicBezTo>
                    <a:pt x="14039" y="4043"/>
                    <a:pt x="14808" y="2553"/>
                    <a:pt x="15537" y="1809"/>
                  </a:cubicBezTo>
                  <a:cubicBezTo>
                    <a:pt x="16267" y="1064"/>
                    <a:pt x="16957" y="1064"/>
                    <a:pt x="17584" y="691"/>
                  </a:cubicBezTo>
                  <a:cubicBezTo>
                    <a:pt x="18212" y="319"/>
                    <a:pt x="18776" y="-426"/>
                    <a:pt x="19435" y="319"/>
                  </a:cubicBezTo>
                  <a:cubicBezTo>
                    <a:pt x="20094" y="1064"/>
                    <a:pt x="20847" y="3298"/>
                    <a:pt x="21600" y="55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8" name="Line"/>
            <p:cNvSpPr/>
            <p:nvPr/>
          </p:nvSpPr>
          <p:spPr>
            <a:xfrm>
              <a:off x="1784098" y="8026447"/>
              <a:ext cx="112219" cy="488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0" h="21409" fill="norm" stroke="1" extrusionOk="0">
                  <a:moveTo>
                    <a:pt x="6894" y="13158"/>
                  </a:moveTo>
                  <a:cubicBezTo>
                    <a:pt x="5974" y="15508"/>
                    <a:pt x="5055" y="17859"/>
                    <a:pt x="4596" y="19370"/>
                  </a:cubicBezTo>
                  <a:cubicBezTo>
                    <a:pt x="4136" y="20881"/>
                    <a:pt x="4136" y="21552"/>
                    <a:pt x="3906" y="21384"/>
                  </a:cubicBezTo>
                  <a:cubicBezTo>
                    <a:pt x="3677" y="21216"/>
                    <a:pt x="3217" y="20209"/>
                    <a:pt x="2298" y="17523"/>
                  </a:cubicBezTo>
                  <a:cubicBezTo>
                    <a:pt x="1379" y="14837"/>
                    <a:pt x="0" y="10472"/>
                    <a:pt x="460" y="7394"/>
                  </a:cubicBezTo>
                  <a:cubicBezTo>
                    <a:pt x="919" y="4317"/>
                    <a:pt x="3217" y="2526"/>
                    <a:pt x="5285" y="1463"/>
                  </a:cubicBezTo>
                  <a:cubicBezTo>
                    <a:pt x="7353" y="400"/>
                    <a:pt x="9192" y="64"/>
                    <a:pt x="11260" y="8"/>
                  </a:cubicBezTo>
                  <a:cubicBezTo>
                    <a:pt x="13328" y="-48"/>
                    <a:pt x="15626" y="176"/>
                    <a:pt x="17694" y="1015"/>
                  </a:cubicBezTo>
                  <a:cubicBezTo>
                    <a:pt x="19762" y="1855"/>
                    <a:pt x="21600" y="3310"/>
                    <a:pt x="18613" y="5044"/>
                  </a:cubicBezTo>
                  <a:cubicBezTo>
                    <a:pt x="15626" y="6779"/>
                    <a:pt x="7813" y="8793"/>
                    <a:pt x="0" y="108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9" name="Line"/>
            <p:cNvSpPr/>
            <p:nvPr/>
          </p:nvSpPr>
          <p:spPr>
            <a:xfrm>
              <a:off x="1868433" y="8257915"/>
              <a:ext cx="161005" cy="178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2" fill="norm" stroke="1" extrusionOk="0">
                  <a:moveTo>
                    <a:pt x="0" y="4563"/>
                  </a:moveTo>
                  <a:cubicBezTo>
                    <a:pt x="2743" y="6693"/>
                    <a:pt x="5486" y="8823"/>
                    <a:pt x="7714" y="10800"/>
                  </a:cubicBezTo>
                  <a:cubicBezTo>
                    <a:pt x="9943" y="12777"/>
                    <a:pt x="11657" y="14603"/>
                    <a:pt x="12686" y="16428"/>
                  </a:cubicBezTo>
                  <a:cubicBezTo>
                    <a:pt x="13714" y="18254"/>
                    <a:pt x="14057" y="20079"/>
                    <a:pt x="13371" y="20839"/>
                  </a:cubicBezTo>
                  <a:cubicBezTo>
                    <a:pt x="12686" y="21600"/>
                    <a:pt x="10971" y="21296"/>
                    <a:pt x="9600" y="20231"/>
                  </a:cubicBezTo>
                  <a:cubicBezTo>
                    <a:pt x="8229" y="19166"/>
                    <a:pt x="7200" y="17341"/>
                    <a:pt x="9257" y="13842"/>
                  </a:cubicBezTo>
                  <a:cubicBezTo>
                    <a:pt x="11314" y="10344"/>
                    <a:pt x="16457" y="517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0" name="Line"/>
            <p:cNvSpPr/>
            <p:nvPr/>
          </p:nvSpPr>
          <p:spPr>
            <a:xfrm>
              <a:off x="2081998" y="8133769"/>
              <a:ext cx="154445" cy="29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350" fill="norm" stroke="1" extrusionOk="0">
                  <a:moveTo>
                    <a:pt x="21054" y="660"/>
                  </a:moveTo>
                  <a:cubicBezTo>
                    <a:pt x="19312" y="291"/>
                    <a:pt x="17570" y="-78"/>
                    <a:pt x="15828" y="14"/>
                  </a:cubicBezTo>
                  <a:cubicBezTo>
                    <a:pt x="14086" y="107"/>
                    <a:pt x="12344" y="660"/>
                    <a:pt x="9731" y="2507"/>
                  </a:cubicBezTo>
                  <a:cubicBezTo>
                    <a:pt x="7119" y="4353"/>
                    <a:pt x="3635" y="7491"/>
                    <a:pt x="1719" y="10353"/>
                  </a:cubicBezTo>
                  <a:cubicBezTo>
                    <a:pt x="-198" y="13214"/>
                    <a:pt x="-546" y="15799"/>
                    <a:pt x="848" y="17645"/>
                  </a:cubicBezTo>
                  <a:cubicBezTo>
                    <a:pt x="2241" y="19491"/>
                    <a:pt x="5377" y="20599"/>
                    <a:pt x="8686" y="21060"/>
                  </a:cubicBezTo>
                  <a:cubicBezTo>
                    <a:pt x="11996" y="21522"/>
                    <a:pt x="15480" y="21337"/>
                    <a:pt x="18964" y="211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1" name="Line"/>
            <p:cNvSpPr/>
            <p:nvPr/>
          </p:nvSpPr>
          <p:spPr>
            <a:xfrm>
              <a:off x="2236442" y="8181246"/>
              <a:ext cx="176338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09" y="5520"/>
                    <a:pt x="10017" y="11040"/>
                    <a:pt x="13617" y="14640"/>
                  </a:cubicBezTo>
                  <a:cubicBezTo>
                    <a:pt x="17217" y="18240"/>
                    <a:pt x="19409" y="1992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2" name="Line"/>
            <p:cNvSpPr/>
            <p:nvPr/>
          </p:nvSpPr>
          <p:spPr>
            <a:xfrm>
              <a:off x="2245310" y="8142912"/>
              <a:ext cx="167470" cy="32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21126" y="0"/>
                  </a:moveTo>
                  <a:cubicBezTo>
                    <a:pt x="19514" y="0"/>
                    <a:pt x="17902" y="0"/>
                    <a:pt x="15484" y="1507"/>
                  </a:cubicBezTo>
                  <a:cubicBezTo>
                    <a:pt x="13066" y="3014"/>
                    <a:pt x="9842" y="6028"/>
                    <a:pt x="6941" y="9209"/>
                  </a:cubicBezTo>
                  <a:cubicBezTo>
                    <a:pt x="4039" y="12391"/>
                    <a:pt x="1460" y="15740"/>
                    <a:pt x="493" y="17833"/>
                  </a:cubicBezTo>
                  <a:cubicBezTo>
                    <a:pt x="-474" y="19926"/>
                    <a:pt x="171" y="20763"/>
                    <a:pt x="81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3" name="Line"/>
            <p:cNvSpPr/>
            <p:nvPr/>
          </p:nvSpPr>
          <p:spPr>
            <a:xfrm>
              <a:off x="2414094" y="8334583"/>
              <a:ext cx="75355" cy="190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426" fill="norm" stroke="1" extrusionOk="0">
                  <a:moveTo>
                    <a:pt x="6109" y="0"/>
                  </a:moveTo>
                  <a:cubicBezTo>
                    <a:pt x="3949" y="4608"/>
                    <a:pt x="1789" y="9216"/>
                    <a:pt x="709" y="12816"/>
                  </a:cubicBezTo>
                  <a:cubicBezTo>
                    <a:pt x="-371" y="16416"/>
                    <a:pt x="-371" y="19008"/>
                    <a:pt x="1789" y="20304"/>
                  </a:cubicBezTo>
                  <a:cubicBezTo>
                    <a:pt x="3949" y="21600"/>
                    <a:pt x="8269" y="21600"/>
                    <a:pt x="11869" y="21168"/>
                  </a:cubicBezTo>
                  <a:cubicBezTo>
                    <a:pt x="15469" y="20736"/>
                    <a:pt x="18349" y="19872"/>
                    <a:pt x="21229" y="190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4" name="Line"/>
            <p:cNvSpPr/>
            <p:nvPr/>
          </p:nvSpPr>
          <p:spPr>
            <a:xfrm>
              <a:off x="2343777" y="8441919"/>
              <a:ext cx="191673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5" name="Line"/>
            <p:cNvSpPr/>
            <p:nvPr/>
          </p:nvSpPr>
          <p:spPr>
            <a:xfrm>
              <a:off x="2535449" y="8426585"/>
              <a:ext cx="115003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6" name="Line"/>
            <p:cNvSpPr/>
            <p:nvPr/>
          </p:nvSpPr>
          <p:spPr>
            <a:xfrm>
              <a:off x="2596783" y="8395918"/>
              <a:ext cx="23002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7" name="Line"/>
            <p:cNvSpPr/>
            <p:nvPr/>
          </p:nvSpPr>
          <p:spPr>
            <a:xfrm>
              <a:off x="2681118" y="8358861"/>
              <a:ext cx="138005" cy="128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4" fill="norm" stroke="1" extrusionOk="0">
                  <a:moveTo>
                    <a:pt x="0" y="4870"/>
                  </a:moveTo>
                  <a:cubicBezTo>
                    <a:pt x="1200" y="3176"/>
                    <a:pt x="2400" y="1482"/>
                    <a:pt x="4000" y="635"/>
                  </a:cubicBezTo>
                  <a:cubicBezTo>
                    <a:pt x="5600" y="-212"/>
                    <a:pt x="7600" y="-212"/>
                    <a:pt x="9200" y="635"/>
                  </a:cubicBezTo>
                  <a:cubicBezTo>
                    <a:pt x="10800" y="1482"/>
                    <a:pt x="12000" y="3176"/>
                    <a:pt x="12200" y="5929"/>
                  </a:cubicBezTo>
                  <a:cubicBezTo>
                    <a:pt x="12400" y="8682"/>
                    <a:pt x="11600" y="12494"/>
                    <a:pt x="10200" y="15247"/>
                  </a:cubicBezTo>
                  <a:cubicBezTo>
                    <a:pt x="8800" y="18000"/>
                    <a:pt x="6800" y="19694"/>
                    <a:pt x="7600" y="20541"/>
                  </a:cubicBezTo>
                  <a:cubicBezTo>
                    <a:pt x="8400" y="21388"/>
                    <a:pt x="12000" y="21388"/>
                    <a:pt x="14800" y="21176"/>
                  </a:cubicBezTo>
                  <a:cubicBezTo>
                    <a:pt x="17600" y="20964"/>
                    <a:pt x="19600" y="20541"/>
                    <a:pt x="21600" y="201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8" name="Line"/>
            <p:cNvSpPr/>
            <p:nvPr/>
          </p:nvSpPr>
          <p:spPr>
            <a:xfrm>
              <a:off x="2857456" y="8211914"/>
              <a:ext cx="115003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40" y="14400"/>
                    <a:pt x="2880" y="7200"/>
                    <a:pt x="6480" y="3600"/>
                  </a:cubicBezTo>
                  <a:cubicBezTo>
                    <a:pt x="10080" y="0"/>
                    <a:pt x="1584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9" name="Line"/>
            <p:cNvSpPr/>
            <p:nvPr/>
          </p:nvSpPr>
          <p:spPr>
            <a:xfrm>
              <a:off x="2865123" y="8326916"/>
              <a:ext cx="130337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0" name="Line"/>
            <p:cNvSpPr/>
            <p:nvPr/>
          </p:nvSpPr>
          <p:spPr>
            <a:xfrm>
              <a:off x="3114189" y="8174018"/>
              <a:ext cx="164944" cy="21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302" fill="norm" stroke="1" extrusionOk="0">
                  <a:moveTo>
                    <a:pt x="21448" y="718"/>
                  </a:moveTo>
                  <a:cubicBezTo>
                    <a:pt x="18125" y="210"/>
                    <a:pt x="14802" y="-298"/>
                    <a:pt x="11811" y="210"/>
                  </a:cubicBezTo>
                  <a:cubicBezTo>
                    <a:pt x="8820" y="718"/>
                    <a:pt x="6162" y="2243"/>
                    <a:pt x="4002" y="5547"/>
                  </a:cubicBezTo>
                  <a:cubicBezTo>
                    <a:pt x="1842" y="8850"/>
                    <a:pt x="180" y="13933"/>
                    <a:pt x="14" y="16855"/>
                  </a:cubicBezTo>
                  <a:cubicBezTo>
                    <a:pt x="-152" y="19777"/>
                    <a:pt x="1177" y="20540"/>
                    <a:pt x="4666" y="20921"/>
                  </a:cubicBezTo>
                  <a:cubicBezTo>
                    <a:pt x="8156" y="21302"/>
                    <a:pt x="13805" y="21302"/>
                    <a:pt x="19454" y="213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1" name="Line"/>
            <p:cNvSpPr/>
            <p:nvPr/>
          </p:nvSpPr>
          <p:spPr>
            <a:xfrm>
              <a:off x="3440136" y="7897573"/>
              <a:ext cx="15334" cy="690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600"/>
                    <a:pt x="0" y="7200"/>
                    <a:pt x="0" y="10400"/>
                  </a:cubicBezTo>
                  <a:cubicBezTo>
                    <a:pt x="0" y="13600"/>
                    <a:pt x="0" y="16400"/>
                    <a:pt x="3600" y="18200"/>
                  </a:cubicBezTo>
                  <a:cubicBezTo>
                    <a:pt x="7200" y="20000"/>
                    <a:pt x="14400" y="2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2" name="Line"/>
            <p:cNvSpPr/>
            <p:nvPr/>
          </p:nvSpPr>
          <p:spPr>
            <a:xfrm>
              <a:off x="3501470" y="8227247"/>
              <a:ext cx="153338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948"/>
                    <a:pt x="7200" y="7897"/>
                    <a:pt x="10080" y="11148"/>
                  </a:cubicBezTo>
                  <a:cubicBezTo>
                    <a:pt x="12960" y="14400"/>
                    <a:pt x="15120" y="16955"/>
                    <a:pt x="16920" y="18581"/>
                  </a:cubicBezTo>
                  <a:cubicBezTo>
                    <a:pt x="18720" y="20206"/>
                    <a:pt x="20160" y="20903"/>
                    <a:pt x="20880" y="21252"/>
                  </a:cubicBezTo>
                  <a:cubicBezTo>
                    <a:pt x="21600" y="21600"/>
                    <a:pt x="21600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3" name="Line"/>
            <p:cNvSpPr/>
            <p:nvPr/>
          </p:nvSpPr>
          <p:spPr>
            <a:xfrm>
              <a:off x="3524471" y="8196580"/>
              <a:ext cx="130337" cy="322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212" y="1886"/>
                    <a:pt x="14824" y="3771"/>
                    <a:pt x="11647" y="6771"/>
                  </a:cubicBezTo>
                  <a:cubicBezTo>
                    <a:pt x="8471" y="9771"/>
                    <a:pt x="5506" y="13886"/>
                    <a:pt x="3812" y="16457"/>
                  </a:cubicBezTo>
                  <a:cubicBezTo>
                    <a:pt x="2118" y="19029"/>
                    <a:pt x="1694" y="20057"/>
                    <a:pt x="1271" y="20657"/>
                  </a:cubicBezTo>
                  <a:cubicBezTo>
                    <a:pt x="847" y="21257"/>
                    <a:pt x="424" y="2142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4" name="Line"/>
            <p:cNvSpPr/>
            <p:nvPr/>
          </p:nvSpPr>
          <p:spPr>
            <a:xfrm>
              <a:off x="3647859" y="8311582"/>
              <a:ext cx="68284" cy="245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600" fill="norm" stroke="1" extrusionOk="0">
                  <a:moveTo>
                    <a:pt x="21375" y="0"/>
                  </a:moveTo>
                  <a:cubicBezTo>
                    <a:pt x="14175" y="4950"/>
                    <a:pt x="6975" y="9900"/>
                    <a:pt x="3375" y="12938"/>
                  </a:cubicBezTo>
                  <a:cubicBezTo>
                    <a:pt x="-225" y="15975"/>
                    <a:pt x="-225" y="17100"/>
                    <a:pt x="175" y="18225"/>
                  </a:cubicBezTo>
                  <a:cubicBezTo>
                    <a:pt x="575" y="19350"/>
                    <a:pt x="1375" y="20475"/>
                    <a:pt x="4575" y="21038"/>
                  </a:cubicBezTo>
                  <a:cubicBezTo>
                    <a:pt x="7775" y="21600"/>
                    <a:pt x="13375" y="21600"/>
                    <a:pt x="1897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5" name="Line"/>
            <p:cNvSpPr/>
            <p:nvPr/>
          </p:nvSpPr>
          <p:spPr>
            <a:xfrm>
              <a:off x="3601139" y="8449586"/>
              <a:ext cx="145671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6" name="Line"/>
            <p:cNvSpPr/>
            <p:nvPr/>
          </p:nvSpPr>
          <p:spPr>
            <a:xfrm>
              <a:off x="3892479" y="8349917"/>
              <a:ext cx="92003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7" name="Line"/>
            <p:cNvSpPr/>
            <p:nvPr/>
          </p:nvSpPr>
          <p:spPr>
            <a:xfrm>
              <a:off x="3884812" y="8441919"/>
              <a:ext cx="107337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8" name="Line"/>
            <p:cNvSpPr/>
            <p:nvPr/>
          </p:nvSpPr>
          <p:spPr>
            <a:xfrm>
              <a:off x="4111457" y="8347738"/>
              <a:ext cx="172032" cy="147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180" fill="norm" stroke="1" extrusionOk="0">
                  <a:moveTo>
                    <a:pt x="15438" y="312"/>
                  </a:moveTo>
                  <a:cubicBezTo>
                    <a:pt x="12308" y="-54"/>
                    <a:pt x="9177" y="-420"/>
                    <a:pt x="6360" y="1227"/>
                  </a:cubicBezTo>
                  <a:cubicBezTo>
                    <a:pt x="3543" y="2875"/>
                    <a:pt x="1038" y="6536"/>
                    <a:pt x="256" y="10014"/>
                  </a:cubicBezTo>
                  <a:cubicBezTo>
                    <a:pt x="-527" y="13492"/>
                    <a:pt x="412" y="16787"/>
                    <a:pt x="4169" y="18617"/>
                  </a:cubicBezTo>
                  <a:cubicBezTo>
                    <a:pt x="7925" y="20448"/>
                    <a:pt x="14499" y="20814"/>
                    <a:pt x="21073" y="211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9" name="Line"/>
            <p:cNvSpPr/>
            <p:nvPr/>
          </p:nvSpPr>
          <p:spPr>
            <a:xfrm>
              <a:off x="4199153" y="8173580"/>
              <a:ext cx="177658" cy="483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600" fill="norm" stroke="1" extrusionOk="0">
                  <a:moveTo>
                    <a:pt x="0" y="0"/>
                  </a:moveTo>
                  <a:cubicBezTo>
                    <a:pt x="4629" y="1143"/>
                    <a:pt x="9257" y="2286"/>
                    <a:pt x="13423" y="4457"/>
                  </a:cubicBezTo>
                  <a:cubicBezTo>
                    <a:pt x="17589" y="6629"/>
                    <a:pt x="21291" y="9829"/>
                    <a:pt x="21446" y="12629"/>
                  </a:cubicBezTo>
                  <a:cubicBezTo>
                    <a:pt x="21600" y="15429"/>
                    <a:pt x="18206" y="17829"/>
                    <a:pt x="15737" y="19257"/>
                  </a:cubicBezTo>
                  <a:cubicBezTo>
                    <a:pt x="13269" y="20686"/>
                    <a:pt x="11726" y="21143"/>
                    <a:pt x="1018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0" name="Line"/>
            <p:cNvSpPr/>
            <p:nvPr/>
          </p:nvSpPr>
          <p:spPr>
            <a:xfrm>
              <a:off x="2734786" y="6151192"/>
              <a:ext cx="3925423" cy="1715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9" fill="norm" stroke="1" extrusionOk="0">
                  <a:moveTo>
                    <a:pt x="0" y="21579"/>
                  </a:moveTo>
                  <a:cubicBezTo>
                    <a:pt x="70" y="21225"/>
                    <a:pt x="141" y="20872"/>
                    <a:pt x="281" y="20293"/>
                  </a:cubicBezTo>
                  <a:cubicBezTo>
                    <a:pt x="422" y="19715"/>
                    <a:pt x="633" y="18911"/>
                    <a:pt x="928" y="18091"/>
                  </a:cubicBezTo>
                  <a:cubicBezTo>
                    <a:pt x="1223" y="17272"/>
                    <a:pt x="1603" y="16436"/>
                    <a:pt x="2032" y="15745"/>
                  </a:cubicBezTo>
                  <a:cubicBezTo>
                    <a:pt x="2461" y="15054"/>
                    <a:pt x="2939" y="14508"/>
                    <a:pt x="3445" y="14186"/>
                  </a:cubicBezTo>
                  <a:cubicBezTo>
                    <a:pt x="3952" y="13865"/>
                    <a:pt x="4486" y="13768"/>
                    <a:pt x="4999" y="13704"/>
                  </a:cubicBezTo>
                  <a:cubicBezTo>
                    <a:pt x="5512" y="13640"/>
                    <a:pt x="6005" y="13608"/>
                    <a:pt x="6476" y="13527"/>
                  </a:cubicBezTo>
                  <a:cubicBezTo>
                    <a:pt x="6947" y="13447"/>
                    <a:pt x="7397" y="13318"/>
                    <a:pt x="7889" y="13158"/>
                  </a:cubicBezTo>
                  <a:cubicBezTo>
                    <a:pt x="8381" y="12997"/>
                    <a:pt x="8916" y="12804"/>
                    <a:pt x="9443" y="12627"/>
                  </a:cubicBezTo>
                  <a:cubicBezTo>
                    <a:pt x="9970" y="12450"/>
                    <a:pt x="10491" y="12290"/>
                    <a:pt x="10962" y="12065"/>
                  </a:cubicBezTo>
                  <a:cubicBezTo>
                    <a:pt x="11433" y="11840"/>
                    <a:pt x="11855" y="11550"/>
                    <a:pt x="12319" y="11149"/>
                  </a:cubicBezTo>
                  <a:cubicBezTo>
                    <a:pt x="12783" y="10747"/>
                    <a:pt x="13289" y="10233"/>
                    <a:pt x="13774" y="9718"/>
                  </a:cubicBezTo>
                  <a:cubicBezTo>
                    <a:pt x="14259" y="9204"/>
                    <a:pt x="14723" y="8690"/>
                    <a:pt x="15180" y="8143"/>
                  </a:cubicBezTo>
                  <a:cubicBezTo>
                    <a:pt x="15637" y="7597"/>
                    <a:pt x="16087" y="7018"/>
                    <a:pt x="16545" y="6424"/>
                  </a:cubicBezTo>
                  <a:cubicBezTo>
                    <a:pt x="17002" y="5829"/>
                    <a:pt x="17466" y="5218"/>
                    <a:pt x="17916" y="4591"/>
                  </a:cubicBezTo>
                  <a:cubicBezTo>
                    <a:pt x="18366" y="3965"/>
                    <a:pt x="18802" y="3322"/>
                    <a:pt x="19230" y="2727"/>
                  </a:cubicBezTo>
                  <a:cubicBezTo>
                    <a:pt x="19659" y="2133"/>
                    <a:pt x="20081" y="1586"/>
                    <a:pt x="20398" y="1216"/>
                  </a:cubicBezTo>
                  <a:cubicBezTo>
                    <a:pt x="20714" y="847"/>
                    <a:pt x="20925" y="654"/>
                    <a:pt x="21066" y="541"/>
                  </a:cubicBezTo>
                  <a:cubicBezTo>
                    <a:pt x="21206" y="429"/>
                    <a:pt x="21277" y="397"/>
                    <a:pt x="21305" y="461"/>
                  </a:cubicBezTo>
                  <a:cubicBezTo>
                    <a:pt x="21333" y="525"/>
                    <a:pt x="21319" y="686"/>
                    <a:pt x="21213" y="927"/>
                  </a:cubicBezTo>
                  <a:cubicBezTo>
                    <a:pt x="21108" y="1168"/>
                    <a:pt x="20911" y="1490"/>
                    <a:pt x="20623" y="1779"/>
                  </a:cubicBezTo>
                  <a:cubicBezTo>
                    <a:pt x="20334" y="2068"/>
                    <a:pt x="19955" y="2325"/>
                    <a:pt x="19730" y="2454"/>
                  </a:cubicBezTo>
                  <a:cubicBezTo>
                    <a:pt x="19505" y="2583"/>
                    <a:pt x="19434" y="2583"/>
                    <a:pt x="19350" y="2309"/>
                  </a:cubicBezTo>
                  <a:cubicBezTo>
                    <a:pt x="19266" y="2036"/>
                    <a:pt x="19167" y="1490"/>
                    <a:pt x="19125" y="1120"/>
                  </a:cubicBezTo>
                  <a:cubicBezTo>
                    <a:pt x="19083" y="750"/>
                    <a:pt x="19097" y="558"/>
                    <a:pt x="19181" y="397"/>
                  </a:cubicBezTo>
                  <a:cubicBezTo>
                    <a:pt x="19266" y="236"/>
                    <a:pt x="19420" y="108"/>
                    <a:pt x="19659" y="43"/>
                  </a:cubicBezTo>
                  <a:cubicBezTo>
                    <a:pt x="19898" y="-21"/>
                    <a:pt x="20222" y="-21"/>
                    <a:pt x="20475" y="91"/>
                  </a:cubicBezTo>
                  <a:cubicBezTo>
                    <a:pt x="20728" y="204"/>
                    <a:pt x="20911" y="429"/>
                    <a:pt x="21087" y="975"/>
                  </a:cubicBezTo>
                  <a:cubicBezTo>
                    <a:pt x="21263" y="1522"/>
                    <a:pt x="21431" y="2390"/>
                    <a:pt x="21600" y="32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1" name="Line"/>
            <p:cNvSpPr/>
            <p:nvPr/>
          </p:nvSpPr>
          <p:spPr>
            <a:xfrm>
              <a:off x="2742453" y="5999018"/>
              <a:ext cx="654238" cy="205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2" fill="norm" stroke="1" extrusionOk="0">
                  <a:moveTo>
                    <a:pt x="0" y="10643"/>
                  </a:moveTo>
                  <a:cubicBezTo>
                    <a:pt x="253" y="9602"/>
                    <a:pt x="506" y="8561"/>
                    <a:pt x="1223" y="8171"/>
                  </a:cubicBezTo>
                  <a:cubicBezTo>
                    <a:pt x="1941" y="7781"/>
                    <a:pt x="3122" y="8041"/>
                    <a:pt x="5020" y="8041"/>
                  </a:cubicBezTo>
                  <a:cubicBezTo>
                    <a:pt x="6919" y="8041"/>
                    <a:pt x="9534" y="7781"/>
                    <a:pt x="12277" y="6610"/>
                  </a:cubicBezTo>
                  <a:cubicBezTo>
                    <a:pt x="15019" y="5439"/>
                    <a:pt x="17888" y="3357"/>
                    <a:pt x="19533" y="2055"/>
                  </a:cubicBezTo>
                  <a:cubicBezTo>
                    <a:pt x="21178" y="754"/>
                    <a:pt x="21600" y="234"/>
                    <a:pt x="21600" y="104"/>
                  </a:cubicBezTo>
                  <a:cubicBezTo>
                    <a:pt x="21600" y="-27"/>
                    <a:pt x="21178" y="234"/>
                    <a:pt x="19659" y="1275"/>
                  </a:cubicBezTo>
                  <a:cubicBezTo>
                    <a:pt x="18141" y="2316"/>
                    <a:pt x="15525" y="4137"/>
                    <a:pt x="12572" y="6089"/>
                  </a:cubicBezTo>
                  <a:cubicBezTo>
                    <a:pt x="9619" y="8041"/>
                    <a:pt x="6328" y="10123"/>
                    <a:pt x="4261" y="11294"/>
                  </a:cubicBezTo>
                  <a:cubicBezTo>
                    <a:pt x="2194" y="12465"/>
                    <a:pt x="1350" y="12725"/>
                    <a:pt x="1308" y="12725"/>
                  </a:cubicBezTo>
                  <a:cubicBezTo>
                    <a:pt x="1266" y="12725"/>
                    <a:pt x="2025" y="12465"/>
                    <a:pt x="3839" y="11424"/>
                  </a:cubicBezTo>
                  <a:cubicBezTo>
                    <a:pt x="5653" y="10383"/>
                    <a:pt x="8522" y="8561"/>
                    <a:pt x="11180" y="6610"/>
                  </a:cubicBezTo>
                  <a:cubicBezTo>
                    <a:pt x="13838" y="4658"/>
                    <a:pt x="16284" y="2576"/>
                    <a:pt x="17719" y="1275"/>
                  </a:cubicBezTo>
                  <a:cubicBezTo>
                    <a:pt x="19153" y="-27"/>
                    <a:pt x="19575" y="-547"/>
                    <a:pt x="18436" y="754"/>
                  </a:cubicBezTo>
                  <a:cubicBezTo>
                    <a:pt x="17297" y="2055"/>
                    <a:pt x="14597" y="5178"/>
                    <a:pt x="11728" y="8561"/>
                  </a:cubicBezTo>
                  <a:cubicBezTo>
                    <a:pt x="8859" y="11945"/>
                    <a:pt x="5822" y="15588"/>
                    <a:pt x="3923" y="17800"/>
                  </a:cubicBezTo>
                  <a:cubicBezTo>
                    <a:pt x="2025" y="20012"/>
                    <a:pt x="1266" y="20793"/>
                    <a:pt x="1223" y="20923"/>
                  </a:cubicBezTo>
                  <a:cubicBezTo>
                    <a:pt x="1181" y="21053"/>
                    <a:pt x="1856" y="20533"/>
                    <a:pt x="3713" y="19101"/>
                  </a:cubicBezTo>
                  <a:cubicBezTo>
                    <a:pt x="5569" y="17670"/>
                    <a:pt x="8606" y="15328"/>
                    <a:pt x="11264" y="13506"/>
                  </a:cubicBezTo>
                  <a:cubicBezTo>
                    <a:pt x="13922" y="11684"/>
                    <a:pt x="16200" y="10383"/>
                    <a:pt x="18478" y="90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2" name="Line"/>
            <p:cNvSpPr/>
            <p:nvPr/>
          </p:nvSpPr>
          <p:spPr>
            <a:xfrm>
              <a:off x="2182774" y="2707691"/>
              <a:ext cx="1427396" cy="206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541" fill="norm" stroke="1" extrusionOk="0">
                  <a:moveTo>
                    <a:pt x="0" y="21541"/>
                  </a:moveTo>
                  <a:cubicBezTo>
                    <a:pt x="0" y="20208"/>
                    <a:pt x="0" y="18874"/>
                    <a:pt x="97" y="18208"/>
                  </a:cubicBezTo>
                  <a:cubicBezTo>
                    <a:pt x="193" y="17541"/>
                    <a:pt x="386" y="17541"/>
                    <a:pt x="1198" y="16741"/>
                  </a:cubicBezTo>
                  <a:cubicBezTo>
                    <a:pt x="2009" y="15941"/>
                    <a:pt x="3439" y="14341"/>
                    <a:pt x="4965" y="12608"/>
                  </a:cubicBezTo>
                  <a:cubicBezTo>
                    <a:pt x="6492" y="10874"/>
                    <a:pt x="8114" y="9008"/>
                    <a:pt x="9679" y="7408"/>
                  </a:cubicBezTo>
                  <a:cubicBezTo>
                    <a:pt x="11244" y="5808"/>
                    <a:pt x="12751" y="4474"/>
                    <a:pt x="14239" y="3274"/>
                  </a:cubicBezTo>
                  <a:cubicBezTo>
                    <a:pt x="15727" y="2074"/>
                    <a:pt x="17195" y="1008"/>
                    <a:pt x="18335" y="474"/>
                  </a:cubicBezTo>
                  <a:cubicBezTo>
                    <a:pt x="19475" y="-59"/>
                    <a:pt x="20286" y="-59"/>
                    <a:pt x="20808" y="74"/>
                  </a:cubicBezTo>
                  <a:cubicBezTo>
                    <a:pt x="21330" y="208"/>
                    <a:pt x="21561" y="474"/>
                    <a:pt x="21581" y="874"/>
                  </a:cubicBezTo>
                  <a:cubicBezTo>
                    <a:pt x="21600" y="1274"/>
                    <a:pt x="21407" y="1808"/>
                    <a:pt x="20673" y="2474"/>
                  </a:cubicBezTo>
                  <a:cubicBezTo>
                    <a:pt x="19938" y="3141"/>
                    <a:pt x="18663" y="3941"/>
                    <a:pt x="17910" y="4608"/>
                  </a:cubicBezTo>
                  <a:cubicBezTo>
                    <a:pt x="17156" y="5274"/>
                    <a:pt x="16925" y="5808"/>
                    <a:pt x="16693" y="63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843" name="Drawing"/>
          <p:cNvGrpSpPr/>
          <p:nvPr/>
        </p:nvGrpSpPr>
        <p:grpSpPr>
          <a:xfrm>
            <a:off x="7462698" y="2673464"/>
            <a:ext cx="4242452" cy="3727709"/>
            <a:chOff x="0" y="0"/>
            <a:chExt cx="4242451" cy="3727708"/>
          </a:xfrm>
        </p:grpSpPr>
        <p:sp>
          <p:nvSpPr>
            <p:cNvPr id="1834" name="Line"/>
            <p:cNvSpPr/>
            <p:nvPr/>
          </p:nvSpPr>
          <p:spPr>
            <a:xfrm>
              <a:off x="2971870" y="170979"/>
              <a:ext cx="754268" cy="2361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576" fill="norm" stroke="1" extrusionOk="0">
                  <a:moveTo>
                    <a:pt x="2618" y="630"/>
                  </a:moveTo>
                  <a:cubicBezTo>
                    <a:pt x="5164" y="513"/>
                    <a:pt x="7709" y="396"/>
                    <a:pt x="10327" y="280"/>
                  </a:cubicBezTo>
                  <a:cubicBezTo>
                    <a:pt x="12945" y="163"/>
                    <a:pt x="15636" y="46"/>
                    <a:pt x="17455" y="11"/>
                  </a:cubicBezTo>
                  <a:cubicBezTo>
                    <a:pt x="19273" y="-24"/>
                    <a:pt x="20218" y="23"/>
                    <a:pt x="20800" y="151"/>
                  </a:cubicBezTo>
                  <a:cubicBezTo>
                    <a:pt x="21382" y="280"/>
                    <a:pt x="21600" y="490"/>
                    <a:pt x="21382" y="992"/>
                  </a:cubicBezTo>
                  <a:cubicBezTo>
                    <a:pt x="21164" y="1494"/>
                    <a:pt x="20509" y="2288"/>
                    <a:pt x="19891" y="3093"/>
                  </a:cubicBezTo>
                  <a:cubicBezTo>
                    <a:pt x="19273" y="3899"/>
                    <a:pt x="18691" y="4716"/>
                    <a:pt x="18255" y="5534"/>
                  </a:cubicBezTo>
                  <a:cubicBezTo>
                    <a:pt x="17818" y="6351"/>
                    <a:pt x="17527" y="7168"/>
                    <a:pt x="17382" y="8009"/>
                  </a:cubicBezTo>
                  <a:cubicBezTo>
                    <a:pt x="17236" y="8850"/>
                    <a:pt x="17236" y="9714"/>
                    <a:pt x="17309" y="10554"/>
                  </a:cubicBezTo>
                  <a:cubicBezTo>
                    <a:pt x="17382" y="11395"/>
                    <a:pt x="17527" y="12212"/>
                    <a:pt x="17636" y="12948"/>
                  </a:cubicBezTo>
                  <a:cubicBezTo>
                    <a:pt x="17745" y="13683"/>
                    <a:pt x="17818" y="14337"/>
                    <a:pt x="17673" y="15108"/>
                  </a:cubicBezTo>
                  <a:cubicBezTo>
                    <a:pt x="17527" y="15878"/>
                    <a:pt x="17164" y="16766"/>
                    <a:pt x="16909" y="17618"/>
                  </a:cubicBezTo>
                  <a:cubicBezTo>
                    <a:pt x="16655" y="18470"/>
                    <a:pt x="16509" y="19288"/>
                    <a:pt x="16436" y="19813"/>
                  </a:cubicBezTo>
                  <a:cubicBezTo>
                    <a:pt x="16364" y="20338"/>
                    <a:pt x="16364" y="20572"/>
                    <a:pt x="16255" y="20747"/>
                  </a:cubicBezTo>
                  <a:cubicBezTo>
                    <a:pt x="16145" y="20922"/>
                    <a:pt x="15927" y="21039"/>
                    <a:pt x="14655" y="21144"/>
                  </a:cubicBezTo>
                  <a:cubicBezTo>
                    <a:pt x="13382" y="21249"/>
                    <a:pt x="11055" y="21342"/>
                    <a:pt x="8436" y="21413"/>
                  </a:cubicBezTo>
                  <a:cubicBezTo>
                    <a:pt x="5818" y="21483"/>
                    <a:pt x="2909" y="21529"/>
                    <a:pt x="0" y="215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5" name="Line"/>
            <p:cNvSpPr/>
            <p:nvPr/>
          </p:nvSpPr>
          <p:spPr>
            <a:xfrm>
              <a:off x="2703531" y="356081"/>
              <a:ext cx="166968" cy="526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3" h="21504" fill="norm" stroke="1" extrusionOk="0">
                  <a:moveTo>
                    <a:pt x="953" y="7779"/>
                  </a:moveTo>
                  <a:cubicBezTo>
                    <a:pt x="1271" y="11327"/>
                    <a:pt x="1588" y="14875"/>
                    <a:pt x="1747" y="16962"/>
                  </a:cubicBezTo>
                  <a:cubicBezTo>
                    <a:pt x="1906" y="19049"/>
                    <a:pt x="1906" y="19675"/>
                    <a:pt x="1747" y="20301"/>
                  </a:cubicBezTo>
                  <a:cubicBezTo>
                    <a:pt x="1588" y="20927"/>
                    <a:pt x="1271" y="21553"/>
                    <a:pt x="1112" y="21501"/>
                  </a:cubicBezTo>
                  <a:cubicBezTo>
                    <a:pt x="953" y="21449"/>
                    <a:pt x="953" y="20718"/>
                    <a:pt x="1429" y="18475"/>
                  </a:cubicBezTo>
                  <a:cubicBezTo>
                    <a:pt x="1906" y="16231"/>
                    <a:pt x="2859" y="12475"/>
                    <a:pt x="4606" y="9292"/>
                  </a:cubicBezTo>
                  <a:cubicBezTo>
                    <a:pt x="6353" y="6110"/>
                    <a:pt x="8894" y="3501"/>
                    <a:pt x="10800" y="1988"/>
                  </a:cubicBezTo>
                  <a:cubicBezTo>
                    <a:pt x="12706" y="475"/>
                    <a:pt x="13977" y="57"/>
                    <a:pt x="15247" y="5"/>
                  </a:cubicBezTo>
                  <a:cubicBezTo>
                    <a:pt x="16518" y="-47"/>
                    <a:pt x="17788" y="266"/>
                    <a:pt x="19059" y="1257"/>
                  </a:cubicBezTo>
                  <a:cubicBezTo>
                    <a:pt x="20329" y="2249"/>
                    <a:pt x="21600" y="3918"/>
                    <a:pt x="20012" y="5431"/>
                  </a:cubicBezTo>
                  <a:cubicBezTo>
                    <a:pt x="18424" y="6944"/>
                    <a:pt x="13977" y="8301"/>
                    <a:pt x="10165" y="9292"/>
                  </a:cubicBezTo>
                  <a:cubicBezTo>
                    <a:pt x="6353" y="10283"/>
                    <a:pt x="3176" y="10910"/>
                    <a:pt x="0" y="115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6" name="Line"/>
            <p:cNvSpPr/>
            <p:nvPr/>
          </p:nvSpPr>
          <p:spPr>
            <a:xfrm>
              <a:off x="2854030" y="726670"/>
              <a:ext cx="125508" cy="134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414" fill="norm" stroke="1" extrusionOk="0">
                  <a:moveTo>
                    <a:pt x="21216" y="3074"/>
                  </a:moveTo>
                  <a:cubicBezTo>
                    <a:pt x="19488" y="1444"/>
                    <a:pt x="17760" y="-186"/>
                    <a:pt x="14304" y="18"/>
                  </a:cubicBezTo>
                  <a:cubicBezTo>
                    <a:pt x="10848" y="222"/>
                    <a:pt x="5664" y="2259"/>
                    <a:pt x="2856" y="5316"/>
                  </a:cubicBezTo>
                  <a:cubicBezTo>
                    <a:pt x="48" y="8373"/>
                    <a:pt x="-384" y="12448"/>
                    <a:pt x="264" y="15097"/>
                  </a:cubicBezTo>
                  <a:cubicBezTo>
                    <a:pt x="912" y="17746"/>
                    <a:pt x="2640" y="18969"/>
                    <a:pt x="5880" y="19784"/>
                  </a:cubicBezTo>
                  <a:cubicBezTo>
                    <a:pt x="9120" y="20599"/>
                    <a:pt x="13872" y="21006"/>
                    <a:pt x="18624" y="214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7" name="Line"/>
            <p:cNvSpPr/>
            <p:nvPr/>
          </p:nvSpPr>
          <p:spPr>
            <a:xfrm>
              <a:off x="3025538" y="708750"/>
              <a:ext cx="138004" cy="213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5" fill="norm" stroke="1" extrusionOk="0">
                  <a:moveTo>
                    <a:pt x="21600" y="2199"/>
                  </a:moveTo>
                  <a:cubicBezTo>
                    <a:pt x="20000" y="1171"/>
                    <a:pt x="18400" y="142"/>
                    <a:pt x="15400" y="14"/>
                  </a:cubicBezTo>
                  <a:cubicBezTo>
                    <a:pt x="12400" y="-115"/>
                    <a:pt x="8000" y="656"/>
                    <a:pt x="5600" y="1685"/>
                  </a:cubicBezTo>
                  <a:cubicBezTo>
                    <a:pt x="3200" y="2714"/>
                    <a:pt x="2800" y="3999"/>
                    <a:pt x="4200" y="5542"/>
                  </a:cubicBezTo>
                  <a:cubicBezTo>
                    <a:pt x="5600" y="7085"/>
                    <a:pt x="8800" y="8885"/>
                    <a:pt x="11000" y="10299"/>
                  </a:cubicBezTo>
                  <a:cubicBezTo>
                    <a:pt x="13200" y="11714"/>
                    <a:pt x="14400" y="12742"/>
                    <a:pt x="15200" y="14028"/>
                  </a:cubicBezTo>
                  <a:cubicBezTo>
                    <a:pt x="16000" y="15314"/>
                    <a:pt x="16400" y="16856"/>
                    <a:pt x="13800" y="18142"/>
                  </a:cubicBezTo>
                  <a:cubicBezTo>
                    <a:pt x="11200" y="19428"/>
                    <a:pt x="5600" y="20456"/>
                    <a:pt x="0" y="214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8" name="Line"/>
            <p:cNvSpPr/>
            <p:nvPr/>
          </p:nvSpPr>
          <p:spPr>
            <a:xfrm>
              <a:off x="2796492" y="1521514"/>
              <a:ext cx="166574" cy="506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498" fill="norm" stroke="1" extrusionOk="0">
                  <a:moveTo>
                    <a:pt x="4786" y="9391"/>
                  </a:moveTo>
                  <a:cubicBezTo>
                    <a:pt x="3804" y="12322"/>
                    <a:pt x="2822" y="15253"/>
                    <a:pt x="2332" y="17043"/>
                  </a:cubicBezTo>
                  <a:cubicBezTo>
                    <a:pt x="1841" y="18834"/>
                    <a:pt x="1841" y="19486"/>
                    <a:pt x="1513" y="20137"/>
                  </a:cubicBezTo>
                  <a:cubicBezTo>
                    <a:pt x="1186" y="20788"/>
                    <a:pt x="532" y="21439"/>
                    <a:pt x="204" y="21494"/>
                  </a:cubicBezTo>
                  <a:cubicBezTo>
                    <a:pt x="-123" y="21548"/>
                    <a:pt x="-123" y="21005"/>
                    <a:pt x="695" y="18834"/>
                  </a:cubicBezTo>
                  <a:cubicBezTo>
                    <a:pt x="1513" y="16664"/>
                    <a:pt x="3150" y="12865"/>
                    <a:pt x="4950" y="9608"/>
                  </a:cubicBezTo>
                  <a:cubicBezTo>
                    <a:pt x="6750" y="6352"/>
                    <a:pt x="8713" y="3638"/>
                    <a:pt x="10350" y="2119"/>
                  </a:cubicBezTo>
                  <a:cubicBezTo>
                    <a:pt x="11986" y="599"/>
                    <a:pt x="13295" y="274"/>
                    <a:pt x="14768" y="111"/>
                  </a:cubicBezTo>
                  <a:cubicBezTo>
                    <a:pt x="16241" y="-52"/>
                    <a:pt x="17877" y="-52"/>
                    <a:pt x="19186" y="219"/>
                  </a:cubicBezTo>
                  <a:cubicBezTo>
                    <a:pt x="20495" y="491"/>
                    <a:pt x="21477" y="1033"/>
                    <a:pt x="21313" y="1848"/>
                  </a:cubicBezTo>
                  <a:cubicBezTo>
                    <a:pt x="21150" y="2662"/>
                    <a:pt x="19841" y="3747"/>
                    <a:pt x="16895" y="4832"/>
                  </a:cubicBezTo>
                  <a:cubicBezTo>
                    <a:pt x="13950" y="5918"/>
                    <a:pt x="9368" y="7003"/>
                    <a:pt x="7077" y="7817"/>
                  </a:cubicBezTo>
                  <a:cubicBezTo>
                    <a:pt x="4786" y="8631"/>
                    <a:pt x="4786" y="9174"/>
                    <a:pt x="4786" y="97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9" name="Line"/>
            <p:cNvSpPr/>
            <p:nvPr/>
          </p:nvSpPr>
          <p:spPr>
            <a:xfrm>
              <a:off x="2964203" y="1854919"/>
              <a:ext cx="144943" cy="246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256" fill="norm" stroke="1" extrusionOk="0">
                  <a:moveTo>
                    <a:pt x="14524" y="2880"/>
                  </a:moveTo>
                  <a:cubicBezTo>
                    <a:pt x="13407" y="1778"/>
                    <a:pt x="12290" y="676"/>
                    <a:pt x="10428" y="235"/>
                  </a:cubicBezTo>
                  <a:cubicBezTo>
                    <a:pt x="8566" y="-206"/>
                    <a:pt x="5959" y="14"/>
                    <a:pt x="4097" y="565"/>
                  </a:cubicBezTo>
                  <a:cubicBezTo>
                    <a:pt x="2235" y="1116"/>
                    <a:pt x="1117" y="1998"/>
                    <a:pt x="1117" y="3651"/>
                  </a:cubicBezTo>
                  <a:cubicBezTo>
                    <a:pt x="1117" y="5304"/>
                    <a:pt x="2235" y="7729"/>
                    <a:pt x="5586" y="9933"/>
                  </a:cubicBezTo>
                  <a:cubicBezTo>
                    <a:pt x="8938" y="12137"/>
                    <a:pt x="14524" y="14121"/>
                    <a:pt x="17690" y="15663"/>
                  </a:cubicBezTo>
                  <a:cubicBezTo>
                    <a:pt x="20855" y="17206"/>
                    <a:pt x="21600" y="18308"/>
                    <a:pt x="20855" y="19190"/>
                  </a:cubicBezTo>
                  <a:cubicBezTo>
                    <a:pt x="20110" y="20072"/>
                    <a:pt x="17876" y="20733"/>
                    <a:pt x="14897" y="21063"/>
                  </a:cubicBezTo>
                  <a:cubicBezTo>
                    <a:pt x="11917" y="21394"/>
                    <a:pt x="8193" y="21394"/>
                    <a:pt x="5586" y="20292"/>
                  </a:cubicBezTo>
                  <a:cubicBezTo>
                    <a:pt x="2979" y="19190"/>
                    <a:pt x="1490" y="16986"/>
                    <a:pt x="0" y="14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0" name="Line"/>
            <p:cNvSpPr/>
            <p:nvPr/>
          </p:nvSpPr>
          <p:spPr>
            <a:xfrm>
              <a:off x="3209253" y="1821401"/>
              <a:ext cx="129648" cy="268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2" h="21433" fill="norm" stroke="1" extrusionOk="0">
                  <a:moveTo>
                    <a:pt x="13245" y="4112"/>
                  </a:moveTo>
                  <a:cubicBezTo>
                    <a:pt x="15245" y="3705"/>
                    <a:pt x="17245" y="3297"/>
                    <a:pt x="18645" y="2584"/>
                  </a:cubicBezTo>
                  <a:cubicBezTo>
                    <a:pt x="20045" y="1871"/>
                    <a:pt x="20845" y="852"/>
                    <a:pt x="19845" y="342"/>
                  </a:cubicBezTo>
                  <a:cubicBezTo>
                    <a:pt x="18845" y="-167"/>
                    <a:pt x="16045" y="-167"/>
                    <a:pt x="12245" y="750"/>
                  </a:cubicBezTo>
                  <a:cubicBezTo>
                    <a:pt x="8445" y="1667"/>
                    <a:pt x="3645" y="3501"/>
                    <a:pt x="1445" y="5437"/>
                  </a:cubicBezTo>
                  <a:cubicBezTo>
                    <a:pt x="-755" y="7373"/>
                    <a:pt x="-355" y="9410"/>
                    <a:pt x="2045" y="11448"/>
                  </a:cubicBezTo>
                  <a:cubicBezTo>
                    <a:pt x="4445" y="13486"/>
                    <a:pt x="8845" y="15524"/>
                    <a:pt x="11645" y="17052"/>
                  </a:cubicBezTo>
                  <a:cubicBezTo>
                    <a:pt x="14445" y="18580"/>
                    <a:pt x="15645" y="19599"/>
                    <a:pt x="14845" y="20312"/>
                  </a:cubicBezTo>
                  <a:cubicBezTo>
                    <a:pt x="14045" y="21025"/>
                    <a:pt x="11245" y="21433"/>
                    <a:pt x="8845" y="21433"/>
                  </a:cubicBezTo>
                  <a:cubicBezTo>
                    <a:pt x="6445" y="21433"/>
                    <a:pt x="4445" y="21025"/>
                    <a:pt x="2445" y="206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1" name="Line"/>
            <p:cNvSpPr/>
            <p:nvPr/>
          </p:nvSpPr>
          <p:spPr>
            <a:xfrm>
              <a:off x="2161062" y="-1"/>
              <a:ext cx="1652884" cy="2503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528" fill="norm" stroke="1" extrusionOk="0">
                  <a:moveTo>
                    <a:pt x="17776" y="3975"/>
                  </a:moveTo>
                  <a:cubicBezTo>
                    <a:pt x="17676" y="3755"/>
                    <a:pt x="17576" y="3536"/>
                    <a:pt x="17276" y="3184"/>
                  </a:cubicBezTo>
                  <a:cubicBezTo>
                    <a:pt x="16976" y="2833"/>
                    <a:pt x="16476" y="2349"/>
                    <a:pt x="15859" y="1888"/>
                  </a:cubicBezTo>
                  <a:cubicBezTo>
                    <a:pt x="15243" y="1426"/>
                    <a:pt x="14509" y="987"/>
                    <a:pt x="13693" y="657"/>
                  </a:cubicBezTo>
                  <a:cubicBezTo>
                    <a:pt x="12876" y="328"/>
                    <a:pt x="11976" y="108"/>
                    <a:pt x="11109" y="31"/>
                  </a:cubicBezTo>
                  <a:cubicBezTo>
                    <a:pt x="10243" y="-46"/>
                    <a:pt x="9409" y="20"/>
                    <a:pt x="8509" y="262"/>
                  </a:cubicBezTo>
                  <a:cubicBezTo>
                    <a:pt x="7609" y="503"/>
                    <a:pt x="6643" y="921"/>
                    <a:pt x="5859" y="1415"/>
                  </a:cubicBezTo>
                  <a:cubicBezTo>
                    <a:pt x="5076" y="1910"/>
                    <a:pt x="4476" y="2481"/>
                    <a:pt x="3976" y="3140"/>
                  </a:cubicBezTo>
                  <a:cubicBezTo>
                    <a:pt x="3476" y="3799"/>
                    <a:pt x="3076" y="4546"/>
                    <a:pt x="2643" y="5206"/>
                  </a:cubicBezTo>
                  <a:cubicBezTo>
                    <a:pt x="2209" y="5865"/>
                    <a:pt x="1743" y="6436"/>
                    <a:pt x="1376" y="7095"/>
                  </a:cubicBezTo>
                  <a:cubicBezTo>
                    <a:pt x="1009" y="7755"/>
                    <a:pt x="743" y="8502"/>
                    <a:pt x="526" y="9249"/>
                  </a:cubicBezTo>
                  <a:cubicBezTo>
                    <a:pt x="309" y="9996"/>
                    <a:pt x="143" y="10743"/>
                    <a:pt x="59" y="11556"/>
                  </a:cubicBezTo>
                  <a:cubicBezTo>
                    <a:pt x="-24" y="12369"/>
                    <a:pt x="-24" y="13248"/>
                    <a:pt x="93" y="14105"/>
                  </a:cubicBezTo>
                  <a:cubicBezTo>
                    <a:pt x="209" y="14962"/>
                    <a:pt x="443" y="15797"/>
                    <a:pt x="726" y="16522"/>
                  </a:cubicBezTo>
                  <a:cubicBezTo>
                    <a:pt x="1009" y="17247"/>
                    <a:pt x="1343" y="17862"/>
                    <a:pt x="1759" y="18456"/>
                  </a:cubicBezTo>
                  <a:cubicBezTo>
                    <a:pt x="2176" y="19049"/>
                    <a:pt x="2676" y="19620"/>
                    <a:pt x="3243" y="20071"/>
                  </a:cubicBezTo>
                  <a:cubicBezTo>
                    <a:pt x="3809" y="20521"/>
                    <a:pt x="4443" y="20851"/>
                    <a:pt x="5359" y="21082"/>
                  </a:cubicBezTo>
                  <a:cubicBezTo>
                    <a:pt x="6276" y="21312"/>
                    <a:pt x="7476" y="21444"/>
                    <a:pt x="8743" y="21499"/>
                  </a:cubicBezTo>
                  <a:cubicBezTo>
                    <a:pt x="10009" y="21554"/>
                    <a:pt x="11343" y="21532"/>
                    <a:pt x="12426" y="21422"/>
                  </a:cubicBezTo>
                  <a:cubicBezTo>
                    <a:pt x="13509" y="21312"/>
                    <a:pt x="14343" y="21115"/>
                    <a:pt x="15159" y="20752"/>
                  </a:cubicBezTo>
                  <a:cubicBezTo>
                    <a:pt x="15976" y="20389"/>
                    <a:pt x="16776" y="19862"/>
                    <a:pt x="17543" y="19280"/>
                  </a:cubicBezTo>
                  <a:cubicBezTo>
                    <a:pt x="18309" y="18697"/>
                    <a:pt x="19043" y="18060"/>
                    <a:pt x="19643" y="17401"/>
                  </a:cubicBezTo>
                  <a:cubicBezTo>
                    <a:pt x="20243" y="16742"/>
                    <a:pt x="20709" y="16061"/>
                    <a:pt x="21009" y="15324"/>
                  </a:cubicBezTo>
                  <a:cubicBezTo>
                    <a:pt x="21309" y="14588"/>
                    <a:pt x="21443" y="13797"/>
                    <a:pt x="21509" y="12984"/>
                  </a:cubicBezTo>
                  <a:cubicBezTo>
                    <a:pt x="21576" y="12171"/>
                    <a:pt x="21576" y="11336"/>
                    <a:pt x="21509" y="10545"/>
                  </a:cubicBezTo>
                  <a:cubicBezTo>
                    <a:pt x="21443" y="9754"/>
                    <a:pt x="21309" y="9007"/>
                    <a:pt x="21109" y="8260"/>
                  </a:cubicBezTo>
                  <a:cubicBezTo>
                    <a:pt x="20909" y="7513"/>
                    <a:pt x="20643" y="6766"/>
                    <a:pt x="20143" y="6030"/>
                  </a:cubicBezTo>
                  <a:cubicBezTo>
                    <a:pt x="19643" y="5294"/>
                    <a:pt x="18909" y="4568"/>
                    <a:pt x="18043" y="3953"/>
                  </a:cubicBezTo>
                  <a:cubicBezTo>
                    <a:pt x="17176" y="3338"/>
                    <a:pt x="16176" y="2833"/>
                    <a:pt x="15043" y="2459"/>
                  </a:cubicBezTo>
                  <a:cubicBezTo>
                    <a:pt x="13909" y="2085"/>
                    <a:pt x="12643" y="1844"/>
                    <a:pt x="11926" y="1734"/>
                  </a:cubicBezTo>
                  <a:cubicBezTo>
                    <a:pt x="11209" y="1624"/>
                    <a:pt x="11043" y="1646"/>
                    <a:pt x="10876" y="1668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2" name="Line"/>
            <p:cNvSpPr/>
            <p:nvPr/>
          </p:nvSpPr>
          <p:spPr>
            <a:xfrm>
              <a:off x="-1" y="2410289"/>
              <a:ext cx="4242453" cy="1317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579" fill="norm" stroke="1" extrusionOk="0">
                  <a:moveTo>
                    <a:pt x="7549" y="4260"/>
                  </a:moveTo>
                  <a:cubicBezTo>
                    <a:pt x="7562" y="3716"/>
                    <a:pt x="7575" y="3171"/>
                    <a:pt x="7484" y="2795"/>
                  </a:cubicBezTo>
                  <a:cubicBezTo>
                    <a:pt x="7393" y="2418"/>
                    <a:pt x="7198" y="2209"/>
                    <a:pt x="6847" y="2083"/>
                  </a:cubicBezTo>
                  <a:cubicBezTo>
                    <a:pt x="6496" y="1957"/>
                    <a:pt x="5989" y="1916"/>
                    <a:pt x="5489" y="1957"/>
                  </a:cubicBezTo>
                  <a:cubicBezTo>
                    <a:pt x="4989" y="1999"/>
                    <a:pt x="4495" y="2125"/>
                    <a:pt x="4007" y="2292"/>
                  </a:cubicBezTo>
                  <a:cubicBezTo>
                    <a:pt x="3520" y="2460"/>
                    <a:pt x="3039" y="2669"/>
                    <a:pt x="2591" y="2941"/>
                  </a:cubicBezTo>
                  <a:cubicBezTo>
                    <a:pt x="2142" y="3213"/>
                    <a:pt x="1727" y="3548"/>
                    <a:pt x="1454" y="3862"/>
                  </a:cubicBezTo>
                  <a:cubicBezTo>
                    <a:pt x="1181" y="4176"/>
                    <a:pt x="1051" y="4469"/>
                    <a:pt x="966" y="5223"/>
                  </a:cubicBezTo>
                  <a:cubicBezTo>
                    <a:pt x="882" y="5976"/>
                    <a:pt x="843" y="7190"/>
                    <a:pt x="810" y="8592"/>
                  </a:cubicBezTo>
                  <a:cubicBezTo>
                    <a:pt x="778" y="9995"/>
                    <a:pt x="752" y="11585"/>
                    <a:pt x="693" y="13155"/>
                  </a:cubicBezTo>
                  <a:cubicBezTo>
                    <a:pt x="635" y="14725"/>
                    <a:pt x="544" y="16274"/>
                    <a:pt x="433" y="17488"/>
                  </a:cubicBezTo>
                  <a:cubicBezTo>
                    <a:pt x="323" y="18702"/>
                    <a:pt x="193" y="19581"/>
                    <a:pt x="108" y="20125"/>
                  </a:cubicBezTo>
                  <a:cubicBezTo>
                    <a:pt x="24" y="20669"/>
                    <a:pt x="-15" y="20878"/>
                    <a:pt x="4" y="21025"/>
                  </a:cubicBezTo>
                  <a:cubicBezTo>
                    <a:pt x="24" y="21171"/>
                    <a:pt x="102" y="21255"/>
                    <a:pt x="368" y="21339"/>
                  </a:cubicBezTo>
                  <a:cubicBezTo>
                    <a:pt x="635" y="21423"/>
                    <a:pt x="1090" y="21506"/>
                    <a:pt x="1590" y="21548"/>
                  </a:cubicBezTo>
                  <a:cubicBezTo>
                    <a:pt x="2090" y="21590"/>
                    <a:pt x="2636" y="21590"/>
                    <a:pt x="3156" y="21548"/>
                  </a:cubicBezTo>
                  <a:cubicBezTo>
                    <a:pt x="3676" y="21506"/>
                    <a:pt x="4170" y="21423"/>
                    <a:pt x="4644" y="21318"/>
                  </a:cubicBezTo>
                  <a:cubicBezTo>
                    <a:pt x="5119" y="21213"/>
                    <a:pt x="5573" y="21088"/>
                    <a:pt x="6041" y="20983"/>
                  </a:cubicBezTo>
                  <a:cubicBezTo>
                    <a:pt x="6509" y="20878"/>
                    <a:pt x="6990" y="20795"/>
                    <a:pt x="7484" y="20690"/>
                  </a:cubicBezTo>
                  <a:cubicBezTo>
                    <a:pt x="7978" y="20585"/>
                    <a:pt x="8485" y="20460"/>
                    <a:pt x="9004" y="20355"/>
                  </a:cubicBezTo>
                  <a:cubicBezTo>
                    <a:pt x="9524" y="20250"/>
                    <a:pt x="10057" y="20167"/>
                    <a:pt x="10584" y="20083"/>
                  </a:cubicBezTo>
                  <a:cubicBezTo>
                    <a:pt x="11110" y="19999"/>
                    <a:pt x="11630" y="19916"/>
                    <a:pt x="12124" y="19853"/>
                  </a:cubicBezTo>
                  <a:cubicBezTo>
                    <a:pt x="12617" y="19790"/>
                    <a:pt x="13085" y="19748"/>
                    <a:pt x="13579" y="19727"/>
                  </a:cubicBezTo>
                  <a:cubicBezTo>
                    <a:pt x="14073" y="19706"/>
                    <a:pt x="14593" y="19706"/>
                    <a:pt x="15048" y="19748"/>
                  </a:cubicBezTo>
                  <a:cubicBezTo>
                    <a:pt x="15503" y="19790"/>
                    <a:pt x="15893" y="19874"/>
                    <a:pt x="16328" y="19978"/>
                  </a:cubicBezTo>
                  <a:cubicBezTo>
                    <a:pt x="16763" y="20083"/>
                    <a:pt x="17244" y="20209"/>
                    <a:pt x="17608" y="20188"/>
                  </a:cubicBezTo>
                  <a:cubicBezTo>
                    <a:pt x="17972" y="20167"/>
                    <a:pt x="18219" y="19999"/>
                    <a:pt x="18492" y="19560"/>
                  </a:cubicBezTo>
                  <a:cubicBezTo>
                    <a:pt x="18765" y="19120"/>
                    <a:pt x="19064" y="18409"/>
                    <a:pt x="19376" y="17509"/>
                  </a:cubicBezTo>
                  <a:cubicBezTo>
                    <a:pt x="19688" y="16609"/>
                    <a:pt x="20012" y="15520"/>
                    <a:pt x="20298" y="14285"/>
                  </a:cubicBezTo>
                  <a:cubicBezTo>
                    <a:pt x="20584" y="13050"/>
                    <a:pt x="20831" y="11669"/>
                    <a:pt x="21039" y="10350"/>
                  </a:cubicBezTo>
                  <a:cubicBezTo>
                    <a:pt x="21247" y="9032"/>
                    <a:pt x="21416" y="7776"/>
                    <a:pt x="21501" y="7023"/>
                  </a:cubicBezTo>
                  <a:cubicBezTo>
                    <a:pt x="21585" y="6269"/>
                    <a:pt x="21585" y="6018"/>
                    <a:pt x="21559" y="5830"/>
                  </a:cubicBezTo>
                  <a:cubicBezTo>
                    <a:pt x="21533" y="5641"/>
                    <a:pt x="21481" y="5516"/>
                    <a:pt x="21390" y="5390"/>
                  </a:cubicBezTo>
                  <a:cubicBezTo>
                    <a:pt x="21299" y="5264"/>
                    <a:pt x="21169" y="5139"/>
                    <a:pt x="20896" y="4888"/>
                  </a:cubicBezTo>
                  <a:cubicBezTo>
                    <a:pt x="20623" y="4637"/>
                    <a:pt x="20207" y="4260"/>
                    <a:pt x="19791" y="3904"/>
                  </a:cubicBezTo>
                  <a:cubicBezTo>
                    <a:pt x="19376" y="3548"/>
                    <a:pt x="18960" y="3213"/>
                    <a:pt x="18492" y="2857"/>
                  </a:cubicBezTo>
                  <a:cubicBezTo>
                    <a:pt x="18024" y="2502"/>
                    <a:pt x="17504" y="2125"/>
                    <a:pt x="16965" y="1853"/>
                  </a:cubicBezTo>
                  <a:cubicBezTo>
                    <a:pt x="16425" y="1581"/>
                    <a:pt x="15867" y="1413"/>
                    <a:pt x="15327" y="1267"/>
                  </a:cubicBezTo>
                  <a:cubicBezTo>
                    <a:pt x="14788" y="1120"/>
                    <a:pt x="14268" y="995"/>
                    <a:pt x="13755" y="890"/>
                  </a:cubicBezTo>
                  <a:cubicBezTo>
                    <a:pt x="13241" y="785"/>
                    <a:pt x="12734" y="702"/>
                    <a:pt x="12241" y="597"/>
                  </a:cubicBezTo>
                  <a:cubicBezTo>
                    <a:pt x="11747" y="492"/>
                    <a:pt x="11266" y="367"/>
                    <a:pt x="10791" y="262"/>
                  </a:cubicBezTo>
                  <a:cubicBezTo>
                    <a:pt x="10317" y="157"/>
                    <a:pt x="9849" y="74"/>
                    <a:pt x="9342" y="32"/>
                  </a:cubicBezTo>
                  <a:cubicBezTo>
                    <a:pt x="8836" y="-10"/>
                    <a:pt x="8290" y="-10"/>
                    <a:pt x="7763" y="32"/>
                  </a:cubicBezTo>
                  <a:cubicBezTo>
                    <a:pt x="7237" y="74"/>
                    <a:pt x="6730" y="157"/>
                    <a:pt x="6262" y="346"/>
                  </a:cubicBezTo>
                  <a:cubicBezTo>
                    <a:pt x="5794" y="534"/>
                    <a:pt x="5366" y="827"/>
                    <a:pt x="4937" y="11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2" name="Drawing"/>
          <p:cNvGrpSpPr/>
          <p:nvPr/>
        </p:nvGrpSpPr>
        <p:grpSpPr>
          <a:xfrm>
            <a:off x="1179216" y="230644"/>
            <a:ext cx="4241240" cy="6104240"/>
            <a:chOff x="0" y="0"/>
            <a:chExt cx="4241238" cy="6104238"/>
          </a:xfrm>
        </p:grpSpPr>
        <p:sp>
          <p:nvSpPr>
            <p:cNvPr id="1845" name="Line"/>
            <p:cNvSpPr/>
            <p:nvPr/>
          </p:nvSpPr>
          <p:spPr>
            <a:xfrm>
              <a:off x="0" y="303676"/>
              <a:ext cx="241705" cy="88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533" fill="norm" stroke="1" extrusionOk="0">
                  <a:moveTo>
                    <a:pt x="4906" y="6761"/>
                  </a:moveTo>
                  <a:cubicBezTo>
                    <a:pt x="4679" y="6450"/>
                    <a:pt x="4451" y="6140"/>
                    <a:pt x="4451" y="6202"/>
                  </a:cubicBezTo>
                  <a:cubicBezTo>
                    <a:pt x="4451" y="6264"/>
                    <a:pt x="4679" y="6699"/>
                    <a:pt x="5020" y="7785"/>
                  </a:cubicBezTo>
                  <a:cubicBezTo>
                    <a:pt x="5361" y="8871"/>
                    <a:pt x="5816" y="10609"/>
                    <a:pt x="6384" y="12750"/>
                  </a:cubicBezTo>
                  <a:cubicBezTo>
                    <a:pt x="6952" y="14892"/>
                    <a:pt x="7635" y="17436"/>
                    <a:pt x="7976" y="18864"/>
                  </a:cubicBezTo>
                  <a:cubicBezTo>
                    <a:pt x="8317" y="20292"/>
                    <a:pt x="8317" y="20602"/>
                    <a:pt x="8317" y="20912"/>
                  </a:cubicBezTo>
                  <a:cubicBezTo>
                    <a:pt x="8317" y="21223"/>
                    <a:pt x="8317" y="21533"/>
                    <a:pt x="8203" y="21533"/>
                  </a:cubicBezTo>
                  <a:cubicBezTo>
                    <a:pt x="8089" y="21533"/>
                    <a:pt x="7862" y="21223"/>
                    <a:pt x="7180" y="19950"/>
                  </a:cubicBezTo>
                  <a:cubicBezTo>
                    <a:pt x="6498" y="18678"/>
                    <a:pt x="5361" y="16443"/>
                    <a:pt x="4679" y="14116"/>
                  </a:cubicBezTo>
                  <a:cubicBezTo>
                    <a:pt x="3997" y="11788"/>
                    <a:pt x="3769" y="9367"/>
                    <a:pt x="4224" y="7474"/>
                  </a:cubicBezTo>
                  <a:cubicBezTo>
                    <a:pt x="4679" y="5581"/>
                    <a:pt x="5816" y="4216"/>
                    <a:pt x="6952" y="3192"/>
                  </a:cubicBezTo>
                  <a:cubicBezTo>
                    <a:pt x="8089" y="2167"/>
                    <a:pt x="9226" y="1485"/>
                    <a:pt x="10590" y="988"/>
                  </a:cubicBezTo>
                  <a:cubicBezTo>
                    <a:pt x="11955" y="492"/>
                    <a:pt x="13546" y="181"/>
                    <a:pt x="15024" y="57"/>
                  </a:cubicBezTo>
                  <a:cubicBezTo>
                    <a:pt x="16502" y="-67"/>
                    <a:pt x="17866" y="-5"/>
                    <a:pt x="19117" y="399"/>
                  </a:cubicBezTo>
                  <a:cubicBezTo>
                    <a:pt x="20367" y="802"/>
                    <a:pt x="21504" y="1547"/>
                    <a:pt x="21504" y="2757"/>
                  </a:cubicBezTo>
                  <a:cubicBezTo>
                    <a:pt x="21504" y="3967"/>
                    <a:pt x="20367" y="5643"/>
                    <a:pt x="17639" y="6978"/>
                  </a:cubicBezTo>
                  <a:cubicBezTo>
                    <a:pt x="14910" y="8312"/>
                    <a:pt x="10590" y="9305"/>
                    <a:pt x="7635" y="9833"/>
                  </a:cubicBezTo>
                  <a:cubicBezTo>
                    <a:pt x="4679" y="10361"/>
                    <a:pt x="3087" y="10423"/>
                    <a:pt x="1950" y="10330"/>
                  </a:cubicBezTo>
                  <a:cubicBezTo>
                    <a:pt x="813" y="10236"/>
                    <a:pt x="131" y="9988"/>
                    <a:pt x="18" y="9647"/>
                  </a:cubicBezTo>
                  <a:cubicBezTo>
                    <a:pt x="-96" y="9305"/>
                    <a:pt x="359" y="8871"/>
                    <a:pt x="813" y="84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6" name="Line"/>
            <p:cNvSpPr/>
            <p:nvPr/>
          </p:nvSpPr>
          <p:spPr>
            <a:xfrm>
              <a:off x="338817" y="0"/>
              <a:ext cx="171269" cy="321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9" h="21387" fill="norm" stroke="1" extrusionOk="0">
                  <a:moveTo>
                    <a:pt x="1878" y="5059"/>
                  </a:moveTo>
                  <a:cubicBezTo>
                    <a:pt x="1878" y="4209"/>
                    <a:pt x="1878" y="3359"/>
                    <a:pt x="3287" y="2423"/>
                  </a:cubicBezTo>
                  <a:cubicBezTo>
                    <a:pt x="4696" y="1488"/>
                    <a:pt x="7513" y="467"/>
                    <a:pt x="9704" y="127"/>
                  </a:cubicBezTo>
                  <a:cubicBezTo>
                    <a:pt x="11896" y="-213"/>
                    <a:pt x="13461" y="127"/>
                    <a:pt x="14400" y="1148"/>
                  </a:cubicBezTo>
                  <a:cubicBezTo>
                    <a:pt x="15339" y="2168"/>
                    <a:pt x="15652" y="3869"/>
                    <a:pt x="15339" y="5059"/>
                  </a:cubicBezTo>
                  <a:cubicBezTo>
                    <a:pt x="15026" y="6250"/>
                    <a:pt x="14087" y="6930"/>
                    <a:pt x="14713" y="8121"/>
                  </a:cubicBezTo>
                  <a:cubicBezTo>
                    <a:pt x="15339" y="9311"/>
                    <a:pt x="17530" y="11012"/>
                    <a:pt x="19096" y="12203"/>
                  </a:cubicBezTo>
                  <a:cubicBezTo>
                    <a:pt x="20661" y="13393"/>
                    <a:pt x="21600" y="14074"/>
                    <a:pt x="20504" y="15349"/>
                  </a:cubicBezTo>
                  <a:cubicBezTo>
                    <a:pt x="19409" y="16625"/>
                    <a:pt x="16278" y="18496"/>
                    <a:pt x="12522" y="19601"/>
                  </a:cubicBezTo>
                  <a:cubicBezTo>
                    <a:pt x="8765" y="20707"/>
                    <a:pt x="4383" y="21047"/>
                    <a:pt x="0" y="213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7" name="Line"/>
            <p:cNvSpPr/>
            <p:nvPr/>
          </p:nvSpPr>
          <p:spPr>
            <a:xfrm>
              <a:off x="990498" y="758378"/>
              <a:ext cx="153338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8" name="Line"/>
            <p:cNvSpPr/>
            <p:nvPr/>
          </p:nvSpPr>
          <p:spPr>
            <a:xfrm>
              <a:off x="1067167" y="896381"/>
              <a:ext cx="153337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9" name="Line"/>
            <p:cNvSpPr/>
            <p:nvPr/>
          </p:nvSpPr>
          <p:spPr>
            <a:xfrm>
              <a:off x="1933520" y="319737"/>
              <a:ext cx="222820" cy="719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1257" fill="norm" stroke="1" extrusionOk="0">
                  <a:moveTo>
                    <a:pt x="0" y="8431"/>
                  </a:moveTo>
                  <a:cubicBezTo>
                    <a:pt x="960" y="10773"/>
                    <a:pt x="1920" y="13114"/>
                    <a:pt x="2520" y="14775"/>
                  </a:cubicBezTo>
                  <a:cubicBezTo>
                    <a:pt x="3120" y="16437"/>
                    <a:pt x="3360" y="17419"/>
                    <a:pt x="3840" y="18514"/>
                  </a:cubicBezTo>
                  <a:cubicBezTo>
                    <a:pt x="4320" y="19609"/>
                    <a:pt x="5040" y="20817"/>
                    <a:pt x="5040" y="21157"/>
                  </a:cubicBezTo>
                  <a:cubicBezTo>
                    <a:pt x="5040" y="21497"/>
                    <a:pt x="4320" y="20968"/>
                    <a:pt x="3480" y="19533"/>
                  </a:cubicBezTo>
                  <a:cubicBezTo>
                    <a:pt x="2640" y="18098"/>
                    <a:pt x="1680" y="15757"/>
                    <a:pt x="1320" y="13227"/>
                  </a:cubicBezTo>
                  <a:cubicBezTo>
                    <a:pt x="960" y="10697"/>
                    <a:pt x="1200" y="7978"/>
                    <a:pt x="2160" y="5939"/>
                  </a:cubicBezTo>
                  <a:cubicBezTo>
                    <a:pt x="3120" y="3900"/>
                    <a:pt x="4800" y="2540"/>
                    <a:pt x="6240" y="1672"/>
                  </a:cubicBezTo>
                  <a:cubicBezTo>
                    <a:pt x="7680" y="803"/>
                    <a:pt x="8880" y="426"/>
                    <a:pt x="10200" y="199"/>
                  </a:cubicBezTo>
                  <a:cubicBezTo>
                    <a:pt x="11520" y="-27"/>
                    <a:pt x="12960" y="-103"/>
                    <a:pt x="14640" y="199"/>
                  </a:cubicBezTo>
                  <a:cubicBezTo>
                    <a:pt x="16320" y="501"/>
                    <a:pt x="18240" y="1181"/>
                    <a:pt x="19560" y="2427"/>
                  </a:cubicBezTo>
                  <a:cubicBezTo>
                    <a:pt x="20880" y="3673"/>
                    <a:pt x="21600" y="5486"/>
                    <a:pt x="20040" y="7034"/>
                  </a:cubicBezTo>
                  <a:cubicBezTo>
                    <a:pt x="18480" y="8582"/>
                    <a:pt x="14640" y="9866"/>
                    <a:pt x="11760" y="10546"/>
                  </a:cubicBezTo>
                  <a:cubicBezTo>
                    <a:pt x="8880" y="11226"/>
                    <a:pt x="6960" y="11301"/>
                    <a:pt x="5400" y="10886"/>
                  </a:cubicBezTo>
                  <a:cubicBezTo>
                    <a:pt x="3840" y="10470"/>
                    <a:pt x="2640" y="9564"/>
                    <a:pt x="1440" y="86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0" name="Line"/>
            <p:cNvSpPr/>
            <p:nvPr/>
          </p:nvSpPr>
          <p:spPr>
            <a:xfrm>
              <a:off x="2137792" y="104141"/>
              <a:ext cx="240405" cy="223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463" fill="norm" stroke="1" extrusionOk="0">
                  <a:moveTo>
                    <a:pt x="243" y="6136"/>
                  </a:moveTo>
                  <a:cubicBezTo>
                    <a:pt x="15" y="4418"/>
                    <a:pt x="-212" y="2700"/>
                    <a:pt x="356" y="1595"/>
                  </a:cubicBezTo>
                  <a:cubicBezTo>
                    <a:pt x="925" y="491"/>
                    <a:pt x="2289" y="0"/>
                    <a:pt x="4222" y="0"/>
                  </a:cubicBezTo>
                  <a:cubicBezTo>
                    <a:pt x="6154" y="0"/>
                    <a:pt x="8655" y="491"/>
                    <a:pt x="10247" y="2209"/>
                  </a:cubicBezTo>
                  <a:cubicBezTo>
                    <a:pt x="11839" y="3927"/>
                    <a:pt x="12521" y="6873"/>
                    <a:pt x="11725" y="9818"/>
                  </a:cubicBezTo>
                  <a:cubicBezTo>
                    <a:pt x="10929" y="12764"/>
                    <a:pt x="8655" y="15709"/>
                    <a:pt x="7064" y="17673"/>
                  </a:cubicBezTo>
                  <a:cubicBezTo>
                    <a:pt x="5472" y="19636"/>
                    <a:pt x="4563" y="20618"/>
                    <a:pt x="4790" y="21109"/>
                  </a:cubicBezTo>
                  <a:cubicBezTo>
                    <a:pt x="5017" y="21600"/>
                    <a:pt x="6382" y="21600"/>
                    <a:pt x="9337" y="20986"/>
                  </a:cubicBezTo>
                  <a:cubicBezTo>
                    <a:pt x="12293" y="20373"/>
                    <a:pt x="16841" y="19145"/>
                    <a:pt x="21388" y="179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1" name="Line"/>
            <p:cNvSpPr/>
            <p:nvPr/>
          </p:nvSpPr>
          <p:spPr>
            <a:xfrm>
              <a:off x="2485532" y="635708"/>
              <a:ext cx="306675" cy="32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05"/>
                  </a:moveTo>
                  <a:cubicBezTo>
                    <a:pt x="900" y="502"/>
                    <a:pt x="1800" y="0"/>
                    <a:pt x="2610" y="0"/>
                  </a:cubicBezTo>
                  <a:cubicBezTo>
                    <a:pt x="3420" y="0"/>
                    <a:pt x="4140" y="502"/>
                    <a:pt x="6390" y="2679"/>
                  </a:cubicBezTo>
                  <a:cubicBezTo>
                    <a:pt x="8640" y="4856"/>
                    <a:pt x="12420" y="8707"/>
                    <a:pt x="15210" y="12140"/>
                  </a:cubicBezTo>
                  <a:cubicBezTo>
                    <a:pt x="18000" y="15572"/>
                    <a:pt x="19800" y="1858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2" name="Line"/>
            <p:cNvSpPr/>
            <p:nvPr/>
          </p:nvSpPr>
          <p:spPr>
            <a:xfrm>
              <a:off x="2600534" y="620375"/>
              <a:ext cx="153338" cy="406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20" y="3940"/>
                    <a:pt x="12240" y="7879"/>
                    <a:pt x="8640" y="11479"/>
                  </a:cubicBezTo>
                  <a:cubicBezTo>
                    <a:pt x="5040" y="15079"/>
                    <a:pt x="2520" y="1834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3" name="Line"/>
            <p:cNvSpPr/>
            <p:nvPr/>
          </p:nvSpPr>
          <p:spPr>
            <a:xfrm>
              <a:off x="2964929" y="349677"/>
              <a:ext cx="213175" cy="691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416" fill="norm" stroke="1" extrusionOk="0">
                  <a:moveTo>
                    <a:pt x="1906" y="8381"/>
                  </a:moveTo>
                  <a:cubicBezTo>
                    <a:pt x="1135" y="10992"/>
                    <a:pt x="363" y="13603"/>
                    <a:pt x="106" y="15541"/>
                  </a:cubicBezTo>
                  <a:cubicBezTo>
                    <a:pt x="-151" y="17480"/>
                    <a:pt x="106" y="18746"/>
                    <a:pt x="363" y="19695"/>
                  </a:cubicBezTo>
                  <a:cubicBezTo>
                    <a:pt x="620" y="20645"/>
                    <a:pt x="878" y="21278"/>
                    <a:pt x="1006" y="21396"/>
                  </a:cubicBezTo>
                  <a:cubicBezTo>
                    <a:pt x="1135" y="21515"/>
                    <a:pt x="1135" y="21119"/>
                    <a:pt x="1006" y="19418"/>
                  </a:cubicBezTo>
                  <a:cubicBezTo>
                    <a:pt x="878" y="17717"/>
                    <a:pt x="620" y="14711"/>
                    <a:pt x="1392" y="11823"/>
                  </a:cubicBezTo>
                  <a:cubicBezTo>
                    <a:pt x="2163" y="8935"/>
                    <a:pt x="3963" y="6166"/>
                    <a:pt x="5635" y="4385"/>
                  </a:cubicBezTo>
                  <a:cubicBezTo>
                    <a:pt x="7306" y="2605"/>
                    <a:pt x="8849" y="1814"/>
                    <a:pt x="10263" y="1220"/>
                  </a:cubicBezTo>
                  <a:cubicBezTo>
                    <a:pt x="11678" y="627"/>
                    <a:pt x="12963" y="231"/>
                    <a:pt x="14378" y="73"/>
                  </a:cubicBezTo>
                  <a:cubicBezTo>
                    <a:pt x="15792" y="-85"/>
                    <a:pt x="17335" y="-6"/>
                    <a:pt x="18749" y="508"/>
                  </a:cubicBezTo>
                  <a:cubicBezTo>
                    <a:pt x="20163" y="1023"/>
                    <a:pt x="21449" y="1972"/>
                    <a:pt x="21449" y="3199"/>
                  </a:cubicBezTo>
                  <a:cubicBezTo>
                    <a:pt x="21449" y="4425"/>
                    <a:pt x="20163" y="5928"/>
                    <a:pt x="16563" y="7155"/>
                  </a:cubicBezTo>
                  <a:cubicBezTo>
                    <a:pt x="12963" y="8381"/>
                    <a:pt x="7049" y="9330"/>
                    <a:pt x="1135" y="102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4" name="Line"/>
            <p:cNvSpPr/>
            <p:nvPr/>
          </p:nvSpPr>
          <p:spPr>
            <a:xfrm>
              <a:off x="1358507" y="2038740"/>
              <a:ext cx="115003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5" name="Line"/>
            <p:cNvSpPr/>
            <p:nvPr/>
          </p:nvSpPr>
          <p:spPr>
            <a:xfrm>
              <a:off x="1373840" y="2184410"/>
              <a:ext cx="207006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6" name="Line"/>
            <p:cNvSpPr/>
            <p:nvPr/>
          </p:nvSpPr>
          <p:spPr>
            <a:xfrm>
              <a:off x="2194760" y="1703420"/>
              <a:ext cx="635781" cy="1820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518" fill="norm" stroke="1" extrusionOk="0">
                  <a:moveTo>
                    <a:pt x="21581" y="973"/>
                  </a:moveTo>
                  <a:cubicBezTo>
                    <a:pt x="21581" y="822"/>
                    <a:pt x="21581" y="671"/>
                    <a:pt x="21494" y="520"/>
                  </a:cubicBezTo>
                  <a:cubicBezTo>
                    <a:pt x="21408" y="369"/>
                    <a:pt x="21234" y="218"/>
                    <a:pt x="20323" y="112"/>
                  </a:cubicBezTo>
                  <a:cubicBezTo>
                    <a:pt x="19412" y="6"/>
                    <a:pt x="17764" y="-54"/>
                    <a:pt x="15552" y="67"/>
                  </a:cubicBezTo>
                  <a:cubicBezTo>
                    <a:pt x="13340" y="188"/>
                    <a:pt x="10564" y="490"/>
                    <a:pt x="8699" y="837"/>
                  </a:cubicBezTo>
                  <a:cubicBezTo>
                    <a:pt x="6834" y="1185"/>
                    <a:pt x="5880" y="1577"/>
                    <a:pt x="5359" y="2212"/>
                  </a:cubicBezTo>
                  <a:cubicBezTo>
                    <a:pt x="4839" y="2846"/>
                    <a:pt x="4752" y="3722"/>
                    <a:pt x="4882" y="4719"/>
                  </a:cubicBezTo>
                  <a:cubicBezTo>
                    <a:pt x="5012" y="5716"/>
                    <a:pt x="5359" y="6834"/>
                    <a:pt x="5533" y="8012"/>
                  </a:cubicBezTo>
                  <a:cubicBezTo>
                    <a:pt x="5706" y="9190"/>
                    <a:pt x="5706" y="10429"/>
                    <a:pt x="5316" y="11622"/>
                  </a:cubicBezTo>
                  <a:cubicBezTo>
                    <a:pt x="4926" y="12815"/>
                    <a:pt x="4145" y="13963"/>
                    <a:pt x="3364" y="15081"/>
                  </a:cubicBezTo>
                  <a:cubicBezTo>
                    <a:pt x="2583" y="16199"/>
                    <a:pt x="1803" y="17286"/>
                    <a:pt x="1239" y="18208"/>
                  </a:cubicBezTo>
                  <a:cubicBezTo>
                    <a:pt x="675" y="19129"/>
                    <a:pt x="328" y="19884"/>
                    <a:pt x="154" y="20338"/>
                  </a:cubicBezTo>
                  <a:cubicBezTo>
                    <a:pt x="-19" y="20791"/>
                    <a:pt x="-19" y="20942"/>
                    <a:pt x="24" y="21093"/>
                  </a:cubicBezTo>
                  <a:cubicBezTo>
                    <a:pt x="68" y="21244"/>
                    <a:pt x="154" y="21395"/>
                    <a:pt x="415" y="21470"/>
                  </a:cubicBezTo>
                  <a:cubicBezTo>
                    <a:pt x="675" y="21546"/>
                    <a:pt x="1109" y="21546"/>
                    <a:pt x="2800" y="21365"/>
                  </a:cubicBezTo>
                  <a:cubicBezTo>
                    <a:pt x="4492" y="21183"/>
                    <a:pt x="7441" y="20821"/>
                    <a:pt x="10087" y="20534"/>
                  </a:cubicBezTo>
                  <a:cubicBezTo>
                    <a:pt x="12733" y="20247"/>
                    <a:pt x="15075" y="20036"/>
                    <a:pt x="17417" y="198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7" name="Line"/>
            <p:cNvSpPr/>
            <p:nvPr/>
          </p:nvSpPr>
          <p:spPr>
            <a:xfrm>
              <a:off x="2821694" y="1838399"/>
              <a:ext cx="330854" cy="372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299" fill="norm" stroke="1" extrusionOk="0">
                  <a:moveTo>
                    <a:pt x="15905" y="3122"/>
                  </a:moveTo>
                  <a:cubicBezTo>
                    <a:pt x="15740" y="1954"/>
                    <a:pt x="15575" y="787"/>
                    <a:pt x="15080" y="276"/>
                  </a:cubicBezTo>
                  <a:cubicBezTo>
                    <a:pt x="14586" y="-235"/>
                    <a:pt x="13761" y="-89"/>
                    <a:pt x="11783" y="1151"/>
                  </a:cubicBezTo>
                  <a:cubicBezTo>
                    <a:pt x="9804" y="2392"/>
                    <a:pt x="6671" y="4727"/>
                    <a:pt x="4445" y="7135"/>
                  </a:cubicBezTo>
                  <a:cubicBezTo>
                    <a:pt x="2219" y="9543"/>
                    <a:pt x="900" y="12024"/>
                    <a:pt x="323" y="14141"/>
                  </a:cubicBezTo>
                  <a:cubicBezTo>
                    <a:pt x="-254" y="16257"/>
                    <a:pt x="-89" y="18008"/>
                    <a:pt x="1065" y="19249"/>
                  </a:cubicBezTo>
                  <a:cubicBezTo>
                    <a:pt x="2219" y="20489"/>
                    <a:pt x="4363" y="21219"/>
                    <a:pt x="7908" y="21292"/>
                  </a:cubicBezTo>
                  <a:cubicBezTo>
                    <a:pt x="11453" y="21365"/>
                    <a:pt x="16399" y="20781"/>
                    <a:pt x="21346" y="201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8" name="Line"/>
            <p:cNvSpPr/>
            <p:nvPr/>
          </p:nvSpPr>
          <p:spPr>
            <a:xfrm>
              <a:off x="3359552" y="2056629"/>
              <a:ext cx="544346" cy="35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24" y="15429"/>
                    <a:pt x="3448" y="9257"/>
                    <a:pt x="6135" y="5400"/>
                  </a:cubicBezTo>
                  <a:cubicBezTo>
                    <a:pt x="8823" y="1543"/>
                    <a:pt x="12473" y="0"/>
                    <a:pt x="15211" y="0"/>
                  </a:cubicBezTo>
                  <a:cubicBezTo>
                    <a:pt x="17949" y="0"/>
                    <a:pt x="19775" y="1543"/>
                    <a:pt x="21600" y="30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9" name="Line"/>
            <p:cNvSpPr/>
            <p:nvPr/>
          </p:nvSpPr>
          <p:spPr>
            <a:xfrm>
              <a:off x="3761954" y="1947875"/>
              <a:ext cx="156689" cy="239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322" fill="norm" stroke="1" extrusionOk="0">
                  <a:moveTo>
                    <a:pt x="3614" y="3310"/>
                  </a:moveTo>
                  <a:cubicBezTo>
                    <a:pt x="1900" y="2627"/>
                    <a:pt x="186" y="1945"/>
                    <a:pt x="14" y="1263"/>
                  </a:cubicBezTo>
                  <a:cubicBezTo>
                    <a:pt x="-157" y="581"/>
                    <a:pt x="1214" y="-101"/>
                    <a:pt x="3957" y="13"/>
                  </a:cubicBezTo>
                  <a:cubicBezTo>
                    <a:pt x="6700" y="126"/>
                    <a:pt x="10814" y="1036"/>
                    <a:pt x="14243" y="2741"/>
                  </a:cubicBezTo>
                  <a:cubicBezTo>
                    <a:pt x="17672" y="4446"/>
                    <a:pt x="20414" y="6947"/>
                    <a:pt x="20929" y="9335"/>
                  </a:cubicBezTo>
                  <a:cubicBezTo>
                    <a:pt x="21443" y="11722"/>
                    <a:pt x="19729" y="13996"/>
                    <a:pt x="17843" y="15587"/>
                  </a:cubicBezTo>
                  <a:cubicBezTo>
                    <a:pt x="15957" y="17179"/>
                    <a:pt x="13900" y="18088"/>
                    <a:pt x="12186" y="18998"/>
                  </a:cubicBezTo>
                  <a:cubicBezTo>
                    <a:pt x="10472" y="19907"/>
                    <a:pt x="9100" y="20817"/>
                    <a:pt x="9614" y="21158"/>
                  </a:cubicBezTo>
                  <a:cubicBezTo>
                    <a:pt x="10129" y="21499"/>
                    <a:pt x="12529" y="21272"/>
                    <a:pt x="14586" y="20817"/>
                  </a:cubicBezTo>
                  <a:cubicBezTo>
                    <a:pt x="16643" y="20362"/>
                    <a:pt x="18357" y="19680"/>
                    <a:pt x="20072" y="189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0" name="Line"/>
            <p:cNvSpPr/>
            <p:nvPr/>
          </p:nvSpPr>
          <p:spPr>
            <a:xfrm>
              <a:off x="4035284" y="1967395"/>
              <a:ext cx="205955" cy="201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3" h="21308" fill="norm" stroke="1" extrusionOk="0">
                  <a:moveTo>
                    <a:pt x="13946" y="4298"/>
                  </a:moveTo>
                  <a:cubicBezTo>
                    <a:pt x="13686" y="2948"/>
                    <a:pt x="13426" y="1598"/>
                    <a:pt x="12645" y="788"/>
                  </a:cubicBezTo>
                  <a:cubicBezTo>
                    <a:pt x="11865" y="-22"/>
                    <a:pt x="10563" y="-292"/>
                    <a:pt x="8612" y="383"/>
                  </a:cubicBezTo>
                  <a:cubicBezTo>
                    <a:pt x="6660" y="1058"/>
                    <a:pt x="4057" y="2678"/>
                    <a:pt x="2236" y="6053"/>
                  </a:cubicBezTo>
                  <a:cubicBezTo>
                    <a:pt x="414" y="9428"/>
                    <a:pt x="-627" y="14558"/>
                    <a:pt x="414" y="17528"/>
                  </a:cubicBezTo>
                  <a:cubicBezTo>
                    <a:pt x="1455" y="20498"/>
                    <a:pt x="4578" y="21308"/>
                    <a:pt x="8351" y="21308"/>
                  </a:cubicBezTo>
                  <a:cubicBezTo>
                    <a:pt x="12125" y="21308"/>
                    <a:pt x="16549" y="20498"/>
                    <a:pt x="20973" y="196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1" name="Line"/>
            <p:cNvSpPr/>
            <p:nvPr/>
          </p:nvSpPr>
          <p:spPr>
            <a:xfrm>
              <a:off x="3535889" y="1571063"/>
              <a:ext cx="130337" cy="114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4" fill="norm" stroke="1" extrusionOk="0">
                  <a:moveTo>
                    <a:pt x="0" y="10080"/>
                  </a:moveTo>
                  <a:cubicBezTo>
                    <a:pt x="0" y="7680"/>
                    <a:pt x="0" y="5280"/>
                    <a:pt x="847" y="3360"/>
                  </a:cubicBezTo>
                  <a:cubicBezTo>
                    <a:pt x="1694" y="1440"/>
                    <a:pt x="3388" y="0"/>
                    <a:pt x="5082" y="0"/>
                  </a:cubicBezTo>
                  <a:cubicBezTo>
                    <a:pt x="6776" y="0"/>
                    <a:pt x="8471" y="1440"/>
                    <a:pt x="9106" y="3600"/>
                  </a:cubicBezTo>
                  <a:cubicBezTo>
                    <a:pt x="9741" y="5760"/>
                    <a:pt x="9318" y="8640"/>
                    <a:pt x="7835" y="11760"/>
                  </a:cubicBezTo>
                  <a:cubicBezTo>
                    <a:pt x="6353" y="14880"/>
                    <a:pt x="3812" y="18240"/>
                    <a:pt x="3812" y="19920"/>
                  </a:cubicBezTo>
                  <a:cubicBezTo>
                    <a:pt x="3812" y="21600"/>
                    <a:pt x="6353" y="21600"/>
                    <a:pt x="9741" y="21360"/>
                  </a:cubicBezTo>
                  <a:cubicBezTo>
                    <a:pt x="13129" y="21120"/>
                    <a:pt x="17365" y="20640"/>
                    <a:pt x="21600" y="201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2" name="Line"/>
            <p:cNvSpPr/>
            <p:nvPr/>
          </p:nvSpPr>
          <p:spPr>
            <a:xfrm>
              <a:off x="3763426" y="1544121"/>
              <a:ext cx="379618" cy="213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482" fill="norm" stroke="1" extrusionOk="0">
                  <a:moveTo>
                    <a:pt x="5755" y="9653"/>
                  </a:moveTo>
                  <a:cubicBezTo>
                    <a:pt x="5179" y="8882"/>
                    <a:pt x="4603" y="8111"/>
                    <a:pt x="3667" y="7982"/>
                  </a:cubicBezTo>
                  <a:cubicBezTo>
                    <a:pt x="2731" y="7853"/>
                    <a:pt x="1435" y="8368"/>
                    <a:pt x="715" y="9268"/>
                  </a:cubicBezTo>
                  <a:cubicBezTo>
                    <a:pt x="-5" y="10168"/>
                    <a:pt x="-149" y="11453"/>
                    <a:pt x="139" y="12096"/>
                  </a:cubicBezTo>
                  <a:cubicBezTo>
                    <a:pt x="427" y="12739"/>
                    <a:pt x="1147" y="12739"/>
                    <a:pt x="2011" y="11839"/>
                  </a:cubicBezTo>
                  <a:cubicBezTo>
                    <a:pt x="2875" y="10939"/>
                    <a:pt x="3883" y="9139"/>
                    <a:pt x="4531" y="7468"/>
                  </a:cubicBezTo>
                  <a:cubicBezTo>
                    <a:pt x="5179" y="5796"/>
                    <a:pt x="5467" y="4253"/>
                    <a:pt x="5683" y="2839"/>
                  </a:cubicBezTo>
                  <a:cubicBezTo>
                    <a:pt x="5899" y="1425"/>
                    <a:pt x="6043" y="139"/>
                    <a:pt x="5899" y="11"/>
                  </a:cubicBezTo>
                  <a:cubicBezTo>
                    <a:pt x="5755" y="-118"/>
                    <a:pt x="5323" y="911"/>
                    <a:pt x="5107" y="2196"/>
                  </a:cubicBezTo>
                  <a:cubicBezTo>
                    <a:pt x="4891" y="3482"/>
                    <a:pt x="4891" y="5025"/>
                    <a:pt x="5179" y="6311"/>
                  </a:cubicBezTo>
                  <a:cubicBezTo>
                    <a:pt x="5467" y="7596"/>
                    <a:pt x="6043" y="8625"/>
                    <a:pt x="6691" y="9268"/>
                  </a:cubicBezTo>
                  <a:cubicBezTo>
                    <a:pt x="7339" y="9911"/>
                    <a:pt x="8059" y="10168"/>
                    <a:pt x="8635" y="9525"/>
                  </a:cubicBezTo>
                  <a:cubicBezTo>
                    <a:pt x="9211" y="8882"/>
                    <a:pt x="9643" y="7339"/>
                    <a:pt x="9643" y="7082"/>
                  </a:cubicBezTo>
                  <a:cubicBezTo>
                    <a:pt x="9643" y="6825"/>
                    <a:pt x="9211" y="7853"/>
                    <a:pt x="8995" y="9011"/>
                  </a:cubicBezTo>
                  <a:cubicBezTo>
                    <a:pt x="8779" y="10168"/>
                    <a:pt x="8779" y="11453"/>
                    <a:pt x="9139" y="11968"/>
                  </a:cubicBezTo>
                  <a:cubicBezTo>
                    <a:pt x="9499" y="12482"/>
                    <a:pt x="10219" y="12225"/>
                    <a:pt x="10939" y="12096"/>
                  </a:cubicBezTo>
                  <a:cubicBezTo>
                    <a:pt x="11659" y="11968"/>
                    <a:pt x="12379" y="11968"/>
                    <a:pt x="13099" y="11711"/>
                  </a:cubicBezTo>
                  <a:cubicBezTo>
                    <a:pt x="13819" y="11453"/>
                    <a:pt x="14539" y="10939"/>
                    <a:pt x="14899" y="11453"/>
                  </a:cubicBezTo>
                  <a:cubicBezTo>
                    <a:pt x="15259" y="11968"/>
                    <a:pt x="15259" y="13511"/>
                    <a:pt x="15259" y="14925"/>
                  </a:cubicBezTo>
                  <a:cubicBezTo>
                    <a:pt x="15259" y="16339"/>
                    <a:pt x="15259" y="17625"/>
                    <a:pt x="15043" y="18911"/>
                  </a:cubicBezTo>
                  <a:cubicBezTo>
                    <a:pt x="14827" y="20196"/>
                    <a:pt x="14395" y="21482"/>
                    <a:pt x="14107" y="21482"/>
                  </a:cubicBezTo>
                  <a:cubicBezTo>
                    <a:pt x="13819" y="21482"/>
                    <a:pt x="13675" y="20196"/>
                    <a:pt x="13963" y="19168"/>
                  </a:cubicBezTo>
                  <a:cubicBezTo>
                    <a:pt x="14251" y="18139"/>
                    <a:pt x="14971" y="17368"/>
                    <a:pt x="16123" y="15825"/>
                  </a:cubicBezTo>
                  <a:cubicBezTo>
                    <a:pt x="17275" y="14282"/>
                    <a:pt x="18859" y="11968"/>
                    <a:pt x="19867" y="10296"/>
                  </a:cubicBezTo>
                  <a:cubicBezTo>
                    <a:pt x="20875" y="8625"/>
                    <a:pt x="21307" y="7596"/>
                    <a:pt x="21379" y="6439"/>
                  </a:cubicBezTo>
                  <a:cubicBezTo>
                    <a:pt x="21451" y="5282"/>
                    <a:pt x="21163" y="3996"/>
                    <a:pt x="20731" y="3739"/>
                  </a:cubicBezTo>
                  <a:cubicBezTo>
                    <a:pt x="20299" y="3482"/>
                    <a:pt x="19723" y="4253"/>
                    <a:pt x="19435" y="5668"/>
                  </a:cubicBezTo>
                  <a:cubicBezTo>
                    <a:pt x="19147" y="7082"/>
                    <a:pt x="19147" y="9139"/>
                    <a:pt x="19147" y="10939"/>
                  </a:cubicBezTo>
                  <a:cubicBezTo>
                    <a:pt x="19147" y="12739"/>
                    <a:pt x="19147" y="14282"/>
                    <a:pt x="18715" y="15053"/>
                  </a:cubicBezTo>
                  <a:cubicBezTo>
                    <a:pt x="18283" y="15825"/>
                    <a:pt x="17419" y="15825"/>
                    <a:pt x="16555" y="158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3" name="Line"/>
            <p:cNvSpPr/>
            <p:nvPr/>
          </p:nvSpPr>
          <p:spPr>
            <a:xfrm>
              <a:off x="2884127" y="2936520"/>
              <a:ext cx="179052" cy="348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1" h="21338" fill="norm" stroke="1" extrusionOk="0">
                  <a:moveTo>
                    <a:pt x="14020" y="2301"/>
                  </a:moveTo>
                  <a:cubicBezTo>
                    <a:pt x="11393" y="1362"/>
                    <a:pt x="8766" y="423"/>
                    <a:pt x="6430" y="110"/>
                  </a:cubicBezTo>
                  <a:cubicBezTo>
                    <a:pt x="4095" y="-203"/>
                    <a:pt x="2052" y="110"/>
                    <a:pt x="884" y="1597"/>
                  </a:cubicBezTo>
                  <a:cubicBezTo>
                    <a:pt x="-283" y="3084"/>
                    <a:pt x="-575" y="5745"/>
                    <a:pt x="1760" y="7858"/>
                  </a:cubicBezTo>
                  <a:cubicBezTo>
                    <a:pt x="4095" y="9971"/>
                    <a:pt x="9057" y="11536"/>
                    <a:pt x="12414" y="12554"/>
                  </a:cubicBezTo>
                  <a:cubicBezTo>
                    <a:pt x="15771" y="13571"/>
                    <a:pt x="17522" y="14040"/>
                    <a:pt x="18836" y="14745"/>
                  </a:cubicBezTo>
                  <a:cubicBezTo>
                    <a:pt x="20149" y="15449"/>
                    <a:pt x="21025" y="16388"/>
                    <a:pt x="20003" y="17406"/>
                  </a:cubicBezTo>
                  <a:cubicBezTo>
                    <a:pt x="18982" y="18423"/>
                    <a:pt x="16063" y="19519"/>
                    <a:pt x="13582" y="20223"/>
                  </a:cubicBezTo>
                  <a:cubicBezTo>
                    <a:pt x="11101" y="20927"/>
                    <a:pt x="9057" y="21240"/>
                    <a:pt x="7306" y="21319"/>
                  </a:cubicBezTo>
                  <a:cubicBezTo>
                    <a:pt x="5555" y="21397"/>
                    <a:pt x="4095" y="21240"/>
                    <a:pt x="3657" y="20771"/>
                  </a:cubicBezTo>
                  <a:cubicBezTo>
                    <a:pt x="3220" y="20301"/>
                    <a:pt x="3803" y="19519"/>
                    <a:pt x="4387" y="187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4" name="Line"/>
            <p:cNvSpPr/>
            <p:nvPr/>
          </p:nvSpPr>
          <p:spPr>
            <a:xfrm>
              <a:off x="3305884" y="3142765"/>
              <a:ext cx="421677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3" y="18400"/>
                    <a:pt x="785" y="15200"/>
                    <a:pt x="2618" y="12800"/>
                  </a:cubicBezTo>
                  <a:cubicBezTo>
                    <a:pt x="4451" y="10400"/>
                    <a:pt x="7724" y="8800"/>
                    <a:pt x="11127" y="6800"/>
                  </a:cubicBezTo>
                  <a:cubicBezTo>
                    <a:pt x="14531" y="4800"/>
                    <a:pt x="18065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5" name="Line"/>
            <p:cNvSpPr/>
            <p:nvPr/>
          </p:nvSpPr>
          <p:spPr>
            <a:xfrm>
              <a:off x="3663670" y="3101257"/>
              <a:ext cx="118247" cy="128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0934" fill="norm" stroke="1" extrusionOk="0">
                  <a:moveTo>
                    <a:pt x="4596" y="3008"/>
                  </a:moveTo>
                  <a:cubicBezTo>
                    <a:pt x="2298" y="2177"/>
                    <a:pt x="0" y="1347"/>
                    <a:pt x="0" y="723"/>
                  </a:cubicBezTo>
                  <a:cubicBezTo>
                    <a:pt x="0" y="100"/>
                    <a:pt x="2298" y="-315"/>
                    <a:pt x="5515" y="308"/>
                  </a:cubicBezTo>
                  <a:cubicBezTo>
                    <a:pt x="8732" y="931"/>
                    <a:pt x="12868" y="2593"/>
                    <a:pt x="15855" y="5293"/>
                  </a:cubicBezTo>
                  <a:cubicBezTo>
                    <a:pt x="18843" y="7993"/>
                    <a:pt x="20681" y="11731"/>
                    <a:pt x="21140" y="14639"/>
                  </a:cubicBezTo>
                  <a:cubicBezTo>
                    <a:pt x="21600" y="17547"/>
                    <a:pt x="20681" y="19623"/>
                    <a:pt x="19992" y="20454"/>
                  </a:cubicBezTo>
                  <a:cubicBezTo>
                    <a:pt x="19302" y="21285"/>
                    <a:pt x="18843" y="20870"/>
                    <a:pt x="18383" y="204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6" name="Line"/>
            <p:cNvSpPr/>
            <p:nvPr/>
          </p:nvSpPr>
          <p:spPr>
            <a:xfrm>
              <a:off x="3900686" y="3043129"/>
              <a:ext cx="179549" cy="185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8" h="21179" fill="norm" stroke="1" extrusionOk="0">
                  <a:moveTo>
                    <a:pt x="7473" y="6126"/>
                  </a:moveTo>
                  <a:cubicBezTo>
                    <a:pt x="8657" y="5250"/>
                    <a:pt x="9840" y="4374"/>
                    <a:pt x="10876" y="3207"/>
                  </a:cubicBezTo>
                  <a:cubicBezTo>
                    <a:pt x="11911" y="2039"/>
                    <a:pt x="12799" y="580"/>
                    <a:pt x="12355" y="142"/>
                  </a:cubicBezTo>
                  <a:cubicBezTo>
                    <a:pt x="11911" y="-296"/>
                    <a:pt x="10136" y="288"/>
                    <a:pt x="7917" y="1747"/>
                  </a:cubicBezTo>
                  <a:cubicBezTo>
                    <a:pt x="5698" y="3207"/>
                    <a:pt x="3035" y="5542"/>
                    <a:pt x="1407" y="8753"/>
                  </a:cubicBezTo>
                  <a:cubicBezTo>
                    <a:pt x="-220" y="11963"/>
                    <a:pt x="-812" y="16050"/>
                    <a:pt x="1703" y="18385"/>
                  </a:cubicBezTo>
                  <a:cubicBezTo>
                    <a:pt x="4218" y="20720"/>
                    <a:pt x="9840" y="21304"/>
                    <a:pt x="13539" y="21158"/>
                  </a:cubicBezTo>
                  <a:cubicBezTo>
                    <a:pt x="17237" y="21012"/>
                    <a:pt x="19013" y="20136"/>
                    <a:pt x="20788" y="192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7" name="Line"/>
            <p:cNvSpPr/>
            <p:nvPr/>
          </p:nvSpPr>
          <p:spPr>
            <a:xfrm>
              <a:off x="3267550" y="2640069"/>
              <a:ext cx="268340" cy="159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76" fill="norm" stroke="1" extrusionOk="0">
                  <a:moveTo>
                    <a:pt x="0" y="7544"/>
                  </a:moveTo>
                  <a:cubicBezTo>
                    <a:pt x="1851" y="4886"/>
                    <a:pt x="3703" y="2227"/>
                    <a:pt x="5451" y="898"/>
                  </a:cubicBezTo>
                  <a:cubicBezTo>
                    <a:pt x="7200" y="-431"/>
                    <a:pt x="8846" y="-431"/>
                    <a:pt x="10080" y="1895"/>
                  </a:cubicBezTo>
                  <a:cubicBezTo>
                    <a:pt x="11314" y="4221"/>
                    <a:pt x="12137" y="8874"/>
                    <a:pt x="11829" y="12529"/>
                  </a:cubicBezTo>
                  <a:cubicBezTo>
                    <a:pt x="11520" y="16184"/>
                    <a:pt x="10080" y="18843"/>
                    <a:pt x="10183" y="20006"/>
                  </a:cubicBezTo>
                  <a:cubicBezTo>
                    <a:pt x="10286" y="21169"/>
                    <a:pt x="11931" y="20837"/>
                    <a:pt x="14091" y="20172"/>
                  </a:cubicBezTo>
                  <a:cubicBezTo>
                    <a:pt x="16251" y="19507"/>
                    <a:pt x="18926" y="18511"/>
                    <a:pt x="21600" y="175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8" name="Line"/>
            <p:cNvSpPr/>
            <p:nvPr/>
          </p:nvSpPr>
          <p:spPr>
            <a:xfrm>
              <a:off x="3686670" y="2598415"/>
              <a:ext cx="440613" cy="345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285" fill="norm" stroke="1" extrusionOk="0">
                  <a:moveTo>
                    <a:pt x="4966" y="10406"/>
                  </a:moveTo>
                  <a:cubicBezTo>
                    <a:pt x="3724" y="10249"/>
                    <a:pt x="2483" y="10091"/>
                    <a:pt x="1552" y="10327"/>
                  </a:cubicBezTo>
                  <a:cubicBezTo>
                    <a:pt x="621" y="10564"/>
                    <a:pt x="0" y="11194"/>
                    <a:pt x="0" y="11589"/>
                  </a:cubicBezTo>
                  <a:cubicBezTo>
                    <a:pt x="0" y="11983"/>
                    <a:pt x="621" y="12140"/>
                    <a:pt x="1428" y="11589"/>
                  </a:cubicBezTo>
                  <a:cubicBezTo>
                    <a:pt x="2234" y="11037"/>
                    <a:pt x="3228" y="9776"/>
                    <a:pt x="3972" y="8357"/>
                  </a:cubicBezTo>
                  <a:cubicBezTo>
                    <a:pt x="4717" y="6938"/>
                    <a:pt x="5214" y="5361"/>
                    <a:pt x="5586" y="3784"/>
                  </a:cubicBezTo>
                  <a:cubicBezTo>
                    <a:pt x="5959" y="2208"/>
                    <a:pt x="6207" y="631"/>
                    <a:pt x="6083" y="158"/>
                  </a:cubicBezTo>
                  <a:cubicBezTo>
                    <a:pt x="5959" y="-315"/>
                    <a:pt x="5462" y="316"/>
                    <a:pt x="5152" y="1498"/>
                  </a:cubicBezTo>
                  <a:cubicBezTo>
                    <a:pt x="4841" y="2681"/>
                    <a:pt x="4717" y="4415"/>
                    <a:pt x="4966" y="5992"/>
                  </a:cubicBezTo>
                  <a:cubicBezTo>
                    <a:pt x="5214" y="7568"/>
                    <a:pt x="5834" y="8987"/>
                    <a:pt x="6455" y="9776"/>
                  </a:cubicBezTo>
                  <a:cubicBezTo>
                    <a:pt x="7076" y="10564"/>
                    <a:pt x="7697" y="10721"/>
                    <a:pt x="8255" y="10564"/>
                  </a:cubicBezTo>
                  <a:cubicBezTo>
                    <a:pt x="8814" y="10406"/>
                    <a:pt x="9310" y="9933"/>
                    <a:pt x="9559" y="9303"/>
                  </a:cubicBezTo>
                  <a:cubicBezTo>
                    <a:pt x="9807" y="8672"/>
                    <a:pt x="9807" y="7884"/>
                    <a:pt x="9621" y="7805"/>
                  </a:cubicBezTo>
                  <a:cubicBezTo>
                    <a:pt x="9434" y="7726"/>
                    <a:pt x="9062" y="8357"/>
                    <a:pt x="9124" y="8908"/>
                  </a:cubicBezTo>
                  <a:cubicBezTo>
                    <a:pt x="9186" y="9460"/>
                    <a:pt x="9683" y="9933"/>
                    <a:pt x="10241" y="10091"/>
                  </a:cubicBezTo>
                  <a:cubicBezTo>
                    <a:pt x="10800" y="10249"/>
                    <a:pt x="11421" y="10091"/>
                    <a:pt x="12041" y="10012"/>
                  </a:cubicBezTo>
                  <a:cubicBezTo>
                    <a:pt x="12662" y="9933"/>
                    <a:pt x="13283" y="9933"/>
                    <a:pt x="13966" y="10564"/>
                  </a:cubicBezTo>
                  <a:cubicBezTo>
                    <a:pt x="14648" y="11194"/>
                    <a:pt x="15393" y="12456"/>
                    <a:pt x="15766" y="13638"/>
                  </a:cubicBezTo>
                  <a:cubicBezTo>
                    <a:pt x="16138" y="14821"/>
                    <a:pt x="16138" y="15924"/>
                    <a:pt x="15766" y="16634"/>
                  </a:cubicBezTo>
                  <a:cubicBezTo>
                    <a:pt x="15393" y="17343"/>
                    <a:pt x="14648" y="17659"/>
                    <a:pt x="14462" y="17422"/>
                  </a:cubicBezTo>
                  <a:cubicBezTo>
                    <a:pt x="14276" y="17186"/>
                    <a:pt x="14648" y="16397"/>
                    <a:pt x="15579" y="14900"/>
                  </a:cubicBezTo>
                  <a:cubicBezTo>
                    <a:pt x="16510" y="13402"/>
                    <a:pt x="18000" y="11194"/>
                    <a:pt x="19055" y="9776"/>
                  </a:cubicBezTo>
                  <a:cubicBezTo>
                    <a:pt x="20110" y="8357"/>
                    <a:pt x="20731" y="7726"/>
                    <a:pt x="20917" y="7805"/>
                  </a:cubicBezTo>
                  <a:cubicBezTo>
                    <a:pt x="21103" y="7884"/>
                    <a:pt x="20855" y="8672"/>
                    <a:pt x="20855" y="9854"/>
                  </a:cubicBezTo>
                  <a:cubicBezTo>
                    <a:pt x="20855" y="11037"/>
                    <a:pt x="21103" y="12613"/>
                    <a:pt x="21290" y="13796"/>
                  </a:cubicBezTo>
                  <a:cubicBezTo>
                    <a:pt x="21476" y="14978"/>
                    <a:pt x="21600" y="15767"/>
                    <a:pt x="20234" y="16949"/>
                  </a:cubicBezTo>
                  <a:cubicBezTo>
                    <a:pt x="18869" y="18132"/>
                    <a:pt x="16014" y="19708"/>
                    <a:pt x="13159" y="212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9" name="Line"/>
            <p:cNvSpPr/>
            <p:nvPr/>
          </p:nvSpPr>
          <p:spPr>
            <a:xfrm>
              <a:off x="1565511" y="4584131"/>
              <a:ext cx="176338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0" name="Line"/>
            <p:cNvSpPr/>
            <p:nvPr/>
          </p:nvSpPr>
          <p:spPr>
            <a:xfrm>
              <a:off x="1619179" y="4745134"/>
              <a:ext cx="299008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08" y="17486"/>
                    <a:pt x="11815" y="13371"/>
                    <a:pt x="15415" y="9771"/>
                  </a:cubicBezTo>
                  <a:cubicBezTo>
                    <a:pt x="19015" y="6171"/>
                    <a:pt x="20308" y="308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1" name="Line"/>
            <p:cNvSpPr/>
            <p:nvPr/>
          </p:nvSpPr>
          <p:spPr>
            <a:xfrm>
              <a:off x="2419086" y="4093453"/>
              <a:ext cx="756462" cy="2010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7" fill="norm" stroke="1" extrusionOk="0">
                  <a:moveTo>
                    <a:pt x="21600" y="0"/>
                  </a:moveTo>
                  <a:cubicBezTo>
                    <a:pt x="19557" y="27"/>
                    <a:pt x="17514" y="55"/>
                    <a:pt x="15288" y="233"/>
                  </a:cubicBezTo>
                  <a:cubicBezTo>
                    <a:pt x="13062" y="411"/>
                    <a:pt x="10654" y="740"/>
                    <a:pt x="8392" y="1055"/>
                  </a:cubicBezTo>
                  <a:cubicBezTo>
                    <a:pt x="6130" y="1371"/>
                    <a:pt x="4014" y="1672"/>
                    <a:pt x="2664" y="2015"/>
                  </a:cubicBezTo>
                  <a:cubicBezTo>
                    <a:pt x="1314" y="2357"/>
                    <a:pt x="730" y="2741"/>
                    <a:pt x="766" y="3385"/>
                  </a:cubicBezTo>
                  <a:cubicBezTo>
                    <a:pt x="803" y="4029"/>
                    <a:pt x="1459" y="4934"/>
                    <a:pt x="2153" y="5811"/>
                  </a:cubicBezTo>
                  <a:cubicBezTo>
                    <a:pt x="2846" y="6688"/>
                    <a:pt x="3576" y="7538"/>
                    <a:pt x="4014" y="8402"/>
                  </a:cubicBezTo>
                  <a:cubicBezTo>
                    <a:pt x="4451" y="9265"/>
                    <a:pt x="4597" y="10142"/>
                    <a:pt x="4269" y="11060"/>
                  </a:cubicBezTo>
                  <a:cubicBezTo>
                    <a:pt x="3941" y="11979"/>
                    <a:pt x="3138" y="12938"/>
                    <a:pt x="2372" y="13897"/>
                  </a:cubicBezTo>
                  <a:cubicBezTo>
                    <a:pt x="1605" y="14857"/>
                    <a:pt x="876" y="15816"/>
                    <a:pt x="474" y="16803"/>
                  </a:cubicBezTo>
                  <a:cubicBezTo>
                    <a:pt x="73" y="17790"/>
                    <a:pt x="0" y="18804"/>
                    <a:pt x="0" y="19530"/>
                  </a:cubicBezTo>
                  <a:cubicBezTo>
                    <a:pt x="0" y="20257"/>
                    <a:pt x="73" y="20695"/>
                    <a:pt x="146" y="20983"/>
                  </a:cubicBezTo>
                  <a:cubicBezTo>
                    <a:pt x="219" y="21271"/>
                    <a:pt x="292" y="21408"/>
                    <a:pt x="511" y="21490"/>
                  </a:cubicBezTo>
                  <a:cubicBezTo>
                    <a:pt x="730" y="21573"/>
                    <a:pt x="1095" y="21600"/>
                    <a:pt x="2445" y="21518"/>
                  </a:cubicBezTo>
                  <a:cubicBezTo>
                    <a:pt x="3795" y="21436"/>
                    <a:pt x="6130" y="21244"/>
                    <a:pt x="8392" y="21079"/>
                  </a:cubicBezTo>
                  <a:cubicBezTo>
                    <a:pt x="10654" y="20915"/>
                    <a:pt x="12843" y="20778"/>
                    <a:pt x="15032" y="206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949" name="Drawing"/>
          <p:cNvGrpSpPr/>
          <p:nvPr/>
        </p:nvGrpSpPr>
        <p:grpSpPr>
          <a:xfrm>
            <a:off x="3556225" y="1285166"/>
            <a:ext cx="8358044" cy="7202026"/>
            <a:chOff x="0" y="0"/>
            <a:chExt cx="8358043" cy="7202024"/>
          </a:xfrm>
        </p:grpSpPr>
        <p:sp>
          <p:nvSpPr>
            <p:cNvPr id="1873" name="Line"/>
            <p:cNvSpPr/>
            <p:nvPr/>
          </p:nvSpPr>
          <p:spPr>
            <a:xfrm>
              <a:off x="3282594" y="559822"/>
              <a:ext cx="572459" cy="1953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556" fill="norm" stroke="1" extrusionOk="0">
                  <a:moveTo>
                    <a:pt x="0" y="792"/>
                  </a:moveTo>
                  <a:cubicBezTo>
                    <a:pt x="288" y="651"/>
                    <a:pt x="576" y="510"/>
                    <a:pt x="2064" y="383"/>
                  </a:cubicBezTo>
                  <a:cubicBezTo>
                    <a:pt x="3552" y="256"/>
                    <a:pt x="6240" y="143"/>
                    <a:pt x="8976" y="73"/>
                  </a:cubicBezTo>
                  <a:cubicBezTo>
                    <a:pt x="11712" y="2"/>
                    <a:pt x="14496" y="-26"/>
                    <a:pt x="16512" y="30"/>
                  </a:cubicBezTo>
                  <a:cubicBezTo>
                    <a:pt x="18528" y="87"/>
                    <a:pt x="19776" y="228"/>
                    <a:pt x="20544" y="580"/>
                  </a:cubicBezTo>
                  <a:cubicBezTo>
                    <a:pt x="21312" y="933"/>
                    <a:pt x="21600" y="1497"/>
                    <a:pt x="21360" y="2117"/>
                  </a:cubicBezTo>
                  <a:cubicBezTo>
                    <a:pt x="21120" y="2737"/>
                    <a:pt x="20352" y="3414"/>
                    <a:pt x="19488" y="4373"/>
                  </a:cubicBezTo>
                  <a:cubicBezTo>
                    <a:pt x="18624" y="5332"/>
                    <a:pt x="17664" y="6572"/>
                    <a:pt x="17136" y="7743"/>
                  </a:cubicBezTo>
                  <a:cubicBezTo>
                    <a:pt x="16608" y="8913"/>
                    <a:pt x="16512" y="10013"/>
                    <a:pt x="16656" y="11098"/>
                  </a:cubicBezTo>
                  <a:cubicBezTo>
                    <a:pt x="16800" y="12184"/>
                    <a:pt x="17184" y="13255"/>
                    <a:pt x="17616" y="14228"/>
                  </a:cubicBezTo>
                  <a:cubicBezTo>
                    <a:pt x="18048" y="15201"/>
                    <a:pt x="18528" y="16075"/>
                    <a:pt x="19152" y="16978"/>
                  </a:cubicBezTo>
                  <a:cubicBezTo>
                    <a:pt x="19776" y="17880"/>
                    <a:pt x="20544" y="18811"/>
                    <a:pt x="20976" y="19501"/>
                  </a:cubicBezTo>
                  <a:cubicBezTo>
                    <a:pt x="21408" y="20192"/>
                    <a:pt x="21504" y="20643"/>
                    <a:pt x="21504" y="20940"/>
                  </a:cubicBezTo>
                  <a:cubicBezTo>
                    <a:pt x="21504" y="21236"/>
                    <a:pt x="21408" y="21377"/>
                    <a:pt x="21120" y="21461"/>
                  </a:cubicBezTo>
                  <a:cubicBezTo>
                    <a:pt x="20832" y="21546"/>
                    <a:pt x="20352" y="21574"/>
                    <a:pt x="18192" y="21546"/>
                  </a:cubicBezTo>
                  <a:cubicBezTo>
                    <a:pt x="16032" y="21518"/>
                    <a:pt x="12192" y="21433"/>
                    <a:pt x="9792" y="21363"/>
                  </a:cubicBezTo>
                  <a:cubicBezTo>
                    <a:pt x="7392" y="21292"/>
                    <a:pt x="6432" y="21236"/>
                    <a:pt x="5472" y="211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4" name="Line"/>
            <p:cNvSpPr/>
            <p:nvPr/>
          </p:nvSpPr>
          <p:spPr>
            <a:xfrm>
              <a:off x="2680418" y="852521"/>
              <a:ext cx="180501" cy="271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8" h="21082" fill="norm" stroke="1" extrusionOk="0">
                  <a:moveTo>
                    <a:pt x="20898" y="1294"/>
                  </a:moveTo>
                  <a:cubicBezTo>
                    <a:pt x="18235" y="502"/>
                    <a:pt x="15572" y="-291"/>
                    <a:pt x="12465" y="105"/>
                  </a:cubicBezTo>
                  <a:cubicBezTo>
                    <a:pt x="9358" y="502"/>
                    <a:pt x="5808" y="2087"/>
                    <a:pt x="3293" y="4861"/>
                  </a:cubicBezTo>
                  <a:cubicBezTo>
                    <a:pt x="777" y="7636"/>
                    <a:pt x="-702" y="11599"/>
                    <a:pt x="334" y="14571"/>
                  </a:cubicBezTo>
                  <a:cubicBezTo>
                    <a:pt x="1369" y="17544"/>
                    <a:pt x="4920" y="19526"/>
                    <a:pt x="8766" y="20417"/>
                  </a:cubicBezTo>
                  <a:cubicBezTo>
                    <a:pt x="12613" y="21309"/>
                    <a:pt x="16756" y="21111"/>
                    <a:pt x="20898" y="209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5" name="Line"/>
            <p:cNvSpPr/>
            <p:nvPr/>
          </p:nvSpPr>
          <p:spPr>
            <a:xfrm>
              <a:off x="2945254" y="1037885"/>
              <a:ext cx="414010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67" y="18514"/>
                    <a:pt x="8533" y="15429"/>
                    <a:pt x="12133" y="11829"/>
                  </a:cubicBezTo>
                  <a:cubicBezTo>
                    <a:pt x="15733" y="8229"/>
                    <a:pt x="18667" y="411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6" name="Line"/>
            <p:cNvSpPr/>
            <p:nvPr/>
          </p:nvSpPr>
          <p:spPr>
            <a:xfrm>
              <a:off x="3241705" y="988270"/>
              <a:ext cx="128179" cy="164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405" fill="norm" stroke="1" extrusionOk="0">
                  <a:moveTo>
                    <a:pt x="4235" y="1467"/>
                  </a:moveTo>
                  <a:cubicBezTo>
                    <a:pt x="2118" y="1134"/>
                    <a:pt x="0" y="802"/>
                    <a:pt x="0" y="470"/>
                  </a:cubicBezTo>
                  <a:cubicBezTo>
                    <a:pt x="0" y="137"/>
                    <a:pt x="2118" y="-195"/>
                    <a:pt x="5082" y="137"/>
                  </a:cubicBezTo>
                  <a:cubicBezTo>
                    <a:pt x="8047" y="470"/>
                    <a:pt x="11859" y="1467"/>
                    <a:pt x="15035" y="3294"/>
                  </a:cubicBezTo>
                  <a:cubicBezTo>
                    <a:pt x="18212" y="5122"/>
                    <a:pt x="20753" y="7780"/>
                    <a:pt x="21176" y="10937"/>
                  </a:cubicBezTo>
                  <a:cubicBezTo>
                    <a:pt x="21600" y="14094"/>
                    <a:pt x="19906" y="17750"/>
                    <a:pt x="18212" y="214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7" name="Line"/>
            <p:cNvSpPr/>
            <p:nvPr/>
          </p:nvSpPr>
          <p:spPr>
            <a:xfrm>
              <a:off x="3412931" y="928206"/>
              <a:ext cx="179289" cy="186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007" fill="norm" stroke="1" extrusionOk="0">
                  <a:moveTo>
                    <a:pt x="20992" y="4584"/>
                  </a:moveTo>
                  <a:cubicBezTo>
                    <a:pt x="21296" y="3144"/>
                    <a:pt x="21600" y="1704"/>
                    <a:pt x="20992" y="840"/>
                  </a:cubicBezTo>
                  <a:cubicBezTo>
                    <a:pt x="20383" y="-24"/>
                    <a:pt x="18862" y="-312"/>
                    <a:pt x="16884" y="408"/>
                  </a:cubicBezTo>
                  <a:cubicBezTo>
                    <a:pt x="14907" y="1128"/>
                    <a:pt x="12473" y="2856"/>
                    <a:pt x="12017" y="5448"/>
                  </a:cubicBezTo>
                  <a:cubicBezTo>
                    <a:pt x="11561" y="8040"/>
                    <a:pt x="13082" y="11496"/>
                    <a:pt x="14451" y="13656"/>
                  </a:cubicBezTo>
                  <a:cubicBezTo>
                    <a:pt x="15820" y="15816"/>
                    <a:pt x="17037" y="16680"/>
                    <a:pt x="17341" y="17832"/>
                  </a:cubicBezTo>
                  <a:cubicBezTo>
                    <a:pt x="17645" y="18984"/>
                    <a:pt x="17037" y="20424"/>
                    <a:pt x="13994" y="20856"/>
                  </a:cubicBezTo>
                  <a:cubicBezTo>
                    <a:pt x="10952" y="21288"/>
                    <a:pt x="5476" y="20712"/>
                    <a:pt x="0" y="201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8" name="Line"/>
            <p:cNvSpPr/>
            <p:nvPr/>
          </p:nvSpPr>
          <p:spPr>
            <a:xfrm>
              <a:off x="2845585" y="549744"/>
              <a:ext cx="191672" cy="176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7" fill="norm" stroke="1" extrusionOk="0">
                  <a:moveTo>
                    <a:pt x="0" y="5174"/>
                  </a:moveTo>
                  <a:cubicBezTo>
                    <a:pt x="2304" y="3349"/>
                    <a:pt x="4608" y="1523"/>
                    <a:pt x="6624" y="611"/>
                  </a:cubicBezTo>
                  <a:cubicBezTo>
                    <a:pt x="8640" y="-302"/>
                    <a:pt x="10368" y="-302"/>
                    <a:pt x="11808" y="1371"/>
                  </a:cubicBezTo>
                  <a:cubicBezTo>
                    <a:pt x="13248" y="3044"/>
                    <a:pt x="14400" y="6391"/>
                    <a:pt x="13824" y="9433"/>
                  </a:cubicBezTo>
                  <a:cubicBezTo>
                    <a:pt x="13248" y="12475"/>
                    <a:pt x="10944" y="15214"/>
                    <a:pt x="9216" y="17191"/>
                  </a:cubicBezTo>
                  <a:cubicBezTo>
                    <a:pt x="7488" y="19168"/>
                    <a:pt x="6336" y="20385"/>
                    <a:pt x="6912" y="20842"/>
                  </a:cubicBezTo>
                  <a:cubicBezTo>
                    <a:pt x="7488" y="21298"/>
                    <a:pt x="9792" y="20994"/>
                    <a:pt x="12528" y="20537"/>
                  </a:cubicBezTo>
                  <a:cubicBezTo>
                    <a:pt x="15264" y="20081"/>
                    <a:pt x="18432" y="19473"/>
                    <a:pt x="21600" y="188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9" name="Line"/>
            <p:cNvSpPr/>
            <p:nvPr/>
          </p:nvSpPr>
          <p:spPr>
            <a:xfrm>
              <a:off x="3115984" y="518814"/>
              <a:ext cx="377556" cy="356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340" fill="norm" stroke="1" extrusionOk="0">
                  <a:moveTo>
                    <a:pt x="5102" y="11353"/>
                  </a:moveTo>
                  <a:cubicBezTo>
                    <a:pt x="4377" y="11353"/>
                    <a:pt x="3652" y="11353"/>
                    <a:pt x="2927" y="11353"/>
                  </a:cubicBezTo>
                  <a:cubicBezTo>
                    <a:pt x="2202" y="11353"/>
                    <a:pt x="1478" y="11353"/>
                    <a:pt x="898" y="11813"/>
                  </a:cubicBezTo>
                  <a:cubicBezTo>
                    <a:pt x="318" y="12273"/>
                    <a:pt x="-117" y="13192"/>
                    <a:pt x="28" y="13804"/>
                  </a:cubicBezTo>
                  <a:cubicBezTo>
                    <a:pt x="173" y="14417"/>
                    <a:pt x="898" y="14724"/>
                    <a:pt x="1550" y="14647"/>
                  </a:cubicBezTo>
                  <a:cubicBezTo>
                    <a:pt x="2202" y="14570"/>
                    <a:pt x="2782" y="14111"/>
                    <a:pt x="3435" y="12273"/>
                  </a:cubicBezTo>
                  <a:cubicBezTo>
                    <a:pt x="4087" y="10434"/>
                    <a:pt x="4812" y="7217"/>
                    <a:pt x="5247" y="5226"/>
                  </a:cubicBezTo>
                  <a:cubicBezTo>
                    <a:pt x="5682" y="3234"/>
                    <a:pt x="5827" y="2468"/>
                    <a:pt x="5899" y="1626"/>
                  </a:cubicBezTo>
                  <a:cubicBezTo>
                    <a:pt x="5972" y="783"/>
                    <a:pt x="5972" y="-136"/>
                    <a:pt x="5754" y="17"/>
                  </a:cubicBezTo>
                  <a:cubicBezTo>
                    <a:pt x="5537" y="170"/>
                    <a:pt x="5102" y="1396"/>
                    <a:pt x="4812" y="3387"/>
                  </a:cubicBezTo>
                  <a:cubicBezTo>
                    <a:pt x="4522" y="5379"/>
                    <a:pt x="4377" y="8136"/>
                    <a:pt x="4667" y="10204"/>
                  </a:cubicBezTo>
                  <a:cubicBezTo>
                    <a:pt x="4957" y="12273"/>
                    <a:pt x="5682" y="13651"/>
                    <a:pt x="6407" y="14341"/>
                  </a:cubicBezTo>
                  <a:cubicBezTo>
                    <a:pt x="7131" y="15030"/>
                    <a:pt x="7856" y="15030"/>
                    <a:pt x="8364" y="14494"/>
                  </a:cubicBezTo>
                  <a:cubicBezTo>
                    <a:pt x="8871" y="13958"/>
                    <a:pt x="9161" y="12885"/>
                    <a:pt x="9306" y="11966"/>
                  </a:cubicBezTo>
                  <a:cubicBezTo>
                    <a:pt x="9451" y="11047"/>
                    <a:pt x="9451" y="10281"/>
                    <a:pt x="9233" y="10204"/>
                  </a:cubicBezTo>
                  <a:cubicBezTo>
                    <a:pt x="9016" y="10128"/>
                    <a:pt x="8581" y="10741"/>
                    <a:pt x="8364" y="11430"/>
                  </a:cubicBezTo>
                  <a:cubicBezTo>
                    <a:pt x="8146" y="12119"/>
                    <a:pt x="8146" y="12885"/>
                    <a:pt x="8509" y="13345"/>
                  </a:cubicBezTo>
                  <a:cubicBezTo>
                    <a:pt x="8871" y="13804"/>
                    <a:pt x="9596" y="13958"/>
                    <a:pt x="10176" y="13728"/>
                  </a:cubicBezTo>
                  <a:cubicBezTo>
                    <a:pt x="10755" y="13498"/>
                    <a:pt x="11190" y="12885"/>
                    <a:pt x="11408" y="12962"/>
                  </a:cubicBezTo>
                  <a:cubicBezTo>
                    <a:pt x="11625" y="13038"/>
                    <a:pt x="11625" y="13804"/>
                    <a:pt x="12205" y="14034"/>
                  </a:cubicBezTo>
                  <a:cubicBezTo>
                    <a:pt x="12785" y="14264"/>
                    <a:pt x="13945" y="13958"/>
                    <a:pt x="14670" y="14187"/>
                  </a:cubicBezTo>
                  <a:cubicBezTo>
                    <a:pt x="15394" y="14417"/>
                    <a:pt x="15684" y="15183"/>
                    <a:pt x="15902" y="15949"/>
                  </a:cubicBezTo>
                  <a:cubicBezTo>
                    <a:pt x="16119" y="16715"/>
                    <a:pt x="16264" y="17481"/>
                    <a:pt x="16337" y="18247"/>
                  </a:cubicBezTo>
                  <a:cubicBezTo>
                    <a:pt x="16409" y="19013"/>
                    <a:pt x="16409" y="19779"/>
                    <a:pt x="15829" y="20392"/>
                  </a:cubicBezTo>
                  <a:cubicBezTo>
                    <a:pt x="15249" y="21004"/>
                    <a:pt x="14090" y="21464"/>
                    <a:pt x="13655" y="21311"/>
                  </a:cubicBezTo>
                  <a:cubicBezTo>
                    <a:pt x="13220" y="21158"/>
                    <a:pt x="13510" y="20392"/>
                    <a:pt x="14742" y="18936"/>
                  </a:cubicBezTo>
                  <a:cubicBezTo>
                    <a:pt x="15974" y="17481"/>
                    <a:pt x="18149" y="15336"/>
                    <a:pt x="19526" y="14034"/>
                  </a:cubicBezTo>
                  <a:cubicBezTo>
                    <a:pt x="20903" y="12732"/>
                    <a:pt x="21483" y="12273"/>
                    <a:pt x="21411" y="12196"/>
                  </a:cubicBezTo>
                  <a:cubicBezTo>
                    <a:pt x="21338" y="12119"/>
                    <a:pt x="20613" y="12426"/>
                    <a:pt x="20251" y="13115"/>
                  </a:cubicBezTo>
                  <a:cubicBezTo>
                    <a:pt x="19888" y="13804"/>
                    <a:pt x="19888" y="14877"/>
                    <a:pt x="19961" y="16179"/>
                  </a:cubicBezTo>
                  <a:cubicBezTo>
                    <a:pt x="20033" y="17481"/>
                    <a:pt x="20178" y="19013"/>
                    <a:pt x="20323" y="205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0" name="Line"/>
            <p:cNvSpPr/>
            <p:nvPr/>
          </p:nvSpPr>
          <p:spPr>
            <a:xfrm>
              <a:off x="2678053" y="1880503"/>
              <a:ext cx="136865" cy="298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198" fill="norm" stroke="1" extrusionOk="0">
                  <a:moveTo>
                    <a:pt x="21422" y="4953"/>
                  </a:moveTo>
                  <a:cubicBezTo>
                    <a:pt x="19022" y="3319"/>
                    <a:pt x="16622" y="1686"/>
                    <a:pt x="13822" y="778"/>
                  </a:cubicBezTo>
                  <a:cubicBezTo>
                    <a:pt x="11022" y="-129"/>
                    <a:pt x="7822" y="-311"/>
                    <a:pt x="5222" y="597"/>
                  </a:cubicBezTo>
                  <a:cubicBezTo>
                    <a:pt x="2622" y="1504"/>
                    <a:pt x="622" y="3501"/>
                    <a:pt x="2422" y="5860"/>
                  </a:cubicBezTo>
                  <a:cubicBezTo>
                    <a:pt x="4222" y="8220"/>
                    <a:pt x="9822" y="10943"/>
                    <a:pt x="13422" y="13212"/>
                  </a:cubicBezTo>
                  <a:cubicBezTo>
                    <a:pt x="17022" y="15481"/>
                    <a:pt x="18622" y="17296"/>
                    <a:pt x="17622" y="18566"/>
                  </a:cubicBezTo>
                  <a:cubicBezTo>
                    <a:pt x="16622" y="19837"/>
                    <a:pt x="13022" y="20563"/>
                    <a:pt x="10022" y="20926"/>
                  </a:cubicBezTo>
                  <a:cubicBezTo>
                    <a:pt x="7022" y="21289"/>
                    <a:pt x="4622" y="21289"/>
                    <a:pt x="2822" y="20926"/>
                  </a:cubicBezTo>
                  <a:cubicBezTo>
                    <a:pt x="1022" y="20563"/>
                    <a:pt x="-178" y="19837"/>
                    <a:pt x="22" y="19202"/>
                  </a:cubicBezTo>
                  <a:cubicBezTo>
                    <a:pt x="222" y="18566"/>
                    <a:pt x="1822" y="18022"/>
                    <a:pt x="3422" y="174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1" name="Line"/>
            <p:cNvSpPr/>
            <p:nvPr/>
          </p:nvSpPr>
          <p:spPr>
            <a:xfrm>
              <a:off x="2883919" y="2042241"/>
              <a:ext cx="406343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11" y="15840"/>
                    <a:pt x="8423" y="10080"/>
                    <a:pt x="12023" y="6480"/>
                  </a:cubicBezTo>
                  <a:cubicBezTo>
                    <a:pt x="15623" y="2880"/>
                    <a:pt x="18611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2" name="Line"/>
            <p:cNvSpPr/>
            <p:nvPr/>
          </p:nvSpPr>
          <p:spPr>
            <a:xfrm>
              <a:off x="3221260" y="1978621"/>
              <a:ext cx="109657" cy="186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6" h="21277" fill="norm" stroke="1" extrusionOk="0">
                  <a:moveTo>
                    <a:pt x="0" y="261"/>
                  </a:moveTo>
                  <a:cubicBezTo>
                    <a:pt x="2400" y="-31"/>
                    <a:pt x="4800" y="-323"/>
                    <a:pt x="8640" y="845"/>
                  </a:cubicBezTo>
                  <a:cubicBezTo>
                    <a:pt x="12480" y="2012"/>
                    <a:pt x="17760" y="4639"/>
                    <a:pt x="19680" y="7558"/>
                  </a:cubicBezTo>
                  <a:cubicBezTo>
                    <a:pt x="21600" y="10477"/>
                    <a:pt x="20160" y="13688"/>
                    <a:pt x="18480" y="15877"/>
                  </a:cubicBezTo>
                  <a:cubicBezTo>
                    <a:pt x="16800" y="18066"/>
                    <a:pt x="14880" y="19234"/>
                    <a:pt x="13920" y="19963"/>
                  </a:cubicBezTo>
                  <a:cubicBezTo>
                    <a:pt x="12960" y="20693"/>
                    <a:pt x="12960" y="20985"/>
                    <a:pt x="12960" y="212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3" name="Line"/>
            <p:cNvSpPr/>
            <p:nvPr/>
          </p:nvSpPr>
          <p:spPr>
            <a:xfrm>
              <a:off x="3397597" y="1920599"/>
              <a:ext cx="167356" cy="232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098" fill="norm" stroke="1" extrusionOk="0">
                  <a:moveTo>
                    <a:pt x="18655" y="7572"/>
                  </a:moveTo>
                  <a:cubicBezTo>
                    <a:pt x="19636" y="6410"/>
                    <a:pt x="20618" y="5249"/>
                    <a:pt x="21109" y="3972"/>
                  </a:cubicBezTo>
                  <a:cubicBezTo>
                    <a:pt x="21600" y="2694"/>
                    <a:pt x="21600" y="1301"/>
                    <a:pt x="20618" y="604"/>
                  </a:cubicBezTo>
                  <a:cubicBezTo>
                    <a:pt x="19636" y="-93"/>
                    <a:pt x="17673" y="-93"/>
                    <a:pt x="15709" y="139"/>
                  </a:cubicBezTo>
                  <a:cubicBezTo>
                    <a:pt x="13745" y="372"/>
                    <a:pt x="11782" y="836"/>
                    <a:pt x="10145" y="1997"/>
                  </a:cubicBezTo>
                  <a:cubicBezTo>
                    <a:pt x="8509" y="3159"/>
                    <a:pt x="7200" y="5017"/>
                    <a:pt x="8018" y="6875"/>
                  </a:cubicBezTo>
                  <a:cubicBezTo>
                    <a:pt x="8836" y="8733"/>
                    <a:pt x="11782" y="10591"/>
                    <a:pt x="14073" y="12101"/>
                  </a:cubicBezTo>
                  <a:cubicBezTo>
                    <a:pt x="16364" y="13610"/>
                    <a:pt x="18000" y="14772"/>
                    <a:pt x="17836" y="16397"/>
                  </a:cubicBezTo>
                  <a:cubicBezTo>
                    <a:pt x="17673" y="18023"/>
                    <a:pt x="15709" y="20113"/>
                    <a:pt x="12436" y="20810"/>
                  </a:cubicBezTo>
                  <a:cubicBezTo>
                    <a:pt x="9164" y="21507"/>
                    <a:pt x="4582" y="20810"/>
                    <a:pt x="0" y="201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4" name="Line"/>
            <p:cNvSpPr/>
            <p:nvPr/>
          </p:nvSpPr>
          <p:spPr>
            <a:xfrm>
              <a:off x="2906920" y="1541110"/>
              <a:ext cx="168671" cy="147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6" fill="norm" stroke="1" extrusionOk="0">
                  <a:moveTo>
                    <a:pt x="0" y="14677"/>
                  </a:moveTo>
                  <a:cubicBezTo>
                    <a:pt x="982" y="11016"/>
                    <a:pt x="1964" y="7355"/>
                    <a:pt x="3273" y="4975"/>
                  </a:cubicBezTo>
                  <a:cubicBezTo>
                    <a:pt x="4582" y="2596"/>
                    <a:pt x="6218" y="1498"/>
                    <a:pt x="7855" y="765"/>
                  </a:cubicBezTo>
                  <a:cubicBezTo>
                    <a:pt x="9491" y="33"/>
                    <a:pt x="11127" y="-333"/>
                    <a:pt x="12273" y="399"/>
                  </a:cubicBezTo>
                  <a:cubicBezTo>
                    <a:pt x="13418" y="1131"/>
                    <a:pt x="14073" y="2962"/>
                    <a:pt x="13418" y="6074"/>
                  </a:cubicBezTo>
                  <a:cubicBezTo>
                    <a:pt x="12764" y="9186"/>
                    <a:pt x="10800" y="13579"/>
                    <a:pt x="9164" y="16325"/>
                  </a:cubicBezTo>
                  <a:cubicBezTo>
                    <a:pt x="7527" y="19070"/>
                    <a:pt x="6218" y="20169"/>
                    <a:pt x="7036" y="20718"/>
                  </a:cubicBezTo>
                  <a:cubicBezTo>
                    <a:pt x="7855" y="21267"/>
                    <a:pt x="10800" y="21267"/>
                    <a:pt x="13582" y="20901"/>
                  </a:cubicBezTo>
                  <a:cubicBezTo>
                    <a:pt x="16364" y="20535"/>
                    <a:pt x="18982" y="19803"/>
                    <a:pt x="21600" y="190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5" name="Line"/>
            <p:cNvSpPr/>
            <p:nvPr/>
          </p:nvSpPr>
          <p:spPr>
            <a:xfrm>
              <a:off x="3177319" y="1490229"/>
              <a:ext cx="391460" cy="316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419" fill="norm" stroke="1" extrusionOk="0">
                  <a:moveTo>
                    <a:pt x="4905" y="9331"/>
                  </a:moveTo>
                  <a:cubicBezTo>
                    <a:pt x="4208" y="9158"/>
                    <a:pt x="3511" y="8986"/>
                    <a:pt x="2814" y="8986"/>
                  </a:cubicBezTo>
                  <a:cubicBezTo>
                    <a:pt x="2118" y="8986"/>
                    <a:pt x="1421" y="9158"/>
                    <a:pt x="863" y="9936"/>
                  </a:cubicBezTo>
                  <a:cubicBezTo>
                    <a:pt x="306" y="10714"/>
                    <a:pt x="-112" y="12096"/>
                    <a:pt x="27" y="12787"/>
                  </a:cubicBezTo>
                  <a:cubicBezTo>
                    <a:pt x="167" y="13478"/>
                    <a:pt x="863" y="13478"/>
                    <a:pt x="1700" y="12614"/>
                  </a:cubicBezTo>
                  <a:cubicBezTo>
                    <a:pt x="2536" y="11750"/>
                    <a:pt x="3511" y="10022"/>
                    <a:pt x="4278" y="8122"/>
                  </a:cubicBezTo>
                  <a:cubicBezTo>
                    <a:pt x="5044" y="6221"/>
                    <a:pt x="5602" y="4147"/>
                    <a:pt x="5950" y="2592"/>
                  </a:cubicBezTo>
                  <a:cubicBezTo>
                    <a:pt x="6298" y="1037"/>
                    <a:pt x="6438" y="0"/>
                    <a:pt x="6298" y="0"/>
                  </a:cubicBezTo>
                  <a:cubicBezTo>
                    <a:pt x="6159" y="0"/>
                    <a:pt x="5741" y="1037"/>
                    <a:pt x="5532" y="2333"/>
                  </a:cubicBezTo>
                  <a:cubicBezTo>
                    <a:pt x="5323" y="3629"/>
                    <a:pt x="5323" y="5184"/>
                    <a:pt x="6020" y="6394"/>
                  </a:cubicBezTo>
                  <a:cubicBezTo>
                    <a:pt x="6716" y="7603"/>
                    <a:pt x="8110" y="8467"/>
                    <a:pt x="9085" y="8640"/>
                  </a:cubicBezTo>
                  <a:cubicBezTo>
                    <a:pt x="10061" y="8813"/>
                    <a:pt x="10618" y="8294"/>
                    <a:pt x="10618" y="7776"/>
                  </a:cubicBezTo>
                  <a:cubicBezTo>
                    <a:pt x="10618" y="7258"/>
                    <a:pt x="10061" y="6739"/>
                    <a:pt x="9643" y="6912"/>
                  </a:cubicBezTo>
                  <a:cubicBezTo>
                    <a:pt x="9225" y="7085"/>
                    <a:pt x="8946" y="7949"/>
                    <a:pt x="9085" y="8640"/>
                  </a:cubicBezTo>
                  <a:cubicBezTo>
                    <a:pt x="9225" y="9331"/>
                    <a:pt x="9782" y="9850"/>
                    <a:pt x="10409" y="10022"/>
                  </a:cubicBezTo>
                  <a:cubicBezTo>
                    <a:pt x="11036" y="10195"/>
                    <a:pt x="11733" y="10022"/>
                    <a:pt x="12569" y="9590"/>
                  </a:cubicBezTo>
                  <a:cubicBezTo>
                    <a:pt x="13405" y="9158"/>
                    <a:pt x="14381" y="8467"/>
                    <a:pt x="15008" y="8640"/>
                  </a:cubicBezTo>
                  <a:cubicBezTo>
                    <a:pt x="15635" y="8813"/>
                    <a:pt x="15914" y="9850"/>
                    <a:pt x="16193" y="11232"/>
                  </a:cubicBezTo>
                  <a:cubicBezTo>
                    <a:pt x="16471" y="12614"/>
                    <a:pt x="16750" y="14342"/>
                    <a:pt x="16541" y="16070"/>
                  </a:cubicBezTo>
                  <a:cubicBezTo>
                    <a:pt x="16332" y="17798"/>
                    <a:pt x="15635" y="19526"/>
                    <a:pt x="14869" y="20477"/>
                  </a:cubicBezTo>
                  <a:cubicBezTo>
                    <a:pt x="14102" y="21427"/>
                    <a:pt x="13266" y="21600"/>
                    <a:pt x="12848" y="21254"/>
                  </a:cubicBezTo>
                  <a:cubicBezTo>
                    <a:pt x="12430" y="20909"/>
                    <a:pt x="12430" y="20045"/>
                    <a:pt x="13336" y="18576"/>
                  </a:cubicBezTo>
                  <a:cubicBezTo>
                    <a:pt x="14242" y="17107"/>
                    <a:pt x="16053" y="15034"/>
                    <a:pt x="17516" y="13306"/>
                  </a:cubicBezTo>
                  <a:cubicBezTo>
                    <a:pt x="18980" y="11578"/>
                    <a:pt x="20094" y="10195"/>
                    <a:pt x="20722" y="9072"/>
                  </a:cubicBezTo>
                  <a:cubicBezTo>
                    <a:pt x="21349" y="7949"/>
                    <a:pt x="21488" y="7085"/>
                    <a:pt x="21209" y="6653"/>
                  </a:cubicBezTo>
                  <a:cubicBezTo>
                    <a:pt x="20931" y="6221"/>
                    <a:pt x="20234" y="6221"/>
                    <a:pt x="19955" y="6739"/>
                  </a:cubicBezTo>
                  <a:cubicBezTo>
                    <a:pt x="19676" y="7258"/>
                    <a:pt x="19816" y="8294"/>
                    <a:pt x="19885" y="9418"/>
                  </a:cubicBezTo>
                  <a:cubicBezTo>
                    <a:pt x="19955" y="10541"/>
                    <a:pt x="19955" y="11750"/>
                    <a:pt x="19676" y="12701"/>
                  </a:cubicBezTo>
                  <a:cubicBezTo>
                    <a:pt x="19398" y="13651"/>
                    <a:pt x="18840" y="14342"/>
                    <a:pt x="18283" y="150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6" name="Line"/>
            <p:cNvSpPr/>
            <p:nvPr/>
          </p:nvSpPr>
          <p:spPr>
            <a:xfrm>
              <a:off x="4433579" y="482478"/>
              <a:ext cx="504202" cy="1967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545" fill="norm" stroke="1" extrusionOk="0">
                  <a:moveTo>
                    <a:pt x="21125" y="876"/>
                  </a:moveTo>
                  <a:cubicBezTo>
                    <a:pt x="21342" y="653"/>
                    <a:pt x="21559" y="429"/>
                    <a:pt x="21288" y="275"/>
                  </a:cubicBezTo>
                  <a:cubicBezTo>
                    <a:pt x="21016" y="121"/>
                    <a:pt x="20256" y="37"/>
                    <a:pt x="18628" y="9"/>
                  </a:cubicBezTo>
                  <a:cubicBezTo>
                    <a:pt x="17000" y="-19"/>
                    <a:pt x="14504" y="9"/>
                    <a:pt x="11953" y="205"/>
                  </a:cubicBezTo>
                  <a:cubicBezTo>
                    <a:pt x="9402" y="401"/>
                    <a:pt x="6797" y="764"/>
                    <a:pt x="4952" y="1366"/>
                  </a:cubicBezTo>
                  <a:cubicBezTo>
                    <a:pt x="3107" y="1968"/>
                    <a:pt x="2021" y="2807"/>
                    <a:pt x="1587" y="3772"/>
                  </a:cubicBezTo>
                  <a:cubicBezTo>
                    <a:pt x="1153" y="4737"/>
                    <a:pt x="1370" y="5829"/>
                    <a:pt x="1587" y="6920"/>
                  </a:cubicBezTo>
                  <a:cubicBezTo>
                    <a:pt x="1804" y="8011"/>
                    <a:pt x="2021" y="9102"/>
                    <a:pt x="2130" y="10263"/>
                  </a:cubicBezTo>
                  <a:cubicBezTo>
                    <a:pt x="2238" y="11425"/>
                    <a:pt x="2238" y="12656"/>
                    <a:pt x="2184" y="13775"/>
                  </a:cubicBezTo>
                  <a:cubicBezTo>
                    <a:pt x="2130" y="14894"/>
                    <a:pt x="2021" y="15901"/>
                    <a:pt x="1750" y="16880"/>
                  </a:cubicBezTo>
                  <a:cubicBezTo>
                    <a:pt x="1479" y="17860"/>
                    <a:pt x="1044" y="18811"/>
                    <a:pt x="719" y="19511"/>
                  </a:cubicBezTo>
                  <a:cubicBezTo>
                    <a:pt x="393" y="20210"/>
                    <a:pt x="176" y="20658"/>
                    <a:pt x="68" y="20951"/>
                  </a:cubicBezTo>
                  <a:cubicBezTo>
                    <a:pt x="-41" y="21245"/>
                    <a:pt x="-41" y="21385"/>
                    <a:pt x="230" y="21469"/>
                  </a:cubicBezTo>
                  <a:cubicBezTo>
                    <a:pt x="502" y="21553"/>
                    <a:pt x="1044" y="21581"/>
                    <a:pt x="3215" y="21483"/>
                  </a:cubicBezTo>
                  <a:cubicBezTo>
                    <a:pt x="5386" y="21385"/>
                    <a:pt x="9185" y="21161"/>
                    <a:pt x="11953" y="20993"/>
                  </a:cubicBezTo>
                  <a:cubicBezTo>
                    <a:pt x="14721" y="20826"/>
                    <a:pt x="16458" y="20714"/>
                    <a:pt x="18194" y="206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7" name="Line"/>
            <p:cNvSpPr/>
            <p:nvPr/>
          </p:nvSpPr>
          <p:spPr>
            <a:xfrm>
              <a:off x="6755673" y="472327"/>
              <a:ext cx="767689" cy="2077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544" fill="norm" stroke="1" extrusionOk="0">
                  <a:moveTo>
                    <a:pt x="0" y="936"/>
                  </a:moveTo>
                  <a:cubicBezTo>
                    <a:pt x="1354" y="803"/>
                    <a:pt x="2709" y="671"/>
                    <a:pt x="4669" y="498"/>
                  </a:cubicBezTo>
                  <a:cubicBezTo>
                    <a:pt x="6630" y="326"/>
                    <a:pt x="9196" y="114"/>
                    <a:pt x="11655" y="35"/>
                  </a:cubicBezTo>
                  <a:cubicBezTo>
                    <a:pt x="14115" y="-45"/>
                    <a:pt x="16467" y="8"/>
                    <a:pt x="18143" y="247"/>
                  </a:cubicBezTo>
                  <a:cubicBezTo>
                    <a:pt x="19818" y="485"/>
                    <a:pt x="20816" y="909"/>
                    <a:pt x="21208" y="1479"/>
                  </a:cubicBezTo>
                  <a:cubicBezTo>
                    <a:pt x="21600" y="2049"/>
                    <a:pt x="21386" y="2764"/>
                    <a:pt x="20958" y="3626"/>
                  </a:cubicBezTo>
                  <a:cubicBezTo>
                    <a:pt x="20531" y="4487"/>
                    <a:pt x="19889" y="5494"/>
                    <a:pt x="19426" y="6475"/>
                  </a:cubicBezTo>
                  <a:cubicBezTo>
                    <a:pt x="18962" y="7455"/>
                    <a:pt x="18677" y="8409"/>
                    <a:pt x="18428" y="9417"/>
                  </a:cubicBezTo>
                  <a:cubicBezTo>
                    <a:pt x="18178" y="10424"/>
                    <a:pt x="17964" y="11484"/>
                    <a:pt x="17822" y="12570"/>
                  </a:cubicBezTo>
                  <a:cubicBezTo>
                    <a:pt x="17679" y="13657"/>
                    <a:pt x="17608" y="14770"/>
                    <a:pt x="17501" y="15711"/>
                  </a:cubicBezTo>
                  <a:cubicBezTo>
                    <a:pt x="17394" y="16652"/>
                    <a:pt x="17251" y="17421"/>
                    <a:pt x="17073" y="18255"/>
                  </a:cubicBezTo>
                  <a:cubicBezTo>
                    <a:pt x="16895" y="19090"/>
                    <a:pt x="16681" y="19991"/>
                    <a:pt x="16574" y="20521"/>
                  </a:cubicBezTo>
                  <a:cubicBezTo>
                    <a:pt x="16467" y="21051"/>
                    <a:pt x="16467" y="21210"/>
                    <a:pt x="16325" y="21330"/>
                  </a:cubicBezTo>
                  <a:cubicBezTo>
                    <a:pt x="16182" y="21449"/>
                    <a:pt x="15897" y="21528"/>
                    <a:pt x="14650" y="21542"/>
                  </a:cubicBezTo>
                  <a:cubicBezTo>
                    <a:pt x="13402" y="21555"/>
                    <a:pt x="11192" y="21502"/>
                    <a:pt x="9481" y="21343"/>
                  </a:cubicBezTo>
                  <a:cubicBezTo>
                    <a:pt x="7770" y="21184"/>
                    <a:pt x="6558" y="20919"/>
                    <a:pt x="5347" y="206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8" name="Line"/>
            <p:cNvSpPr/>
            <p:nvPr/>
          </p:nvSpPr>
          <p:spPr>
            <a:xfrm>
              <a:off x="4909169" y="713776"/>
              <a:ext cx="313137" cy="249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343" fill="norm" stroke="1" extrusionOk="0">
                  <a:moveTo>
                    <a:pt x="14141" y="1488"/>
                  </a:moveTo>
                  <a:cubicBezTo>
                    <a:pt x="13615" y="616"/>
                    <a:pt x="13088" y="-257"/>
                    <a:pt x="11068" y="70"/>
                  </a:cubicBezTo>
                  <a:cubicBezTo>
                    <a:pt x="9049" y="398"/>
                    <a:pt x="5537" y="1925"/>
                    <a:pt x="3254" y="4325"/>
                  </a:cubicBezTo>
                  <a:cubicBezTo>
                    <a:pt x="971" y="6725"/>
                    <a:pt x="-83" y="9998"/>
                    <a:pt x="5" y="12834"/>
                  </a:cubicBezTo>
                  <a:cubicBezTo>
                    <a:pt x="93" y="15670"/>
                    <a:pt x="1322" y="18070"/>
                    <a:pt x="4395" y="19488"/>
                  </a:cubicBezTo>
                  <a:cubicBezTo>
                    <a:pt x="7468" y="20907"/>
                    <a:pt x="12385" y="21343"/>
                    <a:pt x="15546" y="21343"/>
                  </a:cubicBezTo>
                  <a:cubicBezTo>
                    <a:pt x="18707" y="21343"/>
                    <a:pt x="20112" y="20907"/>
                    <a:pt x="21517" y="204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9" name="Line"/>
            <p:cNvSpPr/>
            <p:nvPr/>
          </p:nvSpPr>
          <p:spPr>
            <a:xfrm>
              <a:off x="5229972" y="853881"/>
              <a:ext cx="360342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36" y="18720"/>
                    <a:pt x="8272" y="15840"/>
                    <a:pt x="11872" y="12240"/>
                  </a:cubicBezTo>
                  <a:cubicBezTo>
                    <a:pt x="15472" y="8640"/>
                    <a:pt x="18536" y="432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0" name="Line"/>
            <p:cNvSpPr/>
            <p:nvPr/>
          </p:nvSpPr>
          <p:spPr>
            <a:xfrm>
              <a:off x="5458613" y="816115"/>
              <a:ext cx="237322" cy="14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250" fill="norm" stroke="1" extrusionOk="0">
                  <a:moveTo>
                    <a:pt x="6942" y="2116"/>
                  </a:moveTo>
                  <a:cubicBezTo>
                    <a:pt x="5578" y="1750"/>
                    <a:pt x="4214" y="1383"/>
                    <a:pt x="2850" y="1017"/>
                  </a:cubicBezTo>
                  <a:cubicBezTo>
                    <a:pt x="1486" y="651"/>
                    <a:pt x="121" y="285"/>
                    <a:pt x="8" y="102"/>
                  </a:cubicBezTo>
                  <a:cubicBezTo>
                    <a:pt x="-106" y="-81"/>
                    <a:pt x="1031" y="-81"/>
                    <a:pt x="4100" y="651"/>
                  </a:cubicBezTo>
                  <a:cubicBezTo>
                    <a:pt x="7170" y="1383"/>
                    <a:pt x="12172" y="2848"/>
                    <a:pt x="15241" y="3946"/>
                  </a:cubicBezTo>
                  <a:cubicBezTo>
                    <a:pt x="18311" y="5044"/>
                    <a:pt x="19448" y="5777"/>
                    <a:pt x="20243" y="7058"/>
                  </a:cubicBezTo>
                  <a:cubicBezTo>
                    <a:pt x="21039" y="8339"/>
                    <a:pt x="21494" y="10170"/>
                    <a:pt x="20698" y="12000"/>
                  </a:cubicBezTo>
                  <a:cubicBezTo>
                    <a:pt x="19902" y="13831"/>
                    <a:pt x="17856" y="15661"/>
                    <a:pt x="16151" y="17309"/>
                  </a:cubicBezTo>
                  <a:cubicBezTo>
                    <a:pt x="14446" y="18956"/>
                    <a:pt x="13081" y="20421"/>
                    <a:pt x="12968" y="20970"/>
                  </a:cubicBezTo>
                  <a:cubicBezTo>
                    <a:pt x="12854" y="21519"/>
                    <a:pt x="13991" y="21153"/>
                    <a:pt x="15128" y="207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1" name="Line"/>
            <p:cNvSpPr/>
            <p:nvPr/>
          </p:nvSpPr>
          <p:spPr>
            <a:xfrm>
              <a:off x="5724310" y="818102"/>
              <a:ext cx="226346" cy="173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600" fill="norm" stroke="1" extrusionOk="0">
                  <a:moveTo>
                    <a:pt x="14056" y="2541"/>
                  </a:moveTo>
                  <a:cubicBezTo>
                    <a:pt x="13336" y="1271"/>
                    <a:pt x="12616" y="0"/>
                    <a:pt x="10936" y="0"/>
                  </a:cubicBezTo>
                  <a:cubicBezTo>
                    <a:pt x="9256" y="0"/>
                    <a:pt x="6616" y="1271"/>
                    <a:pt x="4576" y="3018"/>
                  </a:cubicBezTo>
                  <a:cubicBezTo>
                    <a:pt x="2536" y="4765"/>
                    <a:pt x="1096" y="6988"/>
                    <a:pt x="376" y="8894"/>
                  </a:cubicBezTo>
                  <a:cubicBezTo>
                    <a:pt x="-344" y="10800"/>
                    <a:pt x="-344" y="12388"/>
                    <a:pt x="3256" y="14453"/>
                  </a:cubicBezTo>
                  <a:cubicBezTo>
                    <a:pt x="6856" y="16518"/>
                    <a:pt x="14056" y="19059"/>
                    <a:pt x="2125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2" name="Line"/>
            <p:cNvSpPr/>
            <p:nvPr/>
          </p:nvSpPr>
          <p:spPr>
            <a:xfrm>
              <a:off x="6561877" y="794934"/>
              <a:ext cx="155463" cy="219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1" h="21368" fill="norm" stroke="1" extrusionOk="0">
                  <a:moveTo>
                    <a:pt x="18506" y="5727"/>
                  </a:moveTo>
                  <a:cubicBezTo>
                    <a:pt x="18168" y="3740"/>
                    <a:pt x="17831" y="1754"/>
                    <a:pt x="16818" y="761"/>
                  </a:cubicBezTo>
                  <a:cubicBezTo>
                    <a:pt x="15806" y="-232"/>
                    <a:pt x="14118" y="-232"/>
                    <a:pt x="11587" y="637"/>
                  </a:cubicBezTo>
                  <a:cubicBezTo>
                    <a:pt x="9056" y="1506"/>
                    <a:pt x="5681" y="3244"/>
                    <a:pt x="3150" y="5851"/>
                  </a:cubicBezTo>
                  <a:cubicBezTo>
                    <a:pt x="618" y="8458"/>
                    <a:pt x="-1069" y="11934"/>
                    <a:pt x="787" y="14540"/>
                  </a:cubicBezTo>
                  <a:cubicBezTo>
                    <a:pt x="2643" y="17147"/>
                    <a:pt x="8043" y="18885"/>
                    <a:pt x="11925" y="19878"/>
                  </a:cubicBezTo>
                  <a:cubicBezTo>
                    <a:pt x="15806" y="20871"/>
                    <a:pt x="18168" y="21120"/>
                    <a:pt x="20531" y="213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3" name="Line"/>
            <p:cNvSpPr/>
            <p:nvPr/>
          </p:nvSpPr>
          <p:spPr>
            <a:xfrm>
              <a:off x="6763340" y="938216"/>
              <a:ext cx="214672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14" y="16800"/>
                    <a:pt x="11829" y="12000"/>
                    <a:pt x="15429" y="8400"/>
                  </a:cubicBezTo>
                  <a:cubicBezTo>
                    <a:pt x="19029" y="4800"/>
                    <a:pt x="20314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4" name="Line"/>
            <p:cNvSpPr/>
            <p:nvPr/>
          </p:nvSpPr>
          <p:spPr>
            <a:xfrm>
              <a:off x="6962677" y="889660"/>
              <a:ext cx="90603" cy="17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282" fill="norm" stroke="1" extrusionOk="0">
                  <a:moveTo>
                    <a:pt x="0" y="317"/>
                  </a:moveTo>
                  <a:cubicBezTo>
                    <a:pt x="3000" y="0"/>
                    <a:pt x="6000" y="-318"/>
                    <a:pt x="9600" y="635"/>
                  </a:cubicBezTo>
                  <a:cubicBezTo>
                    <a:pt x="13200" y="1588"/>
                    <a:pt x="17400" y="3811"/>
                    <a:pt x="19500" y="5876"/>
                  </a:cubicBezTo>
                  <a:cubicBezTo>
                    <a:pt x="21600" y="7941"/>
                    <a:pt x="21600" y="9847"/>
                    <a:pt x="20700" y="12388"/>
                  </a:cubicBezTo>
                  <a:cubicBezTo>
                    <a:pt x="19800" y="14929"/>
                    <a:pt x="18000" y="18106"/>
                    <a:pt x="16200" y="212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5" name="Line"/>
            <p:cNvSpPr/>
            <p:nvPr/>
          </p:nvSpPr>
          <p:spPr>
            <a:xfrm>
              <a:off x="7100681" y="853881"/>
              <a:ext cx="176338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700"/>
                  </a:moveTo>
                  <a:cubicBezTo>
                    <a:pt x="20661" y="1800"/>
                    <a:pt x="19722" y="900"/>
                    <a:pt x="18313" y="450"/>
                  </a:cubicBezTo>
                  <a:cubicBezTo>
                    <a:pt x="16904" y="0"/>
                    <a:pt x="15026" y="0"/>
                    <a:pt x="13304" y="0"/>
                  </a:cubicBezTo>
                  <a:cubicBezTo>
                    <a:pt x="11583" y="0"/>
                    <a:pt x="10017" y="0"/>
                    <a:pt x="9078" y="562"/>
                  </a:cubicBezTo>
                  <a:cubicBezTo>
                    <a:pt x="8139" y="1125"/>
                    <a:pt x="7826" y="2250"/>
                    <a:pt x="8765" y="3825"/>
                  </a:cubicBezTo>
                  <a:cubicBezTo>
                    <a:pt x="9704" y="5400"/>
                    <a:pt x="11896" y="7425"/>
                    <a:pt x="13774" y="10012"/>
                  </a:cubicBezTo>
                  <a:cubicBezTo>
                    <a:pt x="15652" y="12600"/>
                    <a:pt x="17217" y="15750"/>
                    <a:pt x="16278" y="17775"/>
                  </a:cubicBezTo>
                  <a:cubicBezTo>
                    <a:pt x="15339" y="19800"/>
                    <a:pt x="11896" y="20700"/>
                    <a:pt x="8765" y="21150"/>
                  </a:cubicBezTo>
                  <a:cubicBezTo>
                    <a:pt x="5635" y="21600"/>
                    <a:pt x="2817" y="21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6" name="Line"/>
            <p:cNvSpPr/>
            <p:nvPr/>
          </p:nvSpPr>
          <p:spPr>
            <a:xfrm>
              <a:off x="5006363" y="1769960"/>
              <a:ext cx="147606" cy="295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2" h="21335" fill="norm" stroke="1" extrusionOk="0">
                  <a:moveTo>
                    <a:pt x="14805" y="4162"/>
                  </a:moveTo>
                  <a:cubicBezTo>
                    <a:pt x="14457" y="3239"/>
                    <a:pt x="14109" y="2316"/>
                    <a:pt x="13412" y="1485"/>
                  </a:cubicBezTo>
                  <a:cubicBezTo>
                    <a:pt x="12715" y="654"/>
                    <a:pt x="11670" y="-84"/>
                    <a:pt x="8883" y="8"/>
                  </a:cubicBezTo>
                  <a:cubicBezTo>
                    <a:pt x="6096" y="101"/>
                    <a:pt x="1567" y="1024"/>
                    <a:pt x="347" y="2593"/>
                  </a:cubicBezTo>
                  <a:cubicBezTo>
                    <a:pt x="-872" y="4162"/>
                    <a:pt x="1218" y="6378"/>
                    <a:pt x="5051" y="8778"/>
                  </a:cubicBezTo>
                  <a:cubicBezTo>
                    <a:pt x="8883" y="11178"/>
                    <a:pt x="14457" y="13762"/>
                    <a:pt x="17418" y="15516"/>
                  </a:cubicBezTo>
                  <a:cubicBezTo>
                    <a:pt x="20380" y="17270"/>
                    <a:pt x="20728" y="18193"/>
                    <a:pt x="19334" y="19116"/>
                  </a:cubicBezTo>
                  <a:cubicBezTo>
                    <a:pt x="17941" y="20039"/>
                    <a:pt x="14805" y="20962"/>
                    <a:pt x="11670" y="21239"/>
                  </a:cubicBezTo>
                  <a:cubicBezTo>
                    <a:pt x="8534" y="21516"/>
                    <a:pt x="5399" y="21147"/>
                    <a:pt x="2263" y="207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7" name="Line"/>
            <p:cNvSpPr/>
            <p:nvPr/>
          </p:nvSpPr>
          <p:spPr>
            <a:xfrm>
              <a:off x="5183971" y="1908291"/>
              <a:ext cx="460011" cy="41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6" fill="norm" stroke="1" extrusionOk="0">
                  <a:moveTo>
                    <a:pt x="0" y="20856"/>
                  </a:moveTo>
                  <a:cubicBezTo>
                    <a:pt x="1320" y="17044"/>
                    <a:pt x="2640" y="13232"/>
                    <a:pt x="5400" y="9421"/>
                  </a:cubicBezTo>
                  <a:cubicBezTo>
                    <a:pt x="8160" y="5609"/>
                    <a:pt x="12360" y="1797"/>
                    <a:pt x="15300" y="527"/>
                  </a:cubicBezTo>
                  <a:cubicBezTo>
                    <a:pt x="18240" y="-744"/>
                    <a:pt x="19920" y="527"/>
                    <a:pt x="21600" y="17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8" name="Line"/>
            <p:cNvSpPr/>
            <p:nvPr/>
          </p:nvSpPr>
          <p:spPr>
            <a:xfrm>
              <a:off x="5559646" y="1830125"/>
              <a:ext cx="143511" cy="127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3" h="21600" fill="norm" stroke="1" extrusionOk="0">
                  <a:moveTo>
                    <a:pt x="0" y="3456"/>
                  </a:moveTo>
                  <a:cubicBezTo>
                    <a:pt x="1490" y="1728"/>
                    <a:pt x="2979" y="0"/>
                    <a:pt x="6331" y="0"/>
                  </a:cubicBezTo>
                  <a:cubicBezTo>
                    <a:pt x="9683" y="0"/>
                    <a:pt x="14897" y="1728"/>
                    <a:pt x="17876" y="4752"/>
                  </a:cubicBezTo>
                  <a:cubicBezTo>
                    <a:pt x="20855" y="7776"/>
                    <a:pt x="21600" y="12096"/>
                    <a:pt x="20297" y="15120"/>
                  </a:cubicBezTo>
                  <a:cubicBezTo>
                    <a:pt x="18993" y="18144"/>
                    <a:pt x="15641" y="19872"/>
                    <a:pt x="1229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9" name="Line"/>
            <p:cNvSpPr/>
            <p:nvPr/>
          </p:nvSpPr>
          <p:spPr>
            <a:xfrm>
              <a:off x="5855636" y="1814438"/>
              <a:ext cx="187022" cy="181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342" fill="norm" stroke="1" extrusionOk="0">
                  <a:moveTo>
                    <a:pt x="8862" y="5142"/>
                  </a:moveTo>
                  <a:cubicBezTo>
                    <a:pt x="10852" y="3342"/>
                    <a:pt x="12841" y="1542"/>
                    <a:pt x="13125" y="642"/>
                  </a:cubicBezTo>
                  <a:cubicBezTo>
                    <a:pt x="13410" y="-258"/>
                    <a:pt x="11988" y="-258"/>
                    <a:pt x="9573" y="942"/>
                  </a:cubicBezTo>
                  <a:cubicBezTo>
                    <a:pt x="7157" y="2142"/>
                    <a:pt x="3746" y="4542"/>
                    <a:pt x="1757" y="6492"/>
                  </a:cubicBezTo>
                  <a:cubicBezTo>
                    <a:pt x="-233" y="8442"/>
                    <a:pt x="-801" y="9942"/>
                    <a:pt x="1473" y="12192"/>
                  </a:cubicBezTo>
                  <a:cubicBezTo>
                    <a:pt x="3746" y="14442"/>
                    <a:pt x="8862" y="17442"/>
                    <a:pt x="12557" y="19092"/>
                  </a:cubicBezTo>
                  <a:cubicBezTo>
                    <a:pt x="16252" y="20742"/>
                    <a:pt x="18525" y="21042"/>
                    <a:pt x="20799" y="213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0" name="Line"/>
            <p:cNvSpPr/>
            <p:nvPr/>
          </p:nvSpPr>
          <p:spPr>
            <a:xfrm>
              <a:off x="6676088" y="1786892"/>
              <a:ext cx="163921" cy="254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2" h="21276" fill="norm" stroke="1" extrusionOk="0">
                  <a:moveTo>
                    <a:pt x="20992" y="3404"/>
                  </a:moveTo>
                  <a:cubicBezTo>
                    <a:pt x="20010" y="2334"/>
                    <a:pt x="19028" y="1265"/>
                    <a:pt x="16737" y="623"/>
                  </a:cubicBezTo>
                  <a:cubicBezTo>
                    <a:pt x="14447" y="-18"/>
                    <a:pt x="10847" y="-232"/>
                    <a:pt x="7574" y="303"/>
                  </a:cubicBezTo>
                  <a:cubicBezTo>
                    <a:pt x="4301" y="837"/>
                    <a:pt x="1356" y="2120"/>
                    <a:pt x="374" y="3831"/>
                  </a:cubicBezTo>
                  <a:cubicBezTo>
                    <a:pt x="-608" y="5542"/>
                    <a:pt x="374" y="7681"/>
                    <a:pt x="2992" y="9392"/>
                  </a:cubicBezTo>
                  <a:cubicBezTo>
                    <a:pt x="5610" y="11103"/>
                    <a:pt x="9865" y="12386"/>
                    <a:pt x="12647" y="13348"/>
                  </a:cubicBezTo>
                  <a:cubicBezTo>
                    <a:pt x="15428" y="14311"/>
                    <a:pt x="16737" y="14952"/>
                    <a:pt x="17719" y="15808"/>
                  </a:cubicBezTo>
                  <a:cubicBezTo>
                    <a:pt x="18701" y="16663"/>
                    <a:pt x="19356" y="17732"/>
                    <a:pt x="17719" y="18695"/>
                  </a:cubicBezTo>
                  <a:cubicBezTo>
                    <a:pt x="16083" y="19657"/>
                    <a:pt x="12156" y="20513"/>
                    <a:pt x="9210" y="20940"/>
                  </a:cubicBezTo>
                  <a:cubicBezTo>
                    <a:pt x="6265" y="21368"/>
                    <a:pt x="4301" y="21368"/>
                    <a:pt x="2992" y="21047"/>
                  </a:cubicBezTo>
                  <a:cubicBezTo>
                    <a:pt x="1683" y="20726"/>
                    <a:pt x="1028" y="20085"/>
                    <a:pt x="374" y="194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1" name="Line"/>
            <p:cNvSpPr/>
            <p:nvPr/>
          </p:nvSpPr>
          <p:spPr>
            <a:xfrm>
              <a:off x="6832341" y="1943140"/>
              <a:ext cx="260674" cy="3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0" fill="norm" stroke="1" extrusionOk="0">
                  <a:moveTo>
                    <a:pt x="0" y="21200"/>
                  </a:moveTo>
                  <a:cubicBezTo>
                    <a:pt x="4659" y="14000"/>
                    <a:pt x="9318" y="6800"/>
                    <a:pt x="12812" y="3200"/>
                  </a:cubicBezTo>
                  <a:cubicBezTo>
                    <a:pt x="16306" y="-400"/>
                    <a:pt x="18635" y="-400"/>
                    <a:pt x="19906" y="500"/>
                  </a:cubicBezTo>
                  <a:cubicBezTo>
                    <a:pt x="21177" y="1400"/>
                    <a:pt x="21388" y="3200"/>
                    <a:pt x="21600" y="50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2" name="Line"/>
            <p:cNvSpPr/>
            <p:nvPr/>
          </p:nvSpPr>
          <p:spPr>
            <a:xfrm>
              <a:off x="7062347" y="1894162"/>
              <a:ext cx="71425" cy="132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7" h="21169" fill="norm" stroke="1" extrusionOk="0">
                  <a:moveTo>
                    <a:pt x="0" y="384"/>
                  </a:moveTo>
                  <a:cubicBezTo>
                    <a:pt x="3724" y="-23"/>
                    <a:pt x="7448" y="-431"/>
                    <a:pt x="10800" y="995"/>
                  </a:cubicBezTo>
                  <a:cubicBezTo>
                    <a:pt x="14152" y="2422"/>
                    <a:pt x="17131" y="5682"/>
                    <a:pt x="18993" y="8331"/>
                  </a:cubicBezTo>
                  <a:cubicBezTo>
                    <a:pt x="20855" y="10980"/>
                    <a:pt x="21600" y="13018"/>
                    <a:pt x="19738" y="15056"/>
                  </a:cubicBezTo>
                  <a:cubicBezTo>
                    <a:pt x="17876" y="17094"/>
                    <a:pt x="13407" y="19131"/>
                    <a:pt x="8938" y="211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3" name="Line"/>
            <p:cNvSpPr/>
            <p:nvPr/>
          </p:nvSpPr>
          <p:spPr>
            <a:xfrm>
              <a:off x="7123682" y="1865904"/>
              <a:ext cx="138004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440"/>
                  </a:moveTo>
                  <a:cubicBezTo>
                    <a:pt x="20000" y="720"/>
                    <a:pt x="18400" y="0"/>
                    <a:pt x="16800" y="0"/>
                  </a:cubicBezTo>
                  <a:cubicBezTo>
                    <a:pt x="15200" y="0"/>
                    <a:pt x="13600" y="720"/>
                    <a:pt x="12000" y="1680"/>
                  </a:cubicBezTo>
                  <a:cubicBezTo>
                    <a:pt x="10400" y="2640"/>
                    <a:pt x="8800" y="3840"/>
                    <a:pt x="8800" y="5400"/>
                  </a:cubicBezTo>
                  <a:cubicBezTo>
                    <a:pt x="8800" y="6960"/>
                    <a:pt x="10400" y="8880"/>
                    <a:pt x="12200" y="10440"/>
                  </a:cubicBezTo>
                  <a:cubicBezTo>
                    <a:pt x="14000" y="12000"/>
                    <a:pt x="16000" y="13200"/>
                    <a:pt x="17400" y="14520"/>
                  </a:cubicBezTo>
                  <a:cubicBezTo>
                    <a:pt x="18800" y="15840"/>
                    <a:pt x="19600" y="17280"/>
                    <a:pt x="17600" y="18360"/>
                  </a:cubicBezTo>
                  <a:cubicBezTo>
                    <a:pt x="15600" y="19440"/>
                    <a:pt x="10800" y="20160"/>
                    <a:pt x="7400" y="20640"/>
                  </a:cubicBezTo>
                  <a:cubicBezTo>
                    <a:pt x="4000" y="21120"/>
                    <a:pt x="2000" y="2136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4" name="Line"/>
            <p:cNvSpPr/>
            <p:nvPr/>
          </p:nvSpPr>
          <p:spPr>
            <a:xfrm>
              <a:off x="3451265" y="3090315"/>
              <a:ext cx="1033109" cy="1734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565" fill="norm" stroke="1" extrusionOk="0">
                  <a:moveTo>
                    <a:pt x="0" y="791"/>
                  </a:moveTo>
                  <a:cubicBezTo>
                    <a:pt x="1327" y="632"/>
                    <a:pt x="2654" y="473"/>
                    <a:pt x="4219" y="346"/>
                  </a:cubicBezTo>
                  <a:cubicBezTo>
                    <a:pt x="5785" y="219"/>
                    <a:pt x="7589" y="124"/>
                    <a:pt x="9394" y="60"/>
                  </a:cubicBezTo>
                  <a:cubicBezTo>
                    <a:pt x="11198" y="-3"/>
                    <a:pt x="13002" y="-35"/>
                    <a:pt x="14595" y="60"/>
                  </a:cubicBezTo>
                  <a:cubicBezTo>
                    <a:pt x="16187" y="156"/>
                    <a:pt x="17567" y="378"/>
                    <a:pt x="18363" y="807"/>
                  </a:cubicBezTo>
                  <a:cubicBezTo>
                    <a:pt x="19159" y="1236"/>
                    <a:pt x="19371" y="1871"/>
                    <a:pt x="19238" y="2681"/>
                  </a:cubicBezTo>
                  <a:cubicBezTo>
                    <a:pt x="19106" y="3491"/>
                    <a:pt x="18628" y="4476"/>
                    <a:pt x="18283" y="5524"/>
                  </a:cubicBezTo>
                  <a:cubicBezTo>
                    <a:pt x="17938" y="6572"/>
                    <a:pt x="17726" y="7684"/>
                    <a:pt x="17726" y="8732"/>
                  </a:cubicBezTo>
                  <a:cubicBezTo>
                    <a:pt x="17726" y="9780"/>
                    <a:pt x="17938" y="10765"/>
                    <a:pt x="18283" y="11813"/>
                  </a:cubicBezTo>
                  <a:cubicBezTo>
                    <a:pt x="18628" y="12861"/>
                    <a:pt x="19106" y="13973"/>
                    <a:pt x="19663" y="15037"/>
                  </a:cubicBezTo>
                  <a:cubicBezTo>
                    <a:pt x="20220" y="16101"/>
                    <a:pt x="20857" y="17118"/>
                    <a:pt x="21202" y="17864"/>
                  </a:cubicBezTo>
                  <a:cubicBezTo>
                    <a:pt x="21547" y="18611"/>
                    <a:pt x="21600" y="19087"/>
                    <a:pt x="20963" y="19532"/>
                  </a:cubicBezTo>
                  <a:cubicBezTo>
                    <a:pt x="20326" y="19977"/>
                    <a:pt x="19000" y="20390"/>
                    <a:pt x="17381" y="20691"/>
                  </a:cubicBezTo>
                  <a:cubicBezTo>
                    <a:pt x="15762" y="20993"/>
                    <a:pt x="13852" y="21184"/>
                    <a:pt x="11968" y="21311"/>
                  </a:cubicBezTo>
                  <a:cubicBezTo>
                    <a:pt x="10084" y="21438"/>
                    <a:pt x="8226" y="21501"/>
                    <a:pt x="6369" y="215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5" name="Line"/>
            <p:cNvSpPr/>
            <p:nvPr/>
          </p:nvSpPr>
          <p:spPr>
            <a:xfrm>
              <a:off x="-1" y="-1"/>
              <a:ext cx="4058255" cy="1602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570" fill="norm" stroke="1" extrusionOk="0">
                  <a:moveTo>
                    <a:pt x="13137" y="1999"/>
                  </a:moveTo>
                  <a:cubicBezTo>
                    <a:pt x="12839" y="1518"/>
                    <a:pt x="12541" y="1036"/>
                    <a:pt x="12195" y="744"/>
                  </a:cubicBezTo>
                  <a:cubicBezTo>
                    <a:pt x="11850" y="452"/>
                    <a:pt x="11457" y="348"/>
                    <a:pt x="11043" y="262"/>
                  </a:cubicBezTo>
                  <a:cubicBezTo>
                    <a:pt x="10630" y="176"/>
                    <a:pt x="10196" y="108"/>
                    <a:pt x="9709" y="56"/>
                  </a:cubicBezTo>
                  <a:cubicBezTo>
                    <a:pt x="9221" y="4"/>
                    <a:pt x="8679" y="-30"/>
                    <a:pt x="8143" y="39"/>
                  </a:cubicBezTo>
                  <a:cubicBezTo>
                    <a:pt x="7608" y="108"/>
                    <a:pt x="7080" y="280"/>
                    <a:pt x="6551" y="572"/>
                  </a:cubicBezTo>
                  <a:cubicBezTo>
                    <a:pt x="6023" y="864"/>
                    <a:pt x="5494" y="1277"/>
                    <a:pt x="4979" y="1741"/>
                  </a:cubicBezTo>
                  <a:cubicBezTo>
                    <a:pt x="4464" y="2206"/>
                    <a:pt x="3963" y="2722"/>
                    <a:pt x="3496" y="3272"/>
                  </a:cubicBezTo>
                  <a:cubicBezTo>
                    <a:pt x="3028" y="3822"/>
                    <a:pt x="2594" y="4407"/>
                    <a:pt x="2208" y="4974"/>
                  </a:cubicBezTo>
                  <a:cubicBezTo>
                    <a:pt x="1822" y="5542"/>
                    <a:pt x="1483" y="6092"/>
                    <a:pt x="1138" y="6763"/>
                  </a:cubicBezTo>
                  <a:cubicBezTo>
                    <a:pt x="792" y="7434"/>
                    <a:pt x="440" y="8225"/>
                    <a:pt x="230" y="9153"/>
                  </a:cubicBezTo>
                  <a:cubicBezTo>
                    <a:pt x="20" y="10082"/>
                    <a:pt x="-48" y="11148"/>
                    <a:pt x="33" y="12215"/>
                  </a:cubicBezTo>
                  <a:cubicBezTo>
                    <a:pt x="115" y="13281"/>
                    <a:pt x="345" y="14347"/>
                    <a:pt x="609" y="15310"/>
                  </a:cubicBezTo>
                  <a:cubicBezTo>
                    <a:pt x="873" y="16273"/>
                    <a:pt x="1172" y="17133"/>
                    <a:pt x="1544" y="17804"/>
                  </a:cubicBezTo>
                  <a:cubicBezTo>
                    <a:pt x="1917" y="18474"/>
                    <a:pt x="2364" y="18956"/>
                    <a:pt x="2818" y="19248"/>
                  </a:cubicBezTo>
                  <a:cubicBezTo>
                    <a:pt x="3272" y="19541"/>
                    <a:pt x="3733" y="19644"/>
                    <a:pt x="4221" y="19764"/>
                  </a:cubicBezTo>
                  <a:cubicBezTo>
                    <a:pt x="4708" y="19885"/>
                    <a:pt x="5223" y="20022"/>
                    <a:pt x="5738" y="20177"/>
                  </a:cubicBezTo>
                  <a:cubicBezTo>
                    <a:pt x="6253" y="20332"/>
                    <a:pt x="6768" y="20504"/>
                    <a:pt x="7290" y="20659"/>
                  </a:cubicBezTo>
                  <a:cubicBezTo>
                    <a:pt x="7811" y="20813"/>
                    <a:pt x="8340" y="20951"/>
                    <a:pt x="8875" y="21054"/>
                  </a:cubicBezTo>
                  <a:cubicBezTo>
                    <a:pt x="9410" y="21157"/>
                    <a:pt x="9953" y="21226"/>
                    <a:pt x="10474" y="21295"/>
                  </a:cubicBezTo>
                  <a:cubicBezTo>
                    <a:pt x="10996" y="21364"/>
                    <a:pt x="11497" y="21432"/>
                    <a:pt x="11992" y="21484"/>
                  </a:cubicBezTo>
                  <a:cubicBezTo>
                    <a:pt x="12487" y="21536"/>
                    <a:pt x="12974" y="21570"/>
                    <a:pt x="13482" y="21570"/>
                  </a:cubicBezTo>
                  <a:cubicBezTo>
                    <a:pt x="13991" y="21570"/>
                    <a:pt x="14519" y="21536"/>
                    <a:pt x="15007" y="21432"/>
                  </a:cubicBezTo>
                  <a:cubicBezTo>
                    <a:pt x="15495" y="21329"/>
                    <a:pt x="15942" y="21157"/>
                    <a:pt x="16430" y="20899"/>
                  </a:cubicBezTo>
                  <a:cubicBezTo>
                    <a:pt x="16918" y="20641"/>
                    <a:pt x="17446" y="20297"/>
                    <a:pt x="17954" y="19919"/>
                  </a:cubicBezTo>
                  <a:cubicBezTo>
                    <a:pt x="18462" y="19541"/>
                    <a:pt x="18950" y="19128"/>
                    <a:pt x="19404" y="18560"/>
                  </a:cubicBezTo>
                  <a:cubicBezTo>
                    <a:pt x="19858" y="17993"/>
                    <a:pt x="20278" y="17271"/>
                    <a:pt x="20617" y="16359"/>
                  </a:cubicBezTo>
                  <a:cubicBezTo>
                    <a:pt x="20956" y="15448"/>
                    <a:pt x="21213" y="14347"/>
                    <a:pt x="21362" y="13212"/>
                  </a:cubicBezTo>
                  <a:cubicBezTo>
                    <a:pt x="21511" y="12077"/>
                    <a:pt x="21552" y="10908"/>
                    <a:pt x="21491" y="9824"/>
                  </a:cubicBezTo>
                  <a:cubicBezTo>
                    <a:pt x="21430" y="8741"/>
                    <a:pt x="21267" y="7743"/>
                    <a:pt x="20983" y="6797"/>
                  </a:cubicBezTo>
                  <a:cubicBezTo>
                    <a:pt x="20698" y="5852"/>
                    <a:pt x="20292" y="4957"/>
                    <a:pt x="19851" y="4338"/>
                  </a:cubicBezTo>
                  <a:cubicBezTo>
                    <a:pt x="19411" y="3719"/>
                    <a:pt x="18937" y="3375"/>
                    <a:pt x="18374" y="3169"/>
                  </a:cubicBezTo>
                  <a:cubicBezTo>
                    <a:pt x="17812" y="2962"/>
                    <a:pt x="17162" y="2894"/>
                    <a:pt x="16579" y="2945"/>
                  </a:cubicBezTo>
                  <a:cubicBezTo>
                    <a:pt x="15996" y="2997"/>
                    <a:pt x="15481" y="3169"/>
                    <a:pt x="14919" y="3409"/>
                  </a:cubicBezTo>
                  <a:cubicBezTo>
                    <a:pt x="14357" y="3650"/>
                    <a:pt x="13747" y="3960"/>
                    <a:pt x="13137" y="4321"/>
                  </a:cubicBezTo>
                  <a:cubicBezTo>
                    <a:pt x="12527" y="4682"/>
                    <a:pt x="11917" y="5095"/>
                    <a:pt x="11308" y="5559"/>
                  </a:cubicBezTo>
                  <a:cubicBezTo>
                    <a:pt x="10698" y="6024"/>
                    <a:pt x="10088" y="6539"/>
                    <a:pt x="9478" y="7055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6" name="Line"/>
            <p:cNvSpPr/>
            <p:nvPr/>
          </p:nvSpPr>
          <p:spPr>
            <a:xfrm>
              <a:off x="638127" y="2904361"/>
              <a:ext cx="1397616" cy="1006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371" fill="norm" stroke="1" extrusionOk="0">
                  <a:moveTo>
                    <a:pt x="13115" y="6765"/>
                  </a:moveTo>
                  <a:cubicBezTo>
                    <a:pt x="12842" y="5680"/>
                    <a:pt x="12568" y="4595"/>
                    <a:pt x="12080" y="3808"/>
                  </a:cubicBezTo>
                  <a:cubicBezTo>
                    <a:pt x="11592" y="3021"/>
                    <a:pt x="10889" y="2532"/>
                    <a:pt x="9893" y="2451"/>
                  </a:cubicBezTo>
                  <a:cubicBezTo>
                    <a:pt x="8897" y="2369"/>
                    <a:pt x="7608" y="2695"/>
                    <a:pt x="6319" y="3238"/>
                  </a:cubicBezTo>
                  <a:cubicBezTo>
                    <a:pt x="5030" y="3781"/>
                    <a:pt x="3741" y="4540"/>
                    <a:pt x="2745" y="5463"/>
                  </a:cubicBezTo>
                  <a:cubicBezTo>
                    <a:pt x="1749" y="6386"/>
                    <a:pt x="1046" y="7471"/>
                    <a:pt x="577" y="8828"/>
                  </a:cubicBezTo>
                  <a:cubicBezTo>
                    <a:pt x="108" y="10185"/>
                    <a:pt x="-126" y="11813"/>
                    <a:pt x="69" y="13495"/>
                  </a:cubicBezTo>
                  <a:cubicBezTo>
                    <a:pt x="265" y="15178"/>
                    <a:pt x="890" y="16914"/>
                    <a:pt x="1749" y="18217"/>
                  </a:cubicBezTo>
                  <a:cubicBezTo>
                    <a:pt x="2608" y="19519"/>
                    <a:pt x="3702" y="20388"/>
                    <a:pt x="5069" y="20876"/>
                  </a:cubicBezTo>
                  <a:cubicBezTo>
                    <a:pt x="6436" y="21364"/>
                    <a:pt x="8077" y="21473"/>
                    <a:pt x="9678" y="21283"/>
                  </a:cubicBezTo>
                  <a:cubicBezTo>
                    <a:pt x="11279" y="21093"/>
                    <a:pt x="12842" y="20605"/>
                    <a:pt x="14307" y="19872"/>
                  </a:cubicBezTo>
                  <a:cubicBezTo>
                    <a:pt x="15771" y="19139"/>
                    <a:pt x="17138" y="18162"/>
                    <a:pt x="18252" y="17023"/>
                  </a:cubicBezTo>
                  <a:cubicBezTo>
                    <a:pt x="19365" y="15883"/>
                    <a:pt x="20224" y="14581"/>
                    <a:pt x="20751" y="13007"/>
                  </a:cubicBezTo>
                  <a:cubicBezTo>
                    <a:pt x="21279" y="11433"/>
                    <a:pt x="21474" y="9588"/>
                    <a:pt x="21298" y="7851"/>
                  </a:cubicBezTo>
                  <a:cubicBezTo>
                    <a:pt x="21122" y="6114"/>
                    <a:pt x="20576" y="4486"/>
                    <a:pt x="19794" y="3211"/>
                  </a:cubicBezTo>
                  <a:cubicBezTo>
                    <a:pt x="19013" y="1935"/>
                    <a:pt x="17998" y="1013"/>
                    <a:pt x="16689" y="497"/>
                  </a:cubicBezTo>
                  <a:cubicBezTo>
                    <a:pt x="15381" y="-18"/>
                    <a:pt x="13779" y="-127"/>
                    <a:pt x="12236" y="144"/>
                  </a:cubicBezTo>
                  <a:cubicBezTo>
                    <a:pt x="10694" y="416"/>
                    <a:pt x="9209" y="1067"/>
                    <a:pt x="8272" y="1583"/>
                  </a:cubicBezTo>
                  <a:cubicBezTo>
                    <a:pt x="7334" y="2098"/>
                    <a:pt x="6944" y="2478"/>
                    <a:pt x="6553" y="2858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7" name="Line"/>
            <p:cNvSpPr/>
            <p:nvPr/>
          </p:nvSpPr>
          <p:spPr>
            <a:xfrm>
              <a:off x="4591989" y="105433"/>
              <a:ext cx="1537177" cy="2418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513" fill="norm" stroke="1" extrusionOk="0">
                  <a:moveTo>
                    <a:pt x="19334" y="3657"/>
                  </a:moveTo>
                  <a:cubicBezTo>
                    <a:pt x="19119" y="3043"/>
                    <a:pt x="18905" y="2429"/>
                    <a:pt x="18458" y="1929"/>
                  </a:cubicBezTo>
                  <a:cubicBezTo>
                    <a:pt x="18011" y="1429"/>
                    <a:pt x="17331" y="1042"/>
                    <a:pt x="16526" y="747"/>
                  </a:cubicBezTo>
                  <a:cubicBezTo>
                    <a:pt x="15722" y="451"/>
                    <a:pt x="14792" y="247"/>
                    <a:pt x="13862" y="122"/>
                  </a:cubicBezTo>
                  <a:cubicBezTo>
                    <a:pt x="12932" y="-4"/>
                    <a:pt x="12003" y="-49"/>
                    <a:pt x="11055" y="65"/>
                  </a:cubicBezTo>
                  <a:cubicBezTo>
                    <a:pt x="10107" y="178"/>
                    <a:pt x="9142" y="451"/>
                    <a:pt x="8158" y="804"/>
                  </a:cubicBezTo>
                  <a:cubicBezTo>
                    <a:pt x="7175" y="1156"/>
                    <a:pt x="6174" y="1588"/>
                    <a:pt x="5226" y="2111"/>
                  </a:cubicBezTo>
                  <a:cubicBezTo>
                    <a:pt x="4278" y="2634"/>
                    <a:pt x="3384" y="3248"/>
                    <a:pt x="2651" y="3953"/>
                  </a:cubicBezTo>
                  <a:cubicBezTo>
                    <a:pt x="1918" y="4658"/>
                    <a:pt x="1346" y="5453"/>
                    <a:pt x="917" y="6283"/>
                  </a:cubicBezTo>
                  <a:cubicBezTo>
                    <a:pt x="487" y="7113"/>
                    <a:pt x="201" y="7977"/>
                    <a:pt x="76" y="8796"/>
                  </a:cubicBezTo>
                  <a:cubicBezTo>
                    <a:pt x="-49" y="9614"/>
                    <a:pt x="-13" y="10387"/>
                    <a:pt x="130" y="11194"/>
                  </a:cubicBezTo>
                  <a:cubicBezTo>
                    <a:pt x="273" y="12002"/>
                    <a:pt x="523" y="12843"/>
                    <a:pt x="791" y="13639"/>
                  </a:cubicBezTo>
                  <a:cubicBezTo>
                    <a:pt x="1060" y="14434"/>
                    <a:pt x="1346" y="15185"/>
                    <a:pt x="1668" y="15969"/>
                  </a:cubicBezTo>
                  <a:cubicBezTo>
                    <a:pt x="1989" y="16754"/>
                    <a:pt x="2347" y="17572"/>
                    <a:pt x="2758" y="18266"/>
                  </a:cubicBezTo>
                  <a:cubicBezTo>
                    <a:pt x="3170" y="18959"/>
                    <a:pt x="3634" y="19527"/>
                    <a:pt x="4207" y="19971"/>
                  </a:cubicBezTo>
                  <a:cubicBezTo>
                    <a:pt x="4779" y="20414"/>
                    <a:pt x="5458" y="20732"/>
                    <a:pt x="6406" y="20983"/>
                  </a:cubicBezTo>
                  <a:cubicBezTo>
                    <a:pt x="7354" y="21233"/>
                    <a:pt x="8570" y="21415"/>
                    <a:pt x="9803" y="21483"/>
                  </a:cubicBezTo>
                  <a:cubicBezTo>
                    <a:pt x="11037" y="21551"/>
                    <a:pt x="12289" y="21506"/>
                    <a:pt x="13415" y="21324"/>
                  </a:cubicBezTo>
                  <a:cubicBezTo>
                    <a:pt x="14542" y="21142"/>
                    <a:pt x="15543" y="20823"/>
                    <a:pt x="16473" y="20403"/>
                  </a:cubicBezTo>
                  <a:cubicBezTo>
                    <a:pt x="17403" y="19982"/>
                    <a:pt x="18261" y="19459"/>
                    <a:pt x="18976" y="18834"/>
                  </a:cubicBezTo>
                  <a:cubicBezTo>
                    <a:pt x="19691" y="18209"/>
                    <a:pt x="20264" y="17481"/>
                    <a:pt x="20675" y="16731"/>
                  </a:cubicBezTo>
                  <a:cubicBezTo>
                    <a:pt x="21086" y="15980"/>
                    <a:pt x="21336" y="15207"/>
                    <a:pt x="21444" y="14366"/>
                  </a:cubicBezTo>
                  <a:cubicBezTo>
                    <a:pt x="21551" y="13525"/>
                    <a:pt x="21515" y="12615"/>
                    <a:pt x="21426" y="11763"/>
                  </a:cubicBezTo>
                  <a:cubicBezTo>
                    <a:pt x="21336" y="10910"/>
                    <a:pt x="21193" y="10114"/>
                    <a:pt x="21015" y="9228"/>
                  </a:cubicBezTo>
                  <a:cubicBezTo>
                    <a:pt x="20836" y="8341"/>
                    <a:pt x="20621" y="7363"/>
                    <a:pt x="20281" y="6522"/>
                  </a:cubicBezTo>
                  <a:cubicBezTo>
                    <a:pt x="19942" y="5681"/>
                    <a:pt x="19477" y="4976"/>
                    <a:pt x="18690" y="4453"/>
                  </a:cubicBezTo>
                  <a:cubicBezTo>
                    <a:pt x="17903" y="3930"/>
                    <a:pt x="16795" y="3589"/>
                    <a:pt x="16115" y="3452"/>
                  </a:cubicBezTo>
                  <a:cubicBezTo>
                    <a:pt x="15436" y="3316"/>
                    <a:pt x="15185" y="3384"/>
                    <a:pt x="14935" y="3452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8" name="Line"/>
            <p:cNvSpPr/>
            <p:nvPr/>
          </p:nvSpPr>
          <p:spPr>
            <a:xfrm>
              <a:off x="1519222" y="3820948"/>
              <a:ext cx="375676" cy="1671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22" y="991"/>
                    <a:pt x="2645" y="1982"/>
                    <a:pt x="3820" y="3039"/>
                  </a:cubicBezTo>
                  <a:cubicBezTo>
                    <a:pt x="4996" y="4095"/>
                    <a:pt x="6024" y="5218"/>
                    <a:pt x="6980" y="6407"/>
                  </a:cubicBezTo>
                  <a:cubicBezTo>
                    <a:pt x="7935" y="7596"/>
                    <a:pt x="8816" y="8851"/>
                    <a:pt x="9771" y="10106"/>
                  </a:cubicBezTo>
                  <a:cubicBezTo>
                    <a:pt x="10727" y="11361"/>
                    <a:pt x="11755" y="12617"/>
                    <a:pt x="12784" y="13789"/>
                  </a:cubicBezTo>
                  <a:cubicBezTo>
                    <a:pt x="13812" y="14961"/>
                    <a:pt x="14841" y="16051"/>
                    <a:pt x="16016" y="17224"/>
                  </a:cubicBezTo>
                  <a:cubicBezTo>
                    <a:pt x="17192" y="18396"/>
                    <a:pt x="18514" y="19651"/>
                    <a:pt x="19469" y="20394"/>
                  </a:cubicBezTo>
                  <a:cubicBezTo>
                    <a:pt x="20424" y="21138"/>
                    <a:pt x="21012" y="2136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9" name="Line"/>
            <p:cNvSpPr/>
            <p:nvPr/>
          </p:nvSpPr>
          <p:spPr>
            <a:xfrm>
              <a:off x="1634224" y="5415651"/>
              <a:ext cx="199339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0" name="Line"/>
            <p:cNvSpPr/>
            <p:nvPr/>
          </p:nvSpPr>
          <p:spPr>
            <a:xfrm>
              <a:off x="1787561" y="5423317"/>
              <a:ext cx="337342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82" y="3757"/>
                    <a:pt x="12764" y="7513"/>
                    <a:pt x="9164" y="11113"/>
                  </a:cubicBezTo>
                  <a:cubicBezTo>
                    <a:pt x="5564" y="14713"/>
                    <a:pt x="2782" y="1815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1" name="Line"/>
            <p:cNvSpPr/>
            <p:nvPr/>
          </p:nvSpPr>
          <p:spPr>
            <a:xfrm>
              <a:off x="1367920" y="6150271"/>
              <a:ext cx="310252" cy="292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8" h="21329" fill="norm" stroke="1" extrusionOk="0">
                  <a:moveTo>
                    <a:pt x="20080" y="4012"/>
                  </a:moveTo>
                  <a:cubicBezTo>
                    <a:pt x="20599" y="2708"/>
                    <a:pt x="21117" y="1405"/>
                    <a:pt x="20944" y="660"/>
                  </a:cubicBezTo>
                  <a:cubicBezTo>
                    <a:pt x="20771" y="-85"/>
                    <a:pt x="19907" y="-271"/>
                    <a:pt x="17229" y="474"/>
                  </a:cubicBezTo>
                  <a:cubicBezTo>
                    <a:pt x="14551" y="1219"/>
                    <a:pt x="10058" y="2895"/>
                    <a:pt x="6688" y="5036"/>
                  </a:cubicBezTo>
                  <a:cubicBezTo>
                    <a:pt x="3319" y="7177"/>
                    <a:pt x="1072" y="9784"/>
                    <a:pt x="295" y="12298"/>
                  </a:cubicBezTo>
                  <a:cubicBezTo>
                    <a:pt x="-483" y="14812"/>
                    <a:pt x="208" y="17232"/>
                    <a:pt x="3232" y="18722"/>
                  </a:cubicBezTo>
                  <a:cubicBezTo>
                    <a:pt x="6256" y="20212"/>
                    <a:pt x="11613" y="20770"/>
                    <a:pt x="14896" y="21050"/>
                  </a:cubicBezTo>
                  <a:cubicBezTo>
                    <a:pt x="18179" y="21329"/>
                    <a:pt x="19389" y="21329"/>
                    <a:pt x="20599" y="21329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2" name="Line"/>
            <p:cNvSpPr/>
            <p:nvPr/>
          </p:nvSpPr>
          <p:spPr>
            <a:xfrm>
              <a:off x="1741560" y="6335671"/>
              <a:ext cx="498345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62" y="17280"/>
                    <a:pt x="3323" y="12960"/>
                    <a:pt x="5649" y="9720"/>
                  </a:cubicBezTo>
                  <a:cubicBezTo>
                    <a:pt x="7975" y="6480"/>
                    <a:pt x="10966" y="4320"/>
                    <a:pt x="13735" y="2880"/>
                  </a:cubicBezTo>
                  <a:cubicBezTo>
                    <a:pt x="16505" y="1440"/>
                    <a:pt x="19052" y="72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3" name="Line"/>
            <p:cNvSpPr/>
            <p:nvPr/>
          </p:nvSpPr>
          <p:spPr>
            <a:xfrm>
              <a:off x="2154210" y="6275652"/>
              <a:ext cx="232835" cy="136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394" fill="norm" stroke="1" extrusionOk="0">
                  <a:moveTo>
                    <a:pt x="1517" y="3394"/>
                  </a:moveTo>
                  <a:cubicBezTo>
                    <a:pt x="588" y="2194"/>
                    <a:pt x="-341" y="994"/>
                    <a:pt x="124" y="394"/>
                  </a:cubicBezTo>
                  <a:cubicBezTo>
                    <a:pt x="588" y="-206"/>
                    <a:pt x="2446" y="-206"/>
                    <a:pt x="5930" y="994"/>
                  </a:cubicBezTo>
                  <a:cubicBezTo>
                    <a:pt x="9414" y="2194"/>
                    <a:pt x="14524" y="4594"/>
                    <a:pt x="17427" y="6594"/>
                  </a:cubicBezTo>
                  <a:cubicBezTo>
                    <a:pt x="20330" y="8594"/>
                    <a:pt x="21027" y="10194"/>
                    <a:pt x="21143" y="12194"/>
                  </a:cubicBezTo>
                  <a:cubicBezTo>
                    <a:pt x="21259" y="14194"/>
                    <a:pt x="20794" y="16594"/>
                    <a:pt x="19749" y="18194"/>
                  </a:cubicBezTo>
                  <a:cubicBezTo>
                    <a:pt x="18704" y="19794"/>
                    <a:pt x="17078" y="20594"/>
                    <a:pt x="15453" y="2139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4" name="Line"/>
            <p:cNvSpPr/>
            <p:nvPr/>
          </p:nvSpPr>
          <p:spPr>
            <a:xfrm>
              <a:off x="2457053" y="6275475"/>
              <a:ext cx="158528" cy="106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371" fill="norm" stroke="1" extrusionOk="0">
                  <a:moveTo>
                    <a:pt x="14068" y="4400"/>
                  </a:moveTo>
                  <a:cubicBezTo>
                    <a:pt x="13039" y="2342"/>
                    <a:pt x="12011" y="285"/>
                    <a:pt x="10297" y="28"/>
                  </a:cubicBezTo>
                  <a:cubicBezTo>
                    <a:pt x="8582" y="-229"/>
                    <a:pt x="6182" y="1314"/>
                    <a:pt x="4297" y="3371"/>
                  </a:cubicBezTo>
                  <a:cubicBezTo>
                    <a:pt x="2411" y="5428"/>
                    <a:pt x="1039" y="8000"/>
                    <a:pt x="354" y="11085"/>
                  </a:cubicBezTo>
                  <a:cubicBezTo>
                    <a:pt x="-332" y="14171"/>
                    <a:pt x="-332" y="17771"/>
                    <a:pt x="3268" y="19571"/>
                  </a:cubicBezTo>
                  <a:cubicBezTo>
                    <a:pt x="6868" y="21371"/>
                    <a:pt x="14068" y="21371"/>
                    <a:pt x="21268" y="21371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5" name="Line"/>
            <p:cNvSpPr/>
            <p:nvPr/>
          </p:nvSpPr>
          <p:spPr>
            <a:xfrm>
              <a:off x="1733893" y="5890994"/>
              <a:ext cx="167247" cy="13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0" y="2541"/>
                  </a:moveTo>
                  <a:cubicBezTo>
                    <a:pt x="5564" y="1271"/>
                    <a:pt x="11127" y="0"/>
                    <a:pt x="14727" y="0"/>
                  </a:cubicBezTo>
                  <a:cubicBezTo>
                    <a:pt x="18327" y="0"/>
                    <a:pt x="19964" y="1271"/>
                    <a:pt x="20782" y="3176"/>
                  </a:cubicBezTo>
                  <a:cubicBezTo>
                    <a:pt x="21600" y="5082"/>
                    <a:pt x="21600" y="7623"/>
                    <a:pt x="20945" y="10800"/>
                  </a:cubicBezTo>
                  <a:cubicBezTo>
                    <a:pt x="20291" y="13976"/>
                    <a:pt x="18982" y="17788"/>
                    <a:pt x="17673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6" name="Line"/>
            <p:cNvSpPr/>
            <p:nvPr/>
          </p:nvSpPr>
          <p:spPr>
            <a:xfrm>
              <a:off x="2017556" y="5831752"/>
              <a:ext cx="455587" cy="253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244" fill="norm" stroke="1" extrusionOk="0">
                  <a:moveTo>
                    <a:pt x="2160" y="13298"/>
                  </a:moveTo>
                  <a:cubicBezTo>
                    <a:pt x="1560" y="13298"/>
                    <a:pt x="960" y="13298"/>
                    <a:pt x="540" y="13940"/>
                  </a:cubicBezTo>
                  <a:cubicBezTo>
                    <a:pt x="120" y="14581"/>
                    <a:pt x="-120" y="15865"/>
                    <a:pt x="60" y="16506"/>
                  </a:cubicBezTo>
                  <a:cubicBezTo>
                    <a:pt x="240" y="17148"/>
                    <a:pt x="840" y="17148"/>
                    <a:pt x="1500" y="15758"/>
                  </a:cubicBezTo>
                  <a:cubicBezTo>
                    <a:pt x="2160" y="14368"/>
                    <a:pt x="2880" y="11587"/>
                    <a:pt x="3360" y="9128"/>
                  </a:cubicBezTo>
                  <a:cubicBezTo>
                    <a:pt x="3840" y="6669"/>
                    <a:pt x="4080" y="4530"/>
                    <a:pt x="4200" y="2926"/>
                  </a:cubicBezTo>
                  <a:cubicBezTo>
                    <a:pt x="4320" y="1322"/>
                    <a:pt x="4320" y="253"/>
                    <a:pt x="4020" y="39"/>
                  </a:cubicBezTo>
                  <a:cubicBezTo>
                    <a:pt x="3720" y="-175"/>
                    <a:pt x="3120" y="467"/>
                    <a:pt x="3000" y="2712"/>
                  </a:cubicBezTo>
                  <a:cubicBezTo>
                    <a:pt x="2880" y="4958"/>
                    <a:pt x="3240" y="8807"/>
                    <a:pt x="3600" y="11160"/>
                  </a:cubicBezTo>
                  <a:cubicBezTo>
                    <a:pt x="3960" y="13512"/>
                    <a:pt x="4320" y="14368"/>
                    <a:pt x="4860" y="14795"/>
                  </a:cubicBezTo>
                  <a:cubicBezTo>
                    <a:pt x="5400" y="15223"/>
                    <a:pt x="6120" y="15223"/>
                    <a:pt x="6900" y="14368"/>
                  </a:cubicBezTo>
                  <a:cubicBezTo>
                    <a:pt x="7680" y="13512"/>
                    <a:pt x="8520" y="11801"/>
                    <a:pt x="8880" y="10411"/>
                  </a:cubicBezTo>
                  <a:cubicBezTo>
                    <a:pt x="9240" y="9021"/>
                    <a:pt x="9120" y="7952"/>
                    <a:pt x="8820" y="7738"/>
                  </a:cubicBezTo>
                  <a:cubicBezTo>
                    <a:pt x="8520" y="7524"/>
                    <a:pt x="8040" y="8166"/>
                    <a:pt x="7680" y="9021"/>
                  </a:cubicBezTo>
                  <a:cubicBezTo>
                    <a:pt x="7320" y="9877"/>
                    <a:pt x="7080" y="10946"/>
                    <a:pt x="6960" y="12015"/>
                  </a:cubicBezTo>
                  <a:cubicBezTo>
                    <a:pt x="6840" y="13084"/>
                    <a:pt x="6840" y="14154"/>
                    <a:pt x="7200" y="14688"/>
                  </a:cubicBezTo>
                  <a:cubicBezTo>
                    <a:pt x="7560" y="15223"/>
                    <a:pt x="8280" y="15223"/>
                    <a:pt x="8940" y="14902"/>
                  </a:cubicBezTo>
                  <a:cubicBezTo>
                    <a:pt x="9600" y="14581"/>
                    <a:pt x="10200" y="13940"/>
                    <a:pt x="10740" y="13940"/>
                  </a:cubicBezTo>
                  <a:cubicBezTo>
                    <a:pt x="11280" y="13940"/>
                    <a:pt x="11760" y="14581"/>
                    <a:pt x="12300" y="14795"/>
                  </a:cubicBezTo>
                  <a:cubicBezTo>
                    <a:pt x="12840" y="15009"/>
                    <a:pt x="13440" y="14795"/>
                    <a:pt x="13980" y="13833"/>
                  </a:cubicBezTo>
                  <a:cubicBezTo>
                    <a:pt x="14520" y="12871"/>
                    <a:pt x="15000" y="11160"/>
                    <a:pt x="15300" y="10946"/>
                  </a:cubicBezTo>
                  <a:cubicBezTo>
                    <a:pt x="15600" y="10732"/>
                    <a:pt x="15720" y="12015"/>
                    <a:pt x="15840" y="13191"/>
                  </a:cubicBezTo>
                  <a:cubicBezTo>
                    <a:pt x="15960" y="14368"/>
                    <a:pt x="16080" y="15437"/>
                    <a:pt x="16080" y="16506"/>
                  </a:cubicBezTo>
                  <a:cubicBezTo>
                    <a:pt x="16080" y="17576"/>
                    <a:pt x="15960" y="18645"/>
                    <a:pt x="15660" y="19607"/>
                  </a:cubicBezTo>
                  <a:cubicBezTo>
                    <a:pt x="15360" y="20570"/>
                    <a:pt x="14880" y="21425"/>
                    <a:pt x="14880" y="21211"/>
                  </a:cubicBezTo>
                  <a:cubicBezTo>
                    <a:pt x="14880" y="20997"/>
                    <a:pt x="15360" y="19714"/>
                    <a:pt x="16320" y="18003"/>
                  </a:cubicBezTo>
                  <a:cubicBezTo>
                    <a:pt x="17280" y="16292"/>
                    <a:pt x="18720" y="14154"/>
                    <a:pt x="19680" y="12443"/>
                  </a:cubicBezTo>
                  <a:cubicBezTo>
                    <a:pt x="20640" y="10732"/>
                    <a:pt x="21120" y="9449"/>
                    <a:pt x="21300" y="8273"/>
                  </a:cubicBezTo>
                  <a:cubicBezTo>
                    <a:pt x="21480" y="7096"/>
                    <a:pt x="21360" y="6027"/>
                    <a:pt x="21240" y="6027"/>
                  </a:cubicBezTo>
                  <a:cubicBezTo>
                    <a:pt x="21120" y="6027"/>
                    <a:pt x="21000" y="7096"/>
                    <a:pt x="20700" y="9128"/>
                  </a:cubicBezTo>
                  <a:cubicBezTo>
                    <a:pt x="20400" y="11160"/>
                    <a:pt x="19920" y="14154"/>
                    <a:pt x="19440" y="17148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7" name="Line"/>
            <p:cNvSpPr/>
            <p:nvPr/>
          </p:nvSpPr>
          <p:spPr>
            <a:xfrm>
              <a:off x="1825895" y="6036665"/>
              <a:ext cx="145671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8" name="Line"/>
            <p:cNvSpPr/>
            <p:nvPr/>
          </p:nvSpPr>
          <p:spPr>
            <a:xfrm>
              <a:off x="3006589" y="6197668"/>
              <a:ext cx="168671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36" y="4533"/>
                    <a:pt x="10473" y="9067"/>
                    <a:pt x="14073" y="12667"/>
                  </a:cubicBezTo>
                  <a:cubicBezTo>
                    <a:pt x="17673" y="16267"/>
                    <a:pt x="19636" y="1893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9" name="Line"/>
            <p:cNvSpPr/>
            <p:nvPr/>
          </p:nvSpPr>
          <p:spPr>
            <a:xfrm>
              <a:off x="2999774" y="6220668"/>
              <a:ext cx="221487" cy="245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600" fill="norm" stroke="1" extrusionOk="0">
                  <a:moveTo>
                    <a:pt x="21273" y="0"/>
                  </a:moveTo>
                  <a:cubicBezTo>
                    <a:pt x="20046" y="0"/>
                    <a:pt x="18818" y="0"/>
                    <a:pt x="15996" y="1800"/>
                  </a:cubicBezTo>
                  <a:cubicBezTo>
                    <a:pt x="13173" y="3600"/>
                    <a:pt x="8755" y="7200"/>
                    <a:pt x="5687" y="10238"/>
                  </a:cubicBezTo>
                  <a:cubicBezTo>
                    <a:pt x="2618" y="13275"/>
                    <a:pt x="900" y="15750"/>
                    <a:pt x="287" y="17550"/>
                  </a:cubicBezTo>
                  <a:cubicBezTo>
                    <a:pt x="-327" y="19350"/>
                    <a:pt x="164" y="20475"/>
                    <a:pt x="655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0" name="Line"/>
            <p:cNvSpPr/>
            <p:nvPr/>
          </p:nvSpPr>
          <p:spPr>
            <a:xfrm>
              <a:off x="3384771" y="6217918"/>
              <a:ext cx="227499" cy="231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0852" fill="norm" stroke="1" extrusionOk="0">
                  <a:moveTo>
                    <a:pt x="18282" y="937"/>
                  </a:moveTo>
                  <a:cubicBezTo>
                    <a:pt x="15433" y="247"/>
                    <a:pt x="12585" y="-442"/>
                    <a:pt x="9618" y="362"/>
                  </a:cubicBezTo>
                  <a:cubicBezTo>
                    <a:pt x="6651" y="1167"/>
                    <a:pt x="3565" y="3464"/>
                    <a:pt x="1785" y="6452"/>
                  </a:cubicBezTo>
                  <a:cubicBezTo>
                    <a:pt x="5" y="9439"/>
                    <a:pt x="-470" y="13115"/>
                    <a:pt x="479" y="15758"/>
                  </a:cubicBezTo>
                  <a:cubicBezTo>
                    <a:pt x="1429" y="18401"/>
                    <a:pt x="3803" y="20009"/>
                    <a:pt x="7482" y="20584"/>
                  </a:cubicBezTo>
                  <a:cubicBezTo>
                    <a:pt x="11161" y="21158"/>
                    <a:pt x="16145" y="20698"/>
                    <a:pt x="21130" y="20239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1" name="Line"/>
            <p:cNvSpPr/>
            <p:nvPr/>
          </p:nvSpPr>
          <p:spPr>
            <a:xfrm>
              <a:off x="3642936" y="6358672"/>
              <a:ext cx="391010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18" y="18000"/>
                    <a:pt x="9035" y="14400"/>
                    <a:pt x="12635" y="10800"/>
                  </a:cubicBezTo>
                  <a:cubicBezTo>
                    <a:pt x="16235" y="7200"/>
                    <a:pt x="18918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2" name="Line"/>
            <p:cNvSpPr/>
            <p:nvPr/>
          </p:nvSpPr>
          <p:spPr>
            <a:xfrm>
              <a:off x="3918942" y="6259003"/>
              <a:ext cx="149569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600" fill="norm" stroke="1" extrusionOk="0">
                  <a:moveTo>
                    <a:pt x="0" y="0"/>
                  </a:moveTo>
                  <a:cubicBezTo>
                    <a:pt x="5492" y="1385"/>
                    <a:pt x="10983" y="2769"/>
                    <a:pt x="15010" y="4569"/>
                  </a:cubicBezTo>
                  <a:cubicBezTo>
                    <a:pt x="19037" y="6369"/>
                    <a:pt x="21600" y="8585"/>
                    <a:pt x="21417" y="11492"/>
                  </a:cubicBezTo>
                  <a:cubicBezTo>
                    <a:pt x="21234" y="14400"/>
                    <a:pt x="18305" y="18000"/>
                    <a:pt x="15376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3" name="Line"/>
            <p:cNvSpPr/>
            <p:nvPr/>
          </p:nvSpPr>
          <p:spPr>
            <a:xfrm>
              <a:off x="4194949" y="6246225"/>
              <a:ext cx="124528" cy="246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518" fill="norm" stroke="1" extrusionOk="0">
                  <a:moveTo>
                    <a:pt x="19440" y="445"/>
                  </a:moveTo>
                  <a:cubicBezTo>
                    <a:pt x="15984" y="223"/>
                    <a:pt x="12528" y="0"/>
                    <a:pt x="9720" y="0"/>
                  </a:cubicBezTo>
                  <a:cubicBezTo>
                    <a:pt x="6912" y="0"/>
                    <a:pt x="4752" y="223"/>
                    <a:pt x="3672" y="1002"/>
                  </a:cubicBezTo>
                  <a:cubicBezTo>
                    <a:pt x="2592" y="1781"/>
                    <a:pt x="2592" y="3118"/>
                    <a:pt x="5616" y="5790"/>
                  </a:cubicBezTo>
                  <a:cubicBezTo>
                    <a:pt x="8640" y="8462"/>
                    <a:pt x="14688" y="12470"/>
                    <a:pt x="17928" y="15142"/>
                  </a:cubicBezTo>
                  <a:cubicBezTo>
                    <a:pt x="21168" y="17814"/>
                    <a:pt x="21600" y="19151"/>
                    <a:pt x="20520" y="20041"/>
                  </a:cubicBezTo>
                  <a:cubicBezTo>
                    <a:pt x="19440" y="20932"/>
                    <a:pt x="16848" y="21377"/>
                    <a:pt x="13176" y="21489"/>
                  </a:cubicBezTo>
                  <a:cubicBezTo>
                    <a:pt x="9504" y="21600"/>
                    <a:pt x="4752" y="21377"/>
                    <a:pt x="0" y="21155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4" name="Line"/>
            <p:cNvSpPr/>
            <p:nvPr/>
          </p:nvSpPr>
          <p:spPr>
            <a:xfrm>
              <a:off x="4831296" y="6351005"/>
              <a:ext cx="398677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31" y="16800"/>
                    <a:pt x="5262" y="12000"/>
                    <a:pt x="8862" y="8400"/>
                  </a:cubicBezTo>
                  <a:cubicBezTo>
                    <a:pt x="12462" y="4800"/>
                    <a:pt x="17031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5" name="Line"/>
            <p:cNvSpPr/>
            <p:nvPr/>
          </p:nvSpPr>
          <p:spPr>
            <a:xfrm>
              <a:off x="5111737" y="6228335"/>
              <a:ext cx="26234" cy="31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484" y="0"/>
                  </a:moveTo>
                  <a:cubicBezTo>
                    <a:pt x="521" y="5093"/>
                    <a:pt x="-1443" y="10185"/>
                    <a:pt x="1502" y="13785"/>
                  </a:cubicBezTo>
                  <a:cubicBezTo>
                    <a:pt x="4448" y="17385"/>
                    <a:pt x="12302" y="19493"/>
                    <a:pt x="20157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6" name="Line"/>
            <p:cNvSpPr/>
            <p:nvPr/>
          </p:nvSpPr>
          <p:spPr>
            <a:xfrm>
              <a:off x="5703991" y="6268724"/>
              <a:ext cx="238998" cy="258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430" fill="norm" stroke="1" extrusionOk="0">
                  <a:moveTo>
                    <a:pt x="20825" y="2371"/>
                  </a:moveTo>
                  <a:cubicBezTo>
                    <a:pt x="20157" y="1524"/>
                    <a:pt x="19489" y="677"/>
                    <a:pt x="17819" y="254"/>
                  </a:cubicBezTo>
                  <a:cubicBezTo>
                    <a:pt x="16149" y="-170"/>
                    <a:pt x="13477" y="-170"/>
                    <a:pt x="10359" y="1101"/>
                  </a:cubicBezTo>
                  <a:cubicBezTo>
                    <a:pt x="7242" y="2371"/>
                    <a:pt x="3679" y="4912"/>
                    <a:pt x="1674" y="7348"/>
                  </a:cubicBezTo>
                  <a:cubicBezTo>
                    <a:pt x="-330" y="9783"/>
                    <a:pt x="-775" y="12112"/>
                    <a:pt x="1674" y="14336"/>
                  </a:cubicBezTo>
                  <a:cubicBezTo>
                    <a:pt x="4124" y="16559"/>
                    <a:pt x="9468" y="18677"/>
                    <a:pt x="13143" y="19842"/>
                  </a:cubicBezTo>
                  <a:cubicBezTo>
                    <a:pt x="16817" y="21007"/>
                    <a:pt x="18821" y="21218"/>
                    <a:pt x="20825" y="2143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7" name="Line"/>
            <p:cNvSpPr/>
            <p:nvPr/>
          </p:nvSpPr>
          <p:spPr>
            <a:xfrm>
              <a:off x="6011990" y="6435341"/>
              <a:ext cx="552013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00" y="14400"/>
                    <a:pt x="5000" y="7200"/>
                    <a:pt x="8600" y="3600"/>
                  </a:cubicBezTo>
                  <a:cubicBezTo>
                    <a:pt x="12200" y="0"/>
                    <a:pt x="169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8" name="Line"/>
            <p:cNvSpPr/>
            <p:nvPr/>
          </p:nvSpPr>
          <p:spPr>
            <a:xfrm>
              <a:off x="6456666" y="6338485"/>
              <a:ext cx="199942" cy="158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223" fill="norm" stroke="1" extrusionOk="0">
                  <a:moveTo>
                    <a:pt x="0" y="1680"/>
                  </a:moveTo>
                  <a:cubicBezTo>
                    <a:pt x="2970" y="652"/>
                    <a:pt x="5940" y="-377"/>
                    <a:pt x="9180" y="137"/>
                  </a:cubicBezTo>
                  <a:cubicBezTo>
                    <a:pt x="12420" y="652"/>
                    <a:pt x="15930" y="2709"/>
                    <a:pt x="18225" y="4423"/>
                  </a:cubicBezTo>
                  <a:cubicBezTo>
                    <a:pt x="20520" y="6137"/>
                    <a:pt x="21600" y="7509"/>
                    <a:pt x="20925" y="10252"/>
                  </a:cubicBezTo>
                  <a:cubicBezTo>
                    <a:pt x="20250" y="12994"/>
                    <a:pt x="17820" y="17109"/>
                    <a:pt x="15390" y="21223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9" name="Line"/>
            <p:cNvSpPr/>
            <p:nvPr/>
          </p:nvSpPr>
          <p:spPr>
            <a:xfrm>
              <a:off x="6740339" y="6293184"/>
              <a:ext cx="202071" cy="176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367" fill="norm" stroke="1" extrusionOk="0">
                  <a:moveTo>
                    <a:pt x="21060" y="6055"/>
                  </a:moveTo>
                  <a:cubicBezTo>
                    <a:pt x="21330" y="4513"/>
                    <a:pt x="21600" y="2970"/>
                    <a:pt x="20925" y="1890"/>
                  </a:cubicBezTo>
                  <a:cubicBezTo>
                    <a:pt x="20250" y="810"/>
                    <a:pt x="18630" y="193"/>
                    <a:pt x="16470" y="38"/>
                  </a:cubicBezTo>
                  <a:cubicBezTo>
                    <a:pt x="14310" y="-116"/>
                    <a:pt x="11610" y="193"/>
                    <a:pt x="9855" y="964"/>
                  </a:cubicBezTo>
                  <a:cubicBezTo>
                    <a:pt x="8100" y="1735"/>
                    <a:pt x="7290" y="2970"/>
                    <a:pt x="7290" y="4204"/>
                  </a:cubicBezTo>
                  <a:cubicBezTo>
                    <a:pt x="7290" y="5438"/>
                    <a:pt x="8100" y="6673"/>
                    <a:pt x="9585" y="8524"/>
                  </a:cubicBezTo>
                  <a:cubicBezTo>
                    <a:pt x="11070" y="10375"/>
                    <a:pt x="13230" y="12844"/>
                    <a:pt x="14445" y="15004"/>
                  </a:cubicBezTo>
                  <a:cubicBezTo>
                    <a:pt x="15660" y="17164"/>
                    <a:pt x="15930" y="19015"/>
                    <a:pt x="15255" y="20095"/>
                  </a:cubicBezTo>
                  <a:cubicBezTo>
                    <a:pt x="14580" y="21175"/>
                    <a:pt x="12960" y="21484"/>
                    <a:pt x="10260" y="21330"/>
                  </a:cubicBezTo>
                  <a:cubicBezTo>
                    <a:pt x="7560" y="21175"/>
                    <a:pt x="3780" y="20558"/>
                    <a:pt x="0" y="19941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0" name="Line"/>
            <p:cNvSpPr/>
            <p:nvPr/>
          </p:nvSpPr>
          <p:spPr>
            <a:xfrm>
              <a:off x="6057991" y="5919895"/>
              <a:ext cx="168671" cy="155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4" fill="norm" stroke="1" extrusionOk="0">
                  <a:moveTo>
                    <a:pt x="0" y="3376"/>
                  </a:moveTo>
                  <a:cubicBezTo>
                    <a:pt x="1309" y="2331"/>
                    <a:pt x="2618" y="1286"/>
                    <a:pt x="4582" y="589"/>
                  </a:cubicBezTo>
                  <a:cubicBezTo>
                    <a:pt x="6545" y="-108"/>
                    <a:pt x="9164" y="-456"/>
                    <a:pt x="10636" y="1112"/>
                  </a:cubicBezTo>
                  <a:cubicBezTo>
                    <a:pt x="12109" y="2679"/>
                    <a:pt x="12436" y="6163"/>
                    <a:pt x="11945" y="8602"/>
                  </a:cubicBezTo>
                  <a:cubicBezTo>
                    <a:pt x="11455" y="11041"/>
                    <a:pt x="10145" y="12434"/>
                    <a:pt x="9000" y="13828"/>
                  </a:cubicBezTo>
                  <a:cubicBezTo>
                    <a:pt x="7855" y="15221"/>
                    <a:pt x="6873" y="16615"/>
                    <a:pt x="7200" y="17486"/>
                  </a:cubicBezTo>
                  <a:cubicBezTo>
                    <a:pt x="7527" y="18357"/>
                    <a:pt x="9164" y="18705"/>
                    <a:pt x="11782" y="19228"/>
                  </a:cubicBezTo>
                  <a:cubicBezTo>
                    <a:pt x="14400" y="19750"/>
                    <a:pt x="18000" y="20447"/>
                    <a:pt x="21600" y="2114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1" name="Line"/>
            <p:cNvSpPr/>
            <p:nvPr/>
          </p:nvSpPr>
          <p:spPr>
            <a:xfrm>
              <a:off x="6282246" y="5916055"/>
              <a:ext cx="480116" cy="212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331" fill="norm" stroke="1" extrusionOk="0">
                  <a:moveTo>
                    <a:pt x="5372" y="12136"/>
                  </a:moveTo>
                  <a:cubicBezTo>
                    <a:pt x="4235" y="11622"/>
                    <a:pt x="3098" y="11107"/>
                    <a:pt x="2189" y="11236"/>
                  </a:cubicBezTo>
                  <a:cubicBezTo>
                    <a:pt x="1279" y="11364"/>
                    <a:pt x="597" y="12136"/>
                    <a:pt x="256" y="13164"/>
                  </a:cubicBezTo>
                  <a:cubicBezTo>
                    <a:pt x="-85" y="14193"/>
                    <a:pt x="-85" y="15479"/>
                    <a:pt x="256" y="16250"/>
                  </a:cubicBezTo>
                  <a:cubicBezTo>
                    <a:pt x="597" y="17022"/>
                    <a:pt x="1279" y="17279"/>
                    <a:pt x="2018" y="16507"/>
                  </a:cubicBezTo>
                  <a:cubicBezTo>
                    <a:pt x="2757" y="15736"/>
                    <a:pt x="3553" y="13936"/>
                    <a:pt x="4178" y="11493"/>
                  </a:cubicBezTo>
                  <a:cubicBezTo>
                    <a:pt x="4803" y="9050"/>
                    <a:pt x="5258" y="5964"/>
                    <a:pt x="5429" y="3779"/>
                  </a:cubicBezTo>
                  <a:cubicBezTo>
                    <a:pt x="5599" y="1593"/>
                    <a:pt x="5486" y="307"/>
                    <a:pt x="5201" y="50"/>
                  </a:cubicBezTo>
                  <a:cubicBezTo>
                    <a:pt x="4917" y="-207"/>
                    <a:pt x="4462" y="564"/>
                    <a:pt x="4292" y="1593"/>
                  </a:cubicBezTo>
                  <a:cubicBezTo>
                    <a:pt x="4121" y="2622"/>
                    <a:pt x="4235" y="3907"/>
                    <a:pt x="4747" y="5450"/>
                  </a:cubicBezTo>
                  <a:cubicBezTo>
                    <a:pt x="5258" y="6993"/>
                    <a:pt x="6168" y="8793"/>
                    <a:pt x="6907" y="9693"/>
                  </a:cubicBezTo>
                  <a:cubicBezTo>
                    <a:pt x="7646" y="10593"/>
                    <a:pt x="8214" y="10593"/>
                    <a:pt x="8782" y="10464"/>
                  </a:cubicBezTo>
                  <a:cubicBezTo>
                    <a:pt x="9351" y="10336"/>
                    <a:pt x="9919" y="10079"/>
                    <a:pt x="10147" y="9307"/>
                  </a:cubicBezTo>
                  <a:cubicBezTo>
                    <a:pt x="10374" y="8536"/>
                    <a:pt x="10260" y="7250"/>
                    <a:pt x="9919" y="6864"/>
                  </a:cubicBezTo>
                  <a:cubicBezTo>
                    <a:pt x="9578" y="6479"/>
                    <a:pt x="9010" y="6993"/>
                    <a:pt x="8726" y="7893"/>
                  </a:cubicBezTo>
                  <a:cubicBezTo>
                    <a:pt x="8441" y="8793"/>
                    <a:pt x="8441" y="10079"/>
                    <a:pt x="8669" y="11107"/>
                  </a:cubicBezTo>
                  <a:cubicBezTo>
                    <a:pt x="8896" y="12136"/>
                    <a:pt x="9351" y="12907"/>
                    <a:pt x="10147" y="13164"/>
                  </a:cubicBezTo>
                  <a:cubicBezTo>
                    <a:pt x="10942" y="13422"/>
                    <a:pt x="12079" y="13164"/>
                    <a:pt x="13216" y="13036"/>
                  </a:cubicBezTo>
                  <a:cubicBezTo>
                    <a:pt x="14353" y="12907"/>
                    <a:pt x="15490" y="12907"/>
                    <a:pt x="16342" y="12650"/>
                  </a:cubicBezTo>
                  <a:cubicBezTo>
                    <a:pt x="17195" y="12393"/>
                    <a:pt x="17763" y="11879"/>
                    <a:pt x="18218" y="10979"/>
                  </a:cubicBezTo>
                  <a:cubicBezTo>
                    <a:pt x="18673" y="10079"/>
                    <a:pt x="19014" y="8793"/>
                    <a:pt x="19241" y="7250"/>
                  </a:cubicBezTo>
                  <a:cubicBezTo>
                    <a:pt x="19469" y="5707"/>
                    <a:pt x="19582" y="3907"/>
                    <a:pt x="19355" y="3136"/>
                  </a:cubicBezTo>
                  <a:cubicBezTo>
                    <a:pt x="19128" y="2364"/>
                    <a:pt x="18559" y="2622"/>
                    <a:pt x="18218" y="3393"/>
                  </a:cubicBezTo>
                  <a:cubicBezTo>
                    <a:pt x="17877" y="4164"/>
                    <a:pt x="17763" y="5450"/>
                    <a:pt x="17991" y="7379"/>
                  </a:cubicBezTo>
                  <a:cubicBezTo>
                    <a:pt x="18218" y="9307"/>
                    <a:pt x="18787" y="11879"/>
                    <a:pt x="19355" y="13679"/>
                  </a:cubicBezTo>
                  <a:cubicBezTo>
                    <a:pt x="19923" y="15479"/>
                    <a:pt x="20492" y="16507"/>
                    <a:pt x="20890" y="17664"/>
                  </a:cubicBezTo>
                  <a:cubicBezTo>
                    <a:pt x="21288" y="18822"/>
                    <a:pt x="21515" y="20107"/>
                    <a:pt x="21231" y="20750"/>
                  </a:cubicBezTo>
                  <a:cubicBezTo>
                    <a:pt x="20947" y="21393"/>
                    <a:pt x="20151" y="21393"/>
                    <a:pt x="19412" y="21264"/>
                  </a:cubicBezTo>
                  <a:cubicBezTo>
                    <a:pt x="18673" y="21136"/>
                    <a:pt x="17991" y="20879"/>
                    <a:pt x="17309" y="20622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2" name="Line"/>
            <p:cNvSpPr/>
            <p:nvPr/>
          </p:nvSpPr>
          <p:spPr>
            <a:xfrm>
              <a:off x="7131349" y="6328004"/>
              <a:ext cx="138003" cy="13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00" y="424"/>
                    <a:pt x="4000" y="847"/>
                    <a:pt x="7600" y="4447"/>
                  </a:cubicBezTo>
                  <a:cubicBezTo>
                    <a:pt x="11200" y="8047"/>
                    <a:pt x="16400" y="1482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3" name="Line"/>
            <p:cNvSpPr/>
            <p:nvPr/>
          </p:nvSpPr>
          <p:spPr>
            <a:xfrm>
              <a:off x="7201899" y="6358672"/>
              <a:ext cx="128788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600" fill="norm" stroke="1" extrusionOk="0">
                  <a:moveTo>
                    <a:pt x="21343" y="0"/>
                  </a:moveTo>
                  <a:cubicBezTo>
                    <a:pt x="15837" y="514"/>
                    <a:pt x="10331" y="1029"/>
                    <a:pt x="6731" y="2571"/>
                  </a:cubicBezTo>
                  <a:cubicBezTo>
                    <a:pt x="3131" y="4114"/>
                    <a:pt x="1437" y="6686"/>
                    <a:pt x="590" y="9257"/>
                  </a:cubicBezTo>
                  <a:cubicBezTo>
                    <a:pt x="-257" y="11829"/>
                    <a:pt x="-257" y="14400"/>
                    <a:pt x="1014" y="16457"/>
                  </a:cubicBezTo>
                  <a:cubicBezTo>
                    <a:pt x="2284" y="18514"/>
                    <a:pt x="4825" y="20057"/>
                    <a:pt x="7367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4" name="Line"/>
            <p:cNvSpPr/>
            <p:nvPr/>
          </p:nvSpPr>
          <p:spPr>
            <a:xfrm>
              <a:off x="7461022" y="6261559"/>
              <a:ext cx="176338" cy="236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fill="norm" stroke="1" extrusionOk="0">
                  <a:moveTo>
                    <a:pt x="21600" y="3252"/>
                  </a:moveTo>
                  <a:cubicBezTo>
                    <a:pt x="20661" y="2323"/>
                    <a:pt x="19722" y="1394"/>
                    <a:pt x="17217" y="813"/>
                  </a:cubicBezTo>
                  <a:cubicBezTo>
                    <a:pt x="14713" y="232"/>
                    <a:pt x="10644" y="0"/>
                    <a:pt x="7826" y="0"/>
                  </a:cubicBezTo>
                  <a:cubicBezTo>
                    <a:pt x="5009" y="0"/>
                    <a:pt x="3444" y="232"/>
                    <a:pt x="2504" y="929"/>
                  </a:cubicBezTo>
                  <a:cubicBezTo>
                    <a:pt x="1565" y="1626"/>
                    <a:pt x="1252" y="2787"/>
                    <a:pt x="3130" y="4645"/>
                  </a:cubicBezTo>
                  <a:cubicBezTo>
                    <a:pt x="5009" y="6503"/>
                    <a:pt x="9078" y="9058"/>
                    <a:pt x="11739" y="11381"/>
                  </a:cubicBezTo>
                  <a:cubicBezTo>
                    <a:pt x="14400" y="13703"/>
                    <a:pt x="15652" y="15794"/>
                    <a:pt x="15809" y="17303"/>
                  </a:cubicBezTo>
                  <a:cubicBezTo>
                    <a:pt x="15965" y="18813"/>
                    <a:pt x="15026" y="19742"/>
                    <a:pt x="13304" y="20439"/>
                  </a:cubicBezTo>
                  <a:cubicBezTo>
                    <a:pt x="11583" y="21135"/>
                    <a:pt x="9078" y="21600"/>
                    <a:pt x="6730" y="21484"/>
                  </a:cubicBezTo>
                  <a:cubicBezTo>
                    <a:pt x="4383" y="21368"/>
                    <a:pt x="2191" y="20671"/>
                    <a:pt x="0" y="1997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5" name="Line"/>
            <p:cNvSpPr/>
            <p:nvPr/>
          </p:nvSpPr>
          <p:spPr>
            <a:xfrm>
              <a:off x="7683361" y="6401440"/>
              <a:ext cx="337341" cy="26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4255" y="12302"/>
                    <a:pt x="8509" y="4448"/>
                    <a:pt x="12109" y="1502"/>
                  </a:cubicBezTo>
                  <a:cubicBezTo>
                    <a:pt x="15709" y="-1443"/>
                    <a:pt x="18655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6" name="Line"/>
            <p:cNvSpPr/>
            <p:nvPr/>
          </p:nvSpPr>
          <p:spPr>
            <a:xfrm>
              <a:off x="7959367" y="6366339"/>
              <a:ext cx="88830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1" h="21600" fill="norm" stroke="1" extrusionOk="0">
                  <a:moveTo>
                    <a:pt x="3503" y="0"/>
                  </a:moveTo>
                  <a:cubicBezTo>
                    <a:pt x="8757" y="1714"/>
                    <a:pt x="14011" y="3429"/>
                    <a:pt x="17222" y="5657"/>
                  </a:cubicBezTo>
                  <a:cubicBezTo>
                    <a:pt x="20432" y="7886"/>
                    <a:pt x="21600" y="10629"/>
                    <a:pt x="18389" y="13371"/>
                  </a:cubicBezTo>
                  <a:cubicBezTo>
                    <a:pt x="15178" y="16114"/>
                    <a:pt x="7589" y="1885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7" name="Line"/>
            <p:cNvSpPr/>
            <p:nvPr/>
          </p:nvSpPr>
          <p:spPr>
            <a:xfrm>
              <a:off x="8145235" y="6421284"/>
              <a:ext cx="212809" cy="144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4" h="21411" fill="norm" stroke="1" extrusionOk="0">
                  <a:moveTo>
                    <a:pt x="19184" y="4358"/>
                  </a:moveTo>
                  <a:cubicBezTo>
                    <a:pt x="18440" y="2843"/>
                    <a:pt x="17695" y="1327"/>
                    <a:pt x="15957" y="569"/>
                  </a:cubicBezTo>
                  <a:cubicBezTo>
                    <a:pt x="14219" y="-189"/>
                    <a:pt x="11488" y="-189"/>
                    <a:pt x="8757" y="569"/>
                  </a:cubicBezTo>
                  <a:cubicBezTo>
                    <a:pt x="6026" y="1327"/>
                    <a:pt x="3295" y="2843"/>
                    <a:pt x="1557" y="4548"/>
                  </a:cubicBezTo>
                  <a:cubicBezTo>
                    <a:pt x="-181" y="6253"/>
                    <a:pt x="-926" y="8148"/>
                    <a:pt x="1805" y="10800"/>
                  </a:cubicBezTo>
                  <a:cubicBezTo>
                    <a:pt x="4536" y="13453"/>
                    <a:pt x="10743" y="16864"/>
                    <a:pt x="14467" y="18758"/>
                  </a:cubicBezTo>
                  <a:cubicBezTo>
                    <a:pt x="18191" y="20653"/>
                    <a:pt x="19433" y="21032"/>
                    <a:pt x="20674" y="21411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8" name="Line"/>
            <p:cNvSpPr/>
            <p:nvPr/>
          </p:nvSpPr>
          <p:spPr>
            <a:xfrm>
              <a:off x="1549954" y="6921766"/>
              <a:ext cx="260608" cy="272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333" fill="norm" stroke="1" extrusionOk="0">
                  <a:moveTo>
                    <a:pt x="14948" y="4533"/>
                  </a:moveTo>
                  <a:cubicBezTo>
                    <a:pt x="14948" y="2933"/>
                    <a:pt x="14948" y="1333"/>
                    <a:pt x="14325" y="533"/>
                  </a:cubicBezTo>
                  <a:cubicBezTo>
                    <a:pt x="13702" y="-267"/>
                    <a:pt x="12456" y="-267"/>
                    <a:pt x="10171" y="1233"/>
                  </a:cubicBezTo>
                  <a:cubicBezTo>
                    <a:pt x="7887" y="2733"/>
                    <a:pt x="4564" y="5733"/>
                    <a:pt x="2487" y="8733"/>
                  </a:cubicBezTo>
                  <a:cubicBezTo>
                    <a:pt x="410" y="11733"/>
                    <a:pt x="-421" y="14733"/>
                    <a:pt x="202" y="16833"/>
                  </a:cubicBezTo>
                  <a:cubicBezTo>
                    <a:pt x="825" y="18933"/>
                    <a:pt x="2902" y="20133"/>
                    <a:pt x="6641" y="20733"/>
                  </a:cubicBezTo>
                  <a:cubicBezTo>
                    <a:pt x="10379" y="21333"/>
                    <a:pt x="15779" y="21333"/>
                    <a:pt x="21179" y="21333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9" name="Line"/>
            <p:cNvSpPr/>
            <p:nvPr/>
          </p:nvSpPr>
          <p:spPr>
            <a:xfrm>
              <a:off x="2055900" y="7102355"/>
              <a:ext cx="705350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48" y="17280"/>
                    <a:pt x="4696" y="12960"/>
                    <a:pt x="7317" y="9360"/>
                  </a:cubicBezTo>
                  <a:cubicBezTo>
                    <a:pt x="9939" y="5760"/>
                    <a:pt x="12835" y="2880"/>
                    <a:pt x="15261" y="1440"/>
                  </a:cubicBezTo>
                  <a:cubicBezTo>
                    <a:pt x="17687" y="0"/>
                    <a:pt x="19643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0" name="Line"/>
            <p:cNvSpPr/>
            <p:nvPr/>
          </p:nvSpPr>
          <p:spPr>
            <a:xfrm>
              <a:off x="2627961" y="6993253"/>
              <a:ext cx="217154" cy="208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2" h="21259" fill="norm" stroke="1" extrusionOk="0">
                  <a:moveTo>
                    <a:pt x="4649" y="4864"/>
                  </a:moveTo>
                  <a:cubicBezTo>
                    <a:pt x="3678" y="4083"/>
                    <a:pt x="2707" y="3302"/>
                    <a:pt x="1737" y="2522"/>
                  </a:cubicBezTo>
                  <a:cubicBezTo>
                    <a:pt x="766" y="1741"/>
                    <a:pt x="-205" y="960"/>
                    <a:pt x="38" y="440"/>
                  </a:cubicBezTo>
                  <a:cubicBezTo>
                    <a:pt x="280" y="-81"/>
                    <a:pt x="1737" y="-341"/>
                    <a:pt x="5256" y="830"/>
                  </a:cubicBezTo>
                  <a:cubicBezTo>
                    <a:pt x="8775" y="2001"/>
                    <a:pt x="14357" y="4604"/>
                    <a:pt x="17512" y="6425"/>
                  </a:cubicBezTo>
                  <a:cubicBezTo>
                    <a:pt x="20667" y="8247"/>
                    <a:pt x="21395" y="9288"/>
                    <a:pt x="19817" y="11630"/>
                  </a:cubicBezTo>
                  <a:cubicBezTo>
                    <a:pt x="18240" y="13972"/>
                    <a:pt x="14357" y="17616"/>
                    <a:pt x="10474" y="21259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1" name="Line"/>
            <p:cNvSpPr/>
            <p:nvPr/>
          </p:nvSpPr>
          <p:spPr>
            <a:xfrm>
              <a:off x="2936997" y="7038663"/>
              <a:ext cx="207596" cy="151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011" fill="norm" stroke="1" extrusionOk="0">
                  <a:moveTo>
                    <a:pt x="19816" y="4576"/>
                  </a:moveTo>
                  <a:cubicBezTo>
                    <a:pt x="20080" y="2806"/>
                    <a:pt x="20343" y="1035"/>
                    <a:pt x="19553" y="327"/>
                  </a:cubicBezTo>
                  <a:cubicBezTo>
                    <a:pt x="18763" y="-381"/>
                    <a:pt x="16919" y="-27"/>
                    <a:pt x="13626" y="2275"/>
                  </a:cubicBezTo>
                  <a:cubicBezTo>
                    <a:pt x="10334" y="4576"/>
                    <a:pt x="5592" y="8826"/>
                    <a:pt x="2958" y="11835"/>
                  </a:cubicBezTo>
                  <a:cubicBezTo>
                    <a:pt x="324" y="14845"/>
                    <a:pt x="-203" y="16616"/>
                    <a:pt x="60" y="18032"/>
                  </a:cubicBezTo>
                  <a:cubicBezTo>
                    <a:pt x="324" y="19449"/>
                    <a:pt x="1377" y="20511"/>
                    <a:pt x="5065" y="20865"/>
                  </a:cubicBezTo>
                  <a:cubicBezTo>
                    <a:pt x="8753" y="21219"/>
                    <a:pt x="15075" y="20865"/>
                    <a:pt x="21397" y="20511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2" name="Line"/>
            <p:cNvSpPr/>
            <p:nvPr/>
          </p:nvSpPr>
          <p:spPr>
            <a:xfrm>
              <a:off x="2132569" y="6600972"/>
              <a:ext cx="166116" cy="202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1" fill="norm" stroke="1" extrusionOk="0">
                  <a:moveTo>
                    <a:pt x="0" y="2751"/>
                  </a:moveTo>
                  <a:cubicBezTo>
                    <a:pt x="997" y="1671"/>
                    <a:pt x="1994" y="591"/>
                    <a:pt x="4320" y="186"/>
                  </a:cubicBezTo>
                  <a:cubicBezTo>
                    <a:pt x="6646" y="-219"/>
                    <a:pt x="10302" y="51"/>
                    <a:pt x="12462" y="861"/>
                  </a:cubicBezTo>
                  <a:cubicBezTo>
                    <a:pt x="14622" y="1671"/>
                    <a:pt x="15286" y="3021"/>
                    <a:pt x="14622" y="4911"/>
                  </a:cubicBezTo>
                  <a:cubicBezTo>
                    <a:pt x="13957" y="6801"/>
                    <a:pt x="11963" y="9231"/>
                    <a:pt x="12462" y="10581"/>
                  </a:cubicBezTo>
                  <a:cubicBezTo>
                    <a:pt x="12960" y="11931"/>
                    <a:pt x="15951" y="12201"/>
                    <a:pt x="18111" y="13011"/>
                  </a:cubicBezTo>
                  <a:cubicBezTo>
                    <a:pt x="20271" y="13821"/>
                    <a:pt x="21600" y="15171"/>
                    <a:pt x="21600" y="16251"/>
                  </a:cubicBezTo>
                  <a:cubicBezTo>
                    <a:pt x="21600" y="17331"/>
                    <a:pt x="20271" y="18141"/>
                    <a:pt x="18443" y="18951"/>
                  </a:cubicBezTo>
                  <a:cubicBezTo>
                    <a:pt x="16615" y="19761"/>
                    <a:pt x="14289" y="20571"/>
                    <a:pt x="11963" y="21381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3" name="Line"/>
            <p:cNvSpPr/>
            <p:nvPr/>
          </p:nvSpPr>
          <p:spPr>
            <a:xfrm>
              <a:off x="2370231" y="6532078"/>
              <a:ext cx="535427" cy="422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385" fill="norm" stroke="1" extrusionOk="0">
                  <a:moveTo>
                    <a:pt x="3974" y="12953"/>
                  </a:moveTo>
                  <a:cubicBezTo>
                    <a:pt x="4280" y="12436"/>
                    <a:pt x="4586" y="11919"/>
                    <a:pt x="4484" y="11531"/>
                  </a:cubicBezTo>
                  <a:cubicBezTo>
                    <a:pt x="4382" y="11143"/>
                    <a:pt x="3873" y="10884"/>
                    <a:pt x="3363" y="10755"/>
                  </a:cubicBezTo>
                  <a:cubicBezTo>
                    <a:pt x="2854" y="10625"/>
                    <a:pt x="2344" y="10625"/>
                    <a:pt x="1835" y="10690"/>
                  </a:cubicBezTo>
                  <a:cubicBezTo>
                    <a:pt x="1325" y="10755"/>
                    <a:pt x="816" y="10884"/>
                    <a:pt x="459" y="11272"/>
                  </a:cubicBezTo>
                  <a:cubicBezTo>
                    <a:pt x="103" y="11660"/>
                    <a:pt x="-101" y="12307"/>
                    <a:pt x="52" y="12759"/>
                  </a:cubicBezTo>
                  <a:cubicBezTo>
                    <a:pt x="205" y="13212"/>
                    <a:pt x="714" y="13471"/>
                    <a:pt x="1274" y="13600"/>
                  </a:cubicBezTo>
                  <a:cubicBezTo>
                    <a:pt x="1835" y="13730"/>
                    <a:pt x="2446" y="13730"/>
                    <a:pt x="3363" y="12371"/>
                  </a:cubicBezTo>
                  <a:cubicBezTo>
                    <a:pt x="4280" y="11013"/>
                    <a:pt x="5503" y="8297"/>
                    <a:pt x="6216" y="6292"/>
                  </a:cubicBezTo>
                  <a:cubicBezTo>
                    <a:pt x="6929" y="4288"/>
                    <a:pt x="7133" y="2994"/>
                    <a:pt x="7235" y="1959"/>
                  </a:cubicBezTo>
                  <a:cubicBezTo>
                    <a:pt x="7337" y="925"/>
                    <a:pt x="7337" y="149"/>
                    <a:pt x="7133" y="19"/>
                  </a:cubicBezTo>
                  <a:cubicBezTo>
                    <a:pt x="6929" y="-110"/>
                    <a:pt x="6522" y="407"/>
                    <a:pt x="6012" y="1959"/>
                  </a:cubicBezTo>
                  <a:cubicBezTo>
                    <a:pt x="5503" y="3512"/>
                    <a:pt x="4891" y="6098"/>
                    <a:pt x="4586" y="7780"/>
                  </a:cubicBezTo>
                  <a:cubicBezTo>
                    <a:pt x="4280" y="9461"/>
                    <a:pt x="4280" y="10237"/>
                    <a:pt x="4790" y="10819"/>
                  </a:cubicBezTo>
                  <a:cubicBezTo>
                    <a:pt x="5299" y="11401"/>
                    <a:pt x="6318" y="11789"/>
                    <a:pt x="7286" y="11595"/>
                  </a:cubicBezTo>
                  <a:cubicBezTo>
                    <a:pt x="8254" y="11401"/>
                    <a:pt x="9171" y="10625"/>
                    <a:pt x="9731" y="9914"/>
                  </a:cubicBezTo>
                  <a:cubicBezTo>
                    <a:pt x="10291" y="9203"/>
                    <a:pt x="10495" y="8556"/>
                    <a:pt x="10342" y="8233"/>
                  </a:cubicBezTo>
                  <a:cubicBezTo>
                    <a:pt x="10190" y="7909"/>
                    <a:pt x="9680" y="7909"/>
                    <a:pt x="9222" y="8168"/>
                  </a:cubicBezTo>
                  <a:cubicBezTo>
                    <a:pt x="8763" y="8427"/>
                    <a:pt x="8356" y="8944"/>
                    <a:pt x="8152" y="9526"/>
                  </a:cubicBezTo>
                  <a:cubicBezTo>
                    <a:pt x="7948" y="10108"/>
                    <a:pt x="7948" y="10755"/>
                    <a:pt x="8203" y="11207"/>
                  </a:cubicBezTo>
                  <a:cubicBezTo>
                    <a:pt x="8457" y="11660"/>
                    <a:pt x="8967" y="11919"/>
                    <a:pt x="9374" y="11789"/>
                  </a:cubicBezTo>
                  <a:cubicBezTo>
                    <a:pt x="9782" y="11660"/>
                    <a:pt x="10088" y="11143"/>
                    <a:pt x="10240" y="11207"/>
                  </a:cubicBezTo>
                  <a:cubicBezTo>
                    <a:pt x="10393" y="11272"/>
                    <a:pt x="10393" y="11919"/>
                    <a:pt x="10648" y="12307"/>
                  </a:cubicBezTo>
                  <a:cubicBezTo>
                    <a:pt x="10903" y="12695"/>
                    <a:pt x="11412" y="12824"/>
                    <a:pt x="11769" y="12565"/>
                  </a:cubicBezTo>
                  <a:cubicBezTo>
                    <a:pt x="12125" y="12307"/>
                    <a:pt x="12329" y="11660"/>
                    <a:pt x="12584" y="11078"/>
                  </a:cubicBezTo>
                  <a:cubicBezTo>
                    <a:pt x="12839" y="10496"/>
                    <a:pt x="13144" y="9979"/>
                    <a:pt x="13297" y="10043"/>
                  </a:cubicBezTo>
                  <a:cubicBezTo>
                    <a:pt x="13450" y="10108"/>
                    <a:pt x="13450" y="10755"/>
                    <a:pt x="13603" y="11337"/>
                  </a:cubicBezTo>
                  <a:cubicBezTo>
                    <a:pt x="13756" y="11919"/>
                    <a:pt x="14061" y="12436"/>
                    <a:pt x="14418" y="12501"/>
                  </a:cubicBezTo>
                  <a:cubicBezTo>
                    <a:pt x="14774" y="12565"/>
                    <a:pt x="15182" y="12177"/>
                    <a:pt x="15437" y="11660"/>
                  </a:cubicBezTo>
                  <a:cubicBezTo>
                    <a:pt x="15691" y="11143"/>
                    <a:pt x="15793" y="10496"/>
                    <a:pt x="15895" y="10496"/>
                  </a:cubicBezTo>
                  <a:cubicBezTo>
                    <a:pt x="15997" y="10496"/>
                    <a:pt x="16099" y="11143"/>
                    <a:pt x="16201" y="12565"/>
                  </a:cubicBezTo>
                  <a:cubicBezTo>
                    <a:pt x="16303" y="13988"/>
                    <a:pt x="16405" y="16187"/>
                    <a:pt x="16252" y="17674"/>
                  </a:cubicBezTo>
                  <a:cubicBezTo>
                    <a:pt x="16099" y="19162"/>
                    <a:pt x="15691" y="19938"/>
                    <a:pt x="15233" y="20520"/>
                  </a:cubicBezTo>
                  <a:cubicBezTo>
                    <a:pt x="14774" y="21102"/>
                    <a:pt x="14265" y="21490"/>
                    <a:pt x="14010" y="21361"/>
                  </a:cubicBezTo>
                  <a:cubicBezTo>
                    <a:pt x="13756" y="21231"/>
                    <a:pt x="13756" y="20585"/>
                    <a:pt x="14214" y="19227"/>
                  </a:cubicBezTo>
                  <a:cubicBezTo>
                    <a:pt x="14673" y="17868"/>
                    <a:pt x="15590" y="15799"/>
                    <a:pt x="16507" y="14312"/>
                  </a:cubicBezTo>
                  <a:cubicBezTo>
                    <a:pt x="17424" y="12824"/>
                    <a:pt x="18340" y="11919"/>
                    <a:pt x="19054" y="11143"/>
                  </a:cubicBezTo>
                  <a:cubicBezTo>
                    <a:pt x="19767" y="10367"/>
                    <a:pt x="20276" y="9720"/>
                    <a:pt x="20327" y="9591"/>
                  </a:cubicBezTo>
                  <a:cubicBezTo>
                    <a:pt x="20378" y="9461"/>
                    <a:pt x="19971" y="9849"/>
                    <a:pt x="19869" y="10367"/>
                  </a:cubicBezTo>
                  <a:cubicBezTo>
                    <a:pt x="19767" y="10884"/>
                    <a:pt x="19971" y="11531"/>
                    <a:pt x="20225" y="12113"/>
                  </a:cubicBezTo>
                  <a:cubicBezTo>
                    <a:pt x="20480" y="12695"/>
                    <a:pt x="20786" y="13212"/>
                    <a:pt x="21041" y="13924"/>
                  </a:cubicBezTo>
                  <a:cubicBezTo>
                    <a:pt x="21295" y="14635"/>
                    <a:pt x="21499" y="15540"/>
                    <a:pt x="21193" y="16252"/>
                  </a:cubicBezTo>
                  <a:cubicBezTo>
                    <a:pt x="20888" y="16963"/>
                    <a:pt x="20073" y="17480"/>
                    <a:pt x="19257" y="17998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4" name="Line"/>
            <p:cNvSpPr/>
            <p:nvPr/>
          </p:nvSpPr>
          <p:spPr>
            <a:xfrm>
              <a:off x="3021922" y="6834016"/>
              <a:ext cx="23002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5" name="Line"/>
            <p:cNvSpPr/>
            <p:nvPr/>
          </p:nvSpPr>
          <p:spPr>
            <a:xfrm>
              <a:off x="813873" y="6038541"/>
              <a:ext cx="121691" cy="494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0" h="21309" fill="norm" stroke="1" extrusionOk="0">
                  <a:moveTo>
                    <a:pt x="7935" y="6531"/>
                  </a:moveTo>
                  <a:cubicBezTo>
                    <a:pt x="7935" y="10058"/>
                    <a:pt x="7935" y="13584"/>
                    <a:pt x="7935" y="15623"/>
                  </a:cubicBezTo>
                  <a:cubicBezTo>
                    <a:pt x="7935" y="17662"/>
                    <a:pt x="7935" y="18213"/>
                    <a:pt x="7935" y="19039"/>
                  </a:cubicBezTo>
                  <a:cubicBezTo>
                    <a:pt x="7935" y="19866"/>
                    <a:pt x="7935" y="20968"/>
                    <a:pt x="7494" y="21243"/>
                  </a:cubicBezTo>
                  <a:cubicBezTo>
                    <a:pt x="7053" y="21519"/>
                    <a:pt x="6171" y="20968"/>
                    <a:pt x="5069" y="18764"/>
                  </a:cubicBezTo>
                  <a:cubicBezTo>
                    <a:pt x="3967" y="16560"/>
                    <a:pt x="2645" y="12703"/>
                    <a:pt x="3306" y="9672"/>
                  </a:cubicBezTo>
                  <a:cubicBezTo>
                    <a:pt x="3967" y="6641"/>
                    <a:pt x="6612" y="4437"/>
                    <a:pt x="8596" y="2950"/>
                  </a:cubicBezTo>
                  <a:cubicBezTo>
                    <a:pt x="10580" y="1462"/>
                    <a:pt x="11902" y="690"/>
                    <a:pt x="13665" y="305"/>
                  </a:cubicBezTo>
                  <a:cubicBezTo>
                    <a:pt x="15429" y="-81"/>
                    <a:pt x="17633" y="-81"/>
                    <a:pt x="19175" y="195"/>
                  </a:cubicBezTo>
                  <a:cubicBezTo>
                    <a:pt x="20718" y="470"/>
                    <a:pt x="21600" y="1021"/>
                    <a:pt x="20498" y="2178"/>
                  </a:cubicBezTo>
                  <a:cubicBezTo>
                    <a:pt x="19396" y="3335"/>
                    <a:pt x="16310" y="5099"/>
                    <a:pt x="12563" y="6641"/>
                  </a:cubicBezTo>
                  <a:cubicBezTo>
                    <a:pt x="8816" y="8184"/>
                    <a:pt x="4408" y="9507"/>
                    <a:pt x="0" y="108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6" name="Line"/>
            <p:cNvSpPr/>
            <p:nvPr/>
          </p:nvSpPr>
          <p:spPr>
            <a:xfrm>
              <a:off x="898208" y="6228335"/>
              <a:ext cx="145670" cy="193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8" fill="norm" stroke="1" extrusionOk="0">
                  <a:moveTo>
                    <a:pt x="0" y="4263"/>
                  </a:moveTo>
                  <a:cubicBezTo>
                    <a:pt x="1895" y="3979"/>
                    <a:pt x="3789" y="3695"/>
                    <a:pt x="6632" y="5968"/>
                  </a:cubicBezTo>
                  <a:cubicBezTo>
                    <a:pt x="9474" y="8242"/>
                    <a:pt x="13263" y="13074"/>
                    <a:pt x="14968" y="16342"/>
                  </a:cubicBezTo>
                  <a:cubicBezTo>
                    <a:pt x="16674" y="19611"/>
                    <a:pt x="16295" y="21316"/>
                    <a:pt x="15347" y="21458"/>
                  </a:cubicBezTo>
                  <a:cubicBezTo>
                    <a:pt x="14400" y="21600"/>
                    <a:pt x="12884" y="20179"/>
                    <a:pt x="11747" y="17621"/>
                  </a:cubicBezTo>
                  <a:cubicBezTo>
                    <a:pt x="10611" y="15063"/>
                    <a:pt x="9853" y="11368"/>
                    <a:pt x="11558" y="8242"/>
                  </a:cubicBezTo>
                  <a:cubicBezTo>
                    <a:pt x="13263" y="5116"/>
                    <a:pt x="17432" y="255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7" name="Line"/>
            <p:cNvSpPr/>
            <p:nvPr/>
          </p:nvSpPr>
          <p:spPr>
            <a:xfrm>
              <a:off x="1085149" y="6059665"/>
              <a:ext cx="165734" cy="421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7" h="21600" fill="norm" stroke="1" extrusionOk="0">
                  <a:moveTo>
                    <a:pt x="17038" y="2749"/>
                  </a:moveTo>
                  <a:cubicBezTo>
                    <a:pt x="16716" y="2095"/>
                    <a:pt x="16394" y="1440"/>
                    <a:pt x="15588" y="916"/>
                  </a:cubicBezTo>
                  <a:cubicBezTo>
                    <a:pt x="14782" y="393"/>
                    <a:pt x="13492" y="0"/>
                    <a:pt x="12203" y="0"/>
                  </a:cubicBezTo>
                  <a:cubicBezTo>
                    <a:pt x="10913" y="0"/>
                    <a:pt x="9623" y="393"/>
                    <a:pt x="7206" y="2160"/>
                  </a:cubicBezTo>
                  <a:cubicBezTo>
                    <a:pt x="4788" y="3927"/>
                    <a:pt x="1241" y="7069"/>
                    <a:pt x="274" y="10015"/>
                  </a:cubicBezTo>
                  <a:cubicBezTo>
                    <a:pt x="-693" y="12960"/>
                    <a:pt x="919" y="15709"/>
                    <a:pt x="4788" y="17607"/>
                  </a:cubicBezTo>
                  <a:cubicBezTo>
                    <a:pt x="8656" y="19505"/>
                    <a:pt x="14782" y="20553"/>
                    <a:pt x="2090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8" name="Line"/>
            <p:cNvSpPr/>
            <p:nvPr/>
          </p:nvSpPr>
          <p:spPr>
            <a:xfrm>
              <a:off x="2592579" y="6099502"/>
              <a:ext cx="138702" cy="420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7" h="21393" fill="norm" stroke="1" extrusionOk="0">
                  <a:moveTo>
                    <a:pt x="0" y="313"/>
                  </a:moveTo>
                  <a:cubicBezTo>
                    <a:pt x="1895" y="53"/>
                    <a:pt x="3789" y="-207"/>
                    <a:pt x="6632" y="248"/>
                  </a:cubicBezTo>
                  <a:cubicBezTo>
                    <a:pt x="9474" y="704"/>
                    <a:pt x="13263" y="1875"/>
                    <a:pt x="16295" y="4347"/>
                  </a:cubicBezTo>
                  <a:cubicBezTo>
                    <a:pt x="19326" y="6820"/>
                    <a:pt x="21600" y="10593"/>
                    <a:pt x="20084" y="13651"/>
                  </a:cubicBezTo>
                  <a:cubicBezTo>
                    <a:pt x="18568" y="16709"/>
                    <a:pt x="13263" y="19051"/>
                    <a:pt x="7958" y="213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0" name="Drawing"/>
          <p:cNvGrpSpPr/>
          <p:nvPr/>
        </p:nvGrpSpPr>
        <p:grpSpPr>
          <a:xfrm>
            <a:off x="835685" y="623876"/>
            <a:ext cx="12167744" cy="7775255"/>
            <a:chOff x="0" y="0"/>
            <a:chExt cx="12167743" cy="7775253"/>
          </a:xfrm>
        </p:grpSpPr>
        <p:sp>
          <p:nvSpPr>
            <p:cNvPr id="1951" name="Line"/>
            <p:cNvSpPr/>
            <p:nvPr/>
          </p:nvSpPr>
          <p:spPr>
            <a:xfrm>
              <a:off x="705349" y="174959"/>
              <a:ext cx="312352" cy="747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0982" fill="norm" stroke="1" extrusionOk="0">
                  <a:moveTo>
                    <a:pt x="0" y="5556"/>
                  </a:moveTo>
                  <a:cubicBezTo>
                    <a:pt x="878" y="8211"/>
                    <a:pt x="1756" y="10866"/>
                    <a:pt x="2371" y="13235"/>
                  </a:cubicBezTo>
                  <a:cubicBezTo>
                    <a:pt x="2985" y="15603"/>
                    <a:pt x="3337" y="17684"/>
                    <a:pt x="3512" y="19155"/>
                  </a:cubicBezTo>
                  <a:cubicBezTo>
                    <a:pt x="3688" y="20626"/>
                    <a:pt x="3688" y="21487"/>
                    <a:pt x="3337" y="20662"/>
                  </a:cubicBezTo>
                  <a:cubicBezTo>
                    <a:pt x="2985" y="19837"/>
                    <a:pt x="2283" y="17325"/>
                    <a:pt x="1756" y="14634"/>
                  </a:cubicBezTo>
                  <a:cubicBezTo>
                    <a:pt x="1229" y="11943"/>
                    <a:pt x="878" y="9072"/>
                    <a:pt x="1141" y="6704"/>
                  </a:cubicBezTo>
                  <a:cubicBezTo>
                    <a:pt x="1405" y="4336"/>
                    <a:pt x="2283" y="2470"/>
                    <a:pt x="3863" y="1358"/>
                  </a:cubicBezTo>
                  <a:cubicBezTo>
                    <a:pt x="5444" y="246"/>
                    <a:pt x="7727" y="-113"/>
                    <a:pt x="9834" y="31"/>
                  </a:cubicBezTo>
                  <a:cubicBezTo>
                    <a:pt x="11941" y="174"/>
                    <a:pt x="13873" y="820"/>
                    <a:pt x="15805" y="2040"/>
                  </a:cubicBezTo>
                  <a:cubicBezTo>
                    <a:pt x="17737" y="3260"/>
                    <a:pt x="19668" y="5054"/>
                    <a:pt x="20634" y="6417"/>
                  </a:cubicBezTo>
                  <a:cubicBezTo>
                    <a:pt x="21600" y="7781"/>
                    <a:pt x="21600" y="8714"/>
                    <a:pt x="21249" y="9324"/>
                  </a:cubicBezTo>
                  <a:cubicBezTo>
                    <a:pt x="20898" y="9934"/>
                    <a:pt x="20195" y="10221"/>
                    <a:pt x="17737" y="10472"/>
                  </a:cubicBezTo>
                  <a:cubicBezTo>
                    <a:pt x="15278" y="10723"/>
                    <a:pt x="11063" y="10938"/>
                    <a:pt x="8517" y="11046"/>
                  </a:cubicBezTo>
                  <a:cubicBezTo>
                    <a:pt x="5971" y="11153"/>
                    <a:pt x="5093" y="11153"/>
                    <a:pt x="4127" y="11153"/>
                  </a:cubicBezTo>
                  <a:cubicBezTo>
                    <a:pt x="3161" y="11153"/>
                    <a:pt x="2107" y="11153"/>
                    <a:pt x="1844" y="10974"/>
                  </a:cubicBezTo>
                  <a:cubicBezTo>
                    <a:pt x="1580" y="10795"/>
                    <a:pt x="2107" y="10436"/>
                    <a:pt x="3249" y="10077"/>
                  </a:cubicBezTo>
                  <a:cubicBezTo>
                    <a:pt x="4390" y="9718"/>
                    <a:pt x="6146" y="9359"/>
                    <a:pt x="7902" y="90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2" name="Line"/>
            <p:cNvSpPr/>
            <p:nvPr/>
          </p:nvSpPr>
          <p:spPr>
            <a:xfrm>
              <a:off x="1211360" y="-1"/>
              <a:ext cx="207006" cy="204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1" fill="norm" stroke="1" extrusionOk="0">
                  <a:moveTo>
                    <a:pt x="0" y="7701"/>
                  </a:moveTo>
                  <a:cubicBezTo>
                    <a:pt x="0" y="6368"/>
                    <a:pt x="0" y="5034"/>
                    <a:pt x="133" y="5168"/>
                  </a:cubicBezTo>
                  <a:cubicBezTo>
                    <a:pt x="267" y="5301"/>
                    <a:pt x="533" y="6901"/>
                    <a:pt x="667" y="7834"/>
                  </a:cubicBezTo>
                  <a:cubicBezTo>
                    <a:pt x="800" y="8768"/>
                    <a:pt x="800" y="9034"/>
                    <a:pt x="1467" y="7834"/>
                  </a:cubicBezTo>
                  <a:cubicBezTo>
                    <a:pt x="2133" y="6634"/>
                    <a:pt x="3467" y="3968"/>
                    <a:pt x="5600" y="2234"/>
                  </a:cubicBezTo>
                  <a:cubicBezTo>
                    <a:pt x="7733" y="501"/>
                    <a:pt x="10667" y="-299"/>
                    <a:pt x="13200" y="101"/>
                  </a:cubicBezTo>
                  <a:cubicBezTo>
                    <a:pt x="15733" y="501"/>
                    <a:pt x="17867" y="2101"/>
                    <a:pt x="19200" y="5834"/>
                  </a:cubicBezTo>
                  <a:cubicBezTo>
                    <a:pt x="20533" y="9568"/>
                    <a:pt x="21067" y="15434"/>
                    <a:pt x="21600" y="213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3" name="Line"/>
            <p:cNvSpPr/>
            <p:nvPr/>
          </p:nvSpPr>
          <p:spPr>
            <a:xfrm>
              <a:off x="1127025" y="47572"/>
              <a:ext cx="107337" cy="148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1" fill="norm" stroke="1" extrusionOk="0">
                  <a:moveTo>
                    <a:pt x="0" y="463"/>
                  </a:moveTo>
                  <a:cubicBezTo>
                    <a:pt x="2571" y="97"/>
                    <a:pt x="5143" y="-269"/>
                    <a:pt x="7200" y="280"/>
                  </a:cubicBezTo>
                  <a:cubicBezTo>
                    <a:pt x="9257" y="829"/>
                    <a:pt x="10800" y="2294"/>
                    <a:pt x="13114" y="5955"/>
                  </a:cubicBezTo>
                  <a:cubicBezTo>
                    <a:pt x="15429" y="9616"/>
                    <a:pt x="18514" y="15473"/>
                    <a:pt x="21600" y="213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4" name="Line"/>
            <p:cNvSpPr/>
            <p:nvPr/>
          </p:nvSpPr>
          <p:spPr>
            <a:xfrm>
              <a:off x="1231805" y="81472"/>
              <a:ext cx="10223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3771"/>
                    <a:pt x="0" y="7543"/>
                    <a:pt x="0" y="11143"/>
                  </a:cubicBezTo>
                  <a:cubicBezTo>
                    <a:pt x="0" y="14743"/>
                    <a:pt x="10800" y="1817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5" name="Line"/>
            <p:cNvSpPr/>
            <p:nvPr/>
          </p:nvSpPr>
          <p:spPr>
            <a:xfrm>
              <a:off x="1702038" y="56433"/>
              <a:ext cx="361585" cy="1098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540" fill="norm" stroke="1" extrusionOk="0">
                  <a:moveTo>
                    <a:pt x="9516" y="642"/>
                  </a:moveTo>
                  <a:cubicBezTo>
                    <a:pt x="9667" y="391"/>
                    <a:pt x="9818" y="140"/>
                    <a:pt x="10271" y="40"/>
                  </a:cubicBezTo>
                  <a:cubicBezTo>
                    <a:pt x="10724" y="-60"/>
                    <a:pt x="11480" y="-10"/>
                    <a:pt x="12839" y="642"/>
                  </a:cubicBezTo>
                  <a:cubicBezTo>
                    <a:pt x="14199" y="1293"/>
                    <a:pt x="16162" y="2546"/>
                    <a:pt x="17748" y="4075"/>
                  </a:cubicBezTo>
                  <a:cubicBezTo>
                    <a:pt x="19334" y="5603"/>
                    <a:pt x="20543" y="7407"/>
                    <a:pt x="21071" y="9337"/>
                  </a:cubicBezTo>
                  <a:cubicBezTo>
                    <a:pt x="21600" y="11266"/>
                    <a:pt x="21449" y="13321"/>
                    <a:pt x="20467" y="15025"/>
                  </a:cubicBezTo>
                  <a:cubicBezTo>
                    <a:pt x="19485" y="16729"/>
                    <a:pt x="17673" y="18082"/>
                    <a:pt x="14123" y="19109"/>
                  </a:cubicBezTo>
                  <a:cubicBezTo>
                    <a:pt x="10573" y="20137"/>
                    <a:pt x="5287" y="20838"/>
                    <a:pt x="0" y="215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6" name="Line"/>
            <p:cNvSpPr/>
            <p:nvPr/>
          </p:nvSpPr>
          <p:spPr>
            <a:xfrm>
              <a:off x="286928" y="163855"/>
              <a:ext cx="433755" cy="1044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535" fill="norm" stroke="1" extrusionOk="0">
                  <a:moveTo>
                    <a:pt x="14239" y="1463"/>
                  </a:moveTo>
                  <a:cubicBezTo>
                    <a:pt x="13986" y="1199"/>
                    <a:pt x="13734" y="936"/>
                    <a:pt x="13355" y="673"/>
                  </a:cubicBezTo>
                  <a:cubicBezTo>
                    <a:pt x="12976" y="409"/>
                    <a:pt x="12471" y="146"/>
                    <a:pt x="11776" y="40"/>
                  </a:cubicBezTo>
                  <a:cubicBezTo>
                    <a:pt x="11081" y="-65"/>
                    <a:pt x="10197" y="-12"/>
                    <a:pt x="8618" y="804"/>
                  </a:cubicBezTo>
                  <a:cubicBezTo>
                    <a:pt x="7039" y="1621"/>
                    <a:pt x="4765" y="3201"/>
                    <a:pt x="3060" y="4940"/>
                  </a:cubicBezTo>
                  <a:cubicBezTo>
                    <a:pt x="1355" y="6678"/>
                    <a:pt x="218" y="8575"/>
                    <a:pt x="28" y="10524"/>
                  </a:cubicBezTo>
                  <a:cubicBezTo>
                    <a:pt x="-161" y="12474"/>
                    <a:pt x="597" y="14475"/>
                    <a:pt x="2176" y="16109"/>
                  </a:cubicBezTo>
                  <a:cubicBezTo>
                    <a:pt x="3755" y="17742"/>
                    <a:pt x="6155" y="19006"/>
                    <a:pt x="9502" y="19849"/>
                  </a:cubicBezTo>
                  <a:cubicBezTo>
                    <a:pt x="12850" y="20692"/>
                    <a:pt x="17144" y="21114"/>
                    <a:pt x="21439" y="215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7" name="Line"/>
            <p:cNvSpPr/>
            <p:nvPr/>
          </p:nvSpPr>
          <p:spPr>
            <a:xfrm>
              <a:off x="2346052" y="1085828"/>
              <a:ext cx="7668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8" name="Line"/>
            <p:cNvSpPr/>
            <p:nvPr/>
          </p:nvSpPr>
          <p:spPr>
            <a:xfrm>
              <a:off x="2330658" y="923352"/>
              <a:ext cx="52592" cy="55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4" h="21184" fill="norm" stroke="1" extrusionOk="0">
                  <a:moveTo>
                    <a:pt x="14750" y="21184"/>
                  </a:moveTo>
                  <a:cubicBezTo>
                    <a:pt x="17696" y="16275"/>
                    <a:pt x="20641" y="11366"/>
                    <a:pt x="20150" y="7439"/>
                  </a:cubicBezTo>
                  <a:cubicBezTo>
                    <a:pt x="19659" y="3511"/>
                    <a:pt x="15732" y="566"/>
                    <a:pt x="11314" y="75"/>
                  </a:cubicBezTo>
                  <a:cubicBezTo>
                    <a:pt x="6896" y="-416"/>
                    <a:pt x="1986" y="1548"/>
                    <a:pt x="514" y="4984"/>
                  </a:cubicBezTo>
                  <a:cubicBezTo>
                    <a:pt x="-959" y="8420"/>
                    <a:pt x="1005" y="13329"/>
                    <a:pt x="2968" y="182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9" name="Line"/>
            <p:cNvSpPr/>
            <p:nvPr/>
          </p:nvSpPr>
          <p:spPr>
            <a:xfrm>
              <a:off x="2545390" y="1101161"/>
              <a:ext cx="190713" cy="484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436" fill="norm" stroke="1" extrusionOk="0">
                  <a:moveTo>
                    <a:pt x="8640" y="0"/>
                  </a:moveTo>
                  <a:cubicBezTo>
                    <a:pt x="9216" y="2036"/>
                    <a:pt x="9792" y="4071"/>
                    <a:pt x="11664" y="6616"/>
                  </a:cubicBezTo>
                  <a:cubicBezTo>
                    <a:pt x="13536" y="9160"/>
                    <a:pt x="16704" y="12214"/>
                    <a:pt x="18576" y="14362"/>
                  </a:cubicBezTo>
                  <a:cubicBezTo>
                    <a:pt x="20448" y="16511"/>
                    <a:pt x="21024" y="17755"/>
                    <a:pt x="21312" y="18773"/>
                  </a:cubicBezTo>
                  <a:cubicBezTo>
                    <a:pt x="21600" y="19791"/>
                    <a:pt x="21600" y="20582"/>
                    <a:pt x="20880" y="21035"/>
                  </a:cubicBezTo>
                  <a:cubicBezTo>
                    <a:pt x="20160" y="21487"/>
                    <a:pt x="18720" y="21600"/>
                    <a:pt x="15984" y="21148"/>
                  </a:cubicBezTo>
                  <a:cubicBezTo>
                    <a:pt x="13248" y="20695"/>
                    <a:pt x="9216" y="19677"/>
                    <a:pt x="6336" y="18377"/>
                  </a:cubicBezTo>
                  <a:cubicBezTo>
                    <a:pt x="3456" y="17076"/>
                    <a:pt x="1728" y="15493"/>
                    <a:pt x="0" y="139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0" name="Line"/>
            <p:cNvSpPr/>
            <p:nvPr/>
          </p:nvSpPr>
          <p:spPr>
            <a:xfrm>
              <a:off x="2622059" y="924824"/>
              <a:ext cx="15334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1" name="Line"/>
            <p:cNvSpPr/>
            <p:nvPr/>
          </p:nvSpPr>
          <p:spPr>
            <a:xfrm>
              <a:off x="3411743" y="503148"/>
              <a:ext cx="214672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71" y="18000"/>
                    <a:pt x="8743" y="14400"/>
                    <a:pt x="12343" y="10800"/>
                  </a:cubicBezTo>
                  <a:cubicBezTo>
                    <a:pt x="15943" y="7200"/>
                    <a:pt x="18771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2" name="Line"/>
            <p:cNvSpPr/>
            <p:nvPr/>
          </p:nvSpPr>
          <p:spPr>
            <a:xfrm>
              <a:off x="3519079" y="648818"/>
              <a:ext cx="14567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3" name="Line"/>
            <p:cNvSpPr/>
            <p:nvPr/>
          </p:nvSpPr>
          <p:spPr>
            <a:xfrm>
              <a:off x="3503745" y="802155"/>
              <a:ext cx="245340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50" y="15600"/>
                    <a:pt x="11700" y="9600"/>
                    <a:pt x="15300" y="6000"/>
                  </a:cubicBezTo>
                  <a:cubicBezTo>
                    <a:pt x="18900" y="2400"/>
                    <a:pt x="20250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4" name="Line"/>
            <p:cNvSpPr/>
            <p:nvPr/>
          </p:nvSpPr>
          <p:spPr>
            <a:xfrm>
              <a:off x="4554102" y="258954"/>
              <a:ext cx="166714" cy="714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1" h="21565" fill="norm" stroke="1" extrusionOk="0">
                  <a:moveTo>
                    <a:pt x="6671" y="8759"/>
                  </a:moveTo>
                  <a:cubicBezTo>
                    <a:pt x="6035" y="9916"/>
                    <a:pt x="5400" y="11074"/>
                    <a:pt x="5400" y="12732"/>
                  </a:cubicBezTo>
                  <a:cubicBezTo>
                    <a:pt x="5400" y="14391"/>
                    <a:pt x="6035" y="16551"/>
                    <a:pt x="6671" y="17978"/>
                  </a:cubicBezTo>
                  <a:cubicBezTo>
                    <a:pt x="7306" y="19405"/>
                    <a:pt x="7941" y="20099"/>
                    <a:pt x="8259" y="20639"/>
                  </a:cubicBezTo>
                  <a:cubicBezTo>
                    <a:pt x="8576" y="21179"/>
                    <a:pt x="8576" y="21565"/>
                    <a:pt x="8418" y="21565"/>
                  </a:cubicBezTo>
                  <a:cubicBezTo>
                    <a:pt x="8259" y="21565"/>
                    <a:pt x="7941" y="21179"/>
                    <a:pt x="6671" y="19444"/>
                  </a:cubicBezTo>
                  <a:cubicBezTo>
                    <a:pt x="5400" y="17708"/>
                    <a:pt x="3176" y="14622"/>
                    <a:pt x="1906" y="11729"/>
                  </a:cubicBezTo>
                  <a:cubicBezTo>
                    <a:pt x="635" y="8836"/>
                    <a:pt x="318" y="6136"/>
                    <a:pt x="794" y="4324"/>
                  </a:cubicBezTo>
                  <a:cubicBezTo>
                    <a:pt x="1271" y="2511"/>
                    <a:pt x="2541" y="1585"/>
                    <a:pt x="4129" y="968"/>
                  </a:cubicBezTo>
                  <a:cubicBezTo>
                    <a:pt x="5718" y="351"/>
                    <a:pt x="7624" y="42"/>
                    <a:pt x="10165" y="4"/>
                  </a:cubicBezTo>
                  <a:cubicBezTo>
                    <a:pt x="12706" y="-35"/>
                    <a:pt x="15882" y="196"/>
                    <a:pt x="18106" y="1045"/>
                  </a:cubicBezTo>
                  <a:cubicBezTo>
                    <a:pt x="20329" y="1894"/>
                    <a:pt x="21600" y="3359"/>
                    <a:pt x="20012" y="4709"/>
                  </a:cubicBezTo>
                  <a:cubicBezTo>
                    <a:pt x="18424" y="6059"/>
                    <a:pt x="13976" y="7294"/>
                    <a:pt x="10165" y="7834"/>
                  </a:cubicBezTo>
                  <a:cubicBezTo>
                    <a:pt x="6353" y="8374"/>
                    <a:pt x="3176" y="8219"/>
                    <a:pt x="0" y="80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5" name="Line"/>
            <p:cNvSpPr/>
            <p:nvPr/>
          </p:nvSpPr>
          <p:spPr>
            <a:xfrm>
              <a:off x="4745773" y="595150"/>
              <a:ext cx="291341" cy="302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5" fill="norm" stroke="1" extrusionOk="0">
                  <a:moveTo>
                    <a:pt x="0" y="2723"/>
                  </a:moveTo>
                  <a:cubicBezTo>
                    <a:pt x="3221" y="4538"/>
                    <a:pt x="6442" y="6353"/>
                    <a:pt x="8716" y="8803"/>
                  </a:cubicBezTo>
                  <a:cubicBezTo>
                    <a:pt x="10989" y="11254"/>
                    <a:pt x="12316" y="14339"/>
                    <a:pt x="12979" y="16336"/>
                  </a:cubicBezTo>
                  <a:cubicBezTo>
                    <a:pt x="13642" y="18333"/>
                    <a:pt x="13642" y="19240"/>
                    <a:pt x="13263" y="19966"/>
                  </a:cubicBezTo>
                  <a:cubicBezTo>
                    <a:pt x="12884" y="20692"/>
                    <a:pt x="12126" y="21237"/>
                    <a:pt x="11179" y="21418"/>
                  </a:cubicBezTo>
                  <a:cubicBezTo>
                    <a:pt x="10232" y="21600"/>
                    <a:pt x="9095" y="21418"/>
                    <a:pt x="7958" y="19785"/>
                  </a:cubicBezTo>
                  <a:cubicBezTo>
                    <a:pt x="6821" y="18151"/>
                    <a:pt x="5684" y="15066"/>
                    <a:pt x="6442" y="12161"/>
                  </a:cubicBezTo>
                  <a:cubicBezTo>
                    <a:pt x="7200" y="9257"/>
                    <a:pt x="9853" y="6534"/>
                    <a:pt x="12695" y="4538"/>
                  </a:cubicBezTo>
                  <a:cubicBezTo>
                    <a:pt x="15537" y="2541"/>
                    <a:pt x="18568" y="127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6" name="Line"/>
            <p:cNvSpPr/>
            <p:nvPr/>
          </p:nvSpPr>
          <p:spPr>
            <a:xfrm>
              <a:off x="5236451" y="330318"/>
              <a:ext cx="237673" cy="548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3" fill="norm" stroke="1" extrusionOk="0">
                  <a:moveTo>
                    <a:pt x="21600" y="2263"/>
                  </a:moveTo>
                  <a:cubicBezTo>
                    <a:pt x="19742" y="1463"/>
                    <a:pt x="17884" y="663"/>
                    <a:pt x="15910" y="263"/>
                  </a:cubicBezTo>
                  <a:cubicBezTo>
                    <a:pt x="13935" y="-137"/>
                    <a:pt x="11845" y="-137"/>
                    <a:pt x="9639" y="663"/>
                  </a:cubicBezTo>
                  <a:cubicBezTo>
                    <a:pt x="7432" y="1463"/>
                    <a:pt x="5110" y="3063"/>
                    <a:pt x="3252" y="5213"/>
                  </a:cubicBezTo>
                  <a:cubicBezTo>
                    <a:pt x="1394" y="7363"/>
                    <a:pt x="0" y="10063"/>
                    <a:pt x="0" y="12513"/>
                  </a:cubicBezTo>
                  <a:cubicBezTo>
                    <a:pt x="0" y="14963"/>
                    <a:pt x="1394" y="17163"/>
                    <a:pt x="4181" y="18613"/>
                  </a:cubicBezTo>
                  <a:cubicBezTo>
                    <a:pt x="6968" y="20063"/>
                    <a:pt x="11148" y="20763"/>
                    <a:pt x="15329" y="214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7" name="Line"/>
            <p:cNvSpPr/>
            <p:nvPr/>
          </p:nvSpPr>
          <p:spPr>
            <a:xfrm>
              <a:off x="5587649" y="656485"/>
              <a:ext cx="16811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3443"/>
                    <a:pt x="-1303" y="6887"/>
                    <a:pt x="240" y="10487"/>
                  </a:cubicBezTo>
                  <a:cubicBezTo>
                    <a:pt x="1783" y="14087"/>
                    <a:pt x="11040" y="17843"/>
                    <a:pt x="2029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8" name="Line"/>
            <p:cNvSpPr/>
            <p:nvPr/>
          </p:nvSpPr>
          <p:spPr>
            <a:xfrm>
              <a:off x="5573792" y="472481"/>
              <a:ext cx="112781" cy="72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134" fill="norm" stroke="1" extrusionOk="0">
                  <a:moveTo>
                    <a:pt x="14400" y="6703"/>
                  </a:moveTo>
                  <a:cubicBezTo>
                    <a:pt x="12480" y="4469"/>
                    <a:pt x="10560" y="2234"/>
                    <a:pt x="8880" y="2607"/>
                  </a:cubicBezTo>
                  <a:cubicBezTo>
                    <a:pt x="7200" y="2979"/>
                    <a:pt x="5760" y="5959"/>
                    <a:pt x="5520" y="9310"/>
                  </a:cubicBezTo>
                  <a:cubicBezTo>
                    <a:pt x="5280" y="12662"/>
                    <a:pt x="6240" y="16386"/>
                    <a:pt x="8160" y="18621"/>
                  </a:cubicBezTo>
                  <a:cubicBezTo>
                    <a:pt x="10080" y="20855"/>
                    <a:pt x="12960" y="21600"/>
                    <a:pt x="15360" y="20855"/>
                  </a:cubicBezTo>
                  <a:cubicBezTo>
                    <a:pt x="17760" y="20110"/>
                    <a:pt x="19680" y="17876"/>
                    <a:pt x="20640" y="14897"/>
                  </a:cubicBezTo>
                  <a:cubicBezTo>
                    <a:pt x="21600" y="11917"/>
                    <a:pt x="21600" y="8193"/>
                    <a:pt x="18000" y="5586"/>
                  </a:cubicBezTo>
                  <a:cubicBezTo>
                    <a:pt x="14400" y="2979"/>
                    <a:pt x="7200" y="149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9" name="Line"/>
            <p:cNvSpPr/>
            <p:nvPr/>
          </p:nvSpPr>
          <p:spPr>
            <a:xfrm>
              <a:off x="6138583" y="671819"/>
              <a:ext cx="623570" cy="56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74" fill="norm" stroke="1" extrusionOk="0">
                  <a:moveTo>
                    <a:pt x="2213" y="8452"/>
                  </a:moveTo>
                  <a:cubicBezTo>
                    <a:pt x="1770" y="8452"/>
                    <a:pt x="1328" y="8452"/>
                    <a:pt x="885" y="9391"/>
                  </a:cubicBezTo>
                  <a:cubicBezTo>
                    <a:pt x="443" y="10330"/>
                    <a:pt x="0" y="12209"/>
                    <a:pt x="0" y="14087"/>
                  </a:cubicBezTo>
                  <a:cubicBezTo>
                    <a:pt x="0" y="15965"/>
                    <a:pt x="443" y="17843"/>
                    <a:pt x="2257" y="19252"/>
                  </a:cubicBezTo>
                  <a:cubicBezTo>
                    <a:pt x="4072" y="20661"/>
                    <a:pt x="7259" y="21600"/>
                    <a:pt x="10446" y="19722"/>
                  </a:cubicBezTo>
                  <a:cubicBezTo>
                    <a:pt x="13633" y="17843"/>
                    <a:pt x="16820" y="13148"/>
                    <a:pt x="18679" y="9391"/>
                  </a:cubicBezTo>
                  <a:cubicBezTo>
                    <a:pt x="20538" y="5635"/>
                    <a:pt x="21069" y="281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0" name="Line"/>
            <p:cNvSpPr/>
            <p:nvPr/>
          </p:nvSpPr>
          <p:spPr>
            <a:xfrm>
              <a:off x="6624149" y="579816"/>
              <a:ext cx="155346" cy="248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438" fill="norm" stroke="1" extrusionOk="0">
                  <a:moveTo>
                    <a:pt x="0" y="0"/>
                  </a:moveTo>
                  <a:cubicBezTo>
                    <a:pt x="3771" y="441"/>
                    <a:pt x="7543" y="882"/>
                    <a:pt x="11486" y="2314"/>
                  </a:cubicBezTo>
                  <a:cubicBezTo>
                    <a:pt x="15429" y="3747"/>
                    <a:pt x="19543" y="6171"/>
                    <a:pt x="20571" y="8706"/>
                  </a:cubicBezTo>
                  <a:cubicBezTo>
                    <a:pt x="21600" y="11241"/>
                    <a:pt x="19543" y="13886"/>
                    <a:pt x="16800" y="15649"/>
                  </a:cubicBezTo>
                  <a:cubicBezTo>
                    <a:pt x="14057" y="17412"/>
                    <a:pt x="10629" y="18294"/>
                    <a:pt x="8400" y="19176"/>
                  </a:cubicBezTo>
                  <a:cubicBezTo>
                    <a:pt x="6171" y="20057"/>
                    <a:pt x="5143" y="20939"/>
                    <a:pt x="5657" y="21269"/>
                  </a:cubicBezTo>
                  <a:cubicBezTo>
                    <a:pt x="6172" y="21600"/>
                    <a:pt x="8229" y="21380"/>
                    <a:pt x="10286" y="211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1" name="Line"/>
            <p:cNvSpPr/>
            <p:nvPr/>
          </p:nvSpPr>
          <p:spPr>
            <a:xfrm>
              <a:off x="6999092" y="618151"/>
              <a:ext cx="244523" cy="496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6" h="21509" fill="norm" stroke="1" extrusionOk="0">
                  <a:moveTo>
                    <a:pt x="11190" y="0"/>
                  </a:moveTo>
                  <a:cubicBezTo>
                    <a:pt x="10099" y="0"/>
                    <a:pt x="9008" y="0"/>
                    <a:pt x="8572" y="332"/>
                  </a:cubicBezTo>
                  <a:cubicBezTo>
                    <a:pt x="8135" y="665"/>
                    <a:pt x="8353" y="1329"/>
                    <a:pt x="9881" y="3268"/>
                  </a:cubicBezTo>
                  <a:cubicBezTo>
                    <a:pt x="11408" y="5206"/>
                    <a:pt x="14244" y="8418"/>
                    <a:pt x="16317" y="11132"/>
                  </a:cubicBezTo>
                  <a:cubicBezTo>
                    <a:pt x="18390" y="13846"/>
                    <a:pt x="19699" y="16062"/>
                    <a:pt x="20353" y="17502"/>
                  </a:cubicBezTo>
                  <a:cubicBezTo>
                    <a:pt x="21008" y="18942"/>
                    <a:pt x="21008" y="19606"/>
                    <a:pt x="20572" y="20215"/>
                  </a:cubicBezTo>
                  <a:cubicBezTo>
                    <a:pt x="20135" y="20825"/>
                    <a:pt x="19263" y="21378"/>
                    <a:pt x="17408" y="21489"/>
                  </a:cubicBezTo>
                  <a:cubicBezTo>
                    <a:pt x="15553" y="21600"/>
                    <a:pt x="12717" y="21268"/>
                    <a:pt x="9444" y="19938"/>
                  </a:cubicBezTo>
                  <a:cubicBezTo>
                    <a:pt x="6172" y="18609"/>
                    <a:pt x="2463" y="16283"/>
                    <a:pt x="935" y="14455"/>
                  </a:cubicBezTo>
                  <a:cubicBezTo>
                    <a:pt x="-592" y="12628"/>
                    <a:pt x="63" y="11298"/>
                    <a:pt x="717" y="99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2" name="Line"/>
            <p:cNvSpPr/>
            <p:nvPr/>
          </p:nvSpPr>
          <p:spPr>
            <a:xfrm>
              <a:off x="7045825" y="427357"/>
              <a:ext cx="82279" cy="68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325" fill="norm" stroke="1" extrusionOk="0">
                  <a:moveTo>
                    <a:pt x="19636" y="21325"/>
                  </a:moveTo>
                  <a:cubicBezTo>
                    <a:pt x="17673" y="18125"/>
                    <a:pt x="15709" y="14925"/>
                    <a:pt x="14073" y="11325"/>
                  </a:cubicBezTo>
                  <a:cubicBezTo>
                    <a:pt x="12436" y="7725"/>
                    <a:pt x="11127" y="3725"/>
                    <a:pt x="11782" y="4125"/>
                  </a:cubicBezTo>
                  <a:cubicBezTo>
                    <a:pt x="12436" y="4525"/>
                    <a:pt x="15054" y="9325"/>
                    <a:pt x="17345" y="10125"/>
                  </a:cubicBezTo>
                  <a:cubicBezTo>
                    <a:pt x="19636" y="10925"/>
                    <a:pt x="21600" y="7725"/>
                    <a:pt x="20945" y="5325"/>
                  </a:cubicBezTo>
                  <a:cubicBezTo>
                    <a:pt x="20291" y="2925"/>
                    <a:pt x="17018" y="1325"/>
                    <a:pt x="13418" y="525"/>
                  </a:cubicBezTo>
                  <a:cubicBezTo>
                    <a:pt x="9818" y="-275"/>
                    <a:pt x="5891" y="-275"/>
                    <a:pt x="3600" y="1325"/>
                  </a:cubicBezTo>
                  <a:cubicBezTo>
                    <a:pt x="1309" y="2925"/>
                    <a:pt x="655" y="6125"/>
                    <a:pt x="0" y="93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3" name="Line"/>
            <p:cNvSpPr/>
            <p:nvPr/>
          </p:nvSpPr>
          <p:spPr>
            <a:xfrm>
              <a:off x="8303186" y="595150"/>
              <a:ext cx="1" cy="191672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4" name="Line"/>
            <p:cNvSpPr/>
            <p:nvPr/>
          </p:nvSpPr>
          <p:spPr>
            <a:xfrm>
              <a:off x="8287853" y="510815"/>
              <a:ext cx="23001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5" name="Line"/>
            <p:cNvSpPr/>
            <p:nvPr/>
          </p:nvSpPr>
          <p:spPr>
            <a:xfrm>
              <a:off x="8430221" y="549163"/>
              <a:ext cx="242980" cy="259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086" fill="norm" stroke="1" extrusionOk="0">
                  <a:moveTo>
                    <a:pt x="3628" y="4360"/>
                  </a:moveTo>
                  <a:cubicBezTo>
                    <a:pt x="2514" y="6437"/>
                    <a:pt x="1401" y="8514"/>
                    <a:pt x="844" y="10902"/>
                  </a:cubicBezTo>
                  <a:cubicBezTo>
                    <a:pt x="287" y="13291"/>
                    <a:pt x="287" y="15991"/>
                    <a:pt x="287" y="17964"/>
                  </a:cubicBezTo>
                  <a:cubicBezTo>
                    <a:pt x="287" y="19937"/>
                    <a:pt x="287" y="21183"/>
                    <a:pt x="176" y="21079"/>
                  </a:cubicBezTo>
                  <a:cubicBezTo>
                    <a:pt x="65" y="20975"/>
                    <a:pt x="-158" y="19521"/>
                    <a:pt x="176" y="16198"/>
                  </a:cubicBezTo>
                  <a:cubicBezTo>
                    <a:pt x="510" y="12875"/>
                    <a:pt x="1401" y="7683"/>
                    <a:pt x="3739" y="4360"/>
                  </a:cubicBezTo>
                  <a:cubicBezTo>
                    <a:pt x="6077" y="1037"/>
                    <a:pt x="9863" y="-417"/>
                    <a:pt x="13091" y="102"/>
                  </a:cubicBezTo>
                  <a:cubicBezTo>
                    <a:pt x="16320" y="621"/>
                    <a:pt x="18993" y="3114"/>
                    <a:pt x="20217" y="6021"/>
                  </a:cubicBezTo>
                  <a:cubicBezTo>
                    <a:pt x="21442" y="8929"/>
                    <a:pt x="21219" y="12252"/>
                    <a:pt x="20997" y="155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6" name="Line"/>
            <p:cNvSpPr/>
            <p:nvPr/>
          </p:nvSpPr>
          <p:spPr>
            <a:xfrm>
              <a:off x="9493301" y="544415"/>
              <a:ext cx="274253" cy="253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0570" fill="norm" stroke="1" extrusionOk="0">
                  <a:moveTo>
                    <a:pt x="2836" y="4746"/>
                  </a:moveTo>
                  <a:cubicBezTo>
                    <a:pt x="3035" y="8069"/>
                    <a:pt x="3233" y="11392"/>
                    <a:pt x="3134" y="13884"/>
                  </a:cubicBezTo>
                  <a:cubicBezTo>
                    <a:pt x="3035" y="16377"/>
                    <a:pt x="2638" y="18038"/>
                    <a:pt x="2044" y="19181"/>
                  </a:cubicBezTo>
                  <a:cubicBezTo>
                    <a:pt x="1449" y="20323"/>
                    <a:pt x="657" y="20946"/>
                    <a:pt x="260" y="20323"/>
                  </a:cubicBezTo>
                  <a:cubicBezTo>
                    <a:pt x="-136" y="19700"/>
                    <a:pt x="-136" y="17831"/>
                    <a:pt x="657" y="14611"/>
                  </a:cubicBezTo>
                  <a:cubicBezTo>
                    <a:pt x="1449" y="11392"/>
                    <a:pt x="3035" y="6823"/>
                    <a:pt x="5611" y="3811"/>
                  </a:cubicBezTo>
                  <a:cubicBezTo>
                    <a:pt x="8187" y="800"/>
                    <a:pt x="11754" y="-654"/>
                    <a:pt x="14726" y="281"/>
                  </a:cubicBezTo>
                  <a:cubicBezTo>
                    <a:pt x="17699" y="1215"/>
                    <a:pt x="20077" y="4538"/>
                    <a:pt x="20770" y="7861"/>
                  </a:cubicBezTo>
                  <a:cubicBezTo>
                    <a:pt x="21464" y="11184"/>
                    <a:pt x="20473" y="14508"/>
                    <a:pt x="20275" y="16584"/>
                  </a:cubicBezTo>
                  <a:cubicBezTo>
                    <a:pt x="20077" y="18661"/>
                    <a:pt x="20671" y="19492"/>
                    <a:pt x="21266" y="203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7" name="Line"/>
            <p:cNvSpPr/>
            <p:nvPr/>
          </p:nvSpPr>
          <p:spPr>
            <a:xfrm>
              <a:off x="10409947" y="542583"/>
              <a:ext cx="167446" cy="276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1" h="21261" fill="norm" stroke="1" extrusionOk="0">
                  <a:moveTo>
                    <a:pt x="18981" y="4628"/>
                  </a:moveTo>
                  <a:cubicBezTo>
                    <a:pt x="18981" y="3646"/>
                    <a:pt x="18981" y="2664"/>
                    <a:pt x="18355" y="1879"/>
                  </a:cubicBezTo>
                  <a:cubicBezTo>
                    <a:pt x="17728" y="1093"/>
                    <a:pt x="16476" y="504"/>
                    <a:pt x="14129" y="210"/>
                  </a:cubicBezTo>
                  <a:cubicBezTo>
                    <a:pt x="11781" y="-85"/>
                    <a:pt x="8337" y="-85"/>
                    <a:pt x="5676" y="308"/>
                  </a:cubicBezTo>
                  <a:cubicBezTo>
                    <a:pt x="3015" y="700"/>
                    <a:pt x="1137" y="1486"/>
                    <a:pt x="355" y="2370"/>
                  </a:cubicBezTo>
                  <a:cubicBezTo>
                    <a:pt x="-428" y="3253"/>
                    <a:pt x="-115" y="4235"/>
                    <a:pt x="3329" y="6493"/>
                  </a:cubicBezTo>
                  <a:cubicBezTo>
                    <a:pt x="6772" y="8751"/>
                    <a:pt x="13346" y="12286"/>
                    <a:pt x="16946" y="14544"/>
                  </a:cubicBezTo>
                  <a:cubicBezTo>
                    <a:pt x="20546" y="16802"/>
                    <a:pt x="21172" y="17784"/>
                    <a:pt x="19920" y="18962"/>
                  </a:cubicBezTo>
                  <a:cubicBezTo>
                    <a:pt x="18668" y="20140"/>
                    <a:pt x="15537" y="21515"/>
                    <a:pt x="12250" y="21220"/>
                  </a:cubicBezTo>
                  <a:cubicBezTo>
                    <a:pt x="8963" y="20926"/>
                    <a:pt x="5520" y="18962"/>
                    <a:pt x="3798" y="17490"/>
                  </a:cubicBezTo>
                  <a:cubicBezTo>
                    <a:pt x="2076" y="16017"/>
                    <a:pt x="2076" y="15035"/>
                    <a:pt x="2076" y="140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8" name="Line"/>
            <p:cNvSpPr/>
            <p:nvPr/>
          </p:nvSpPr>
          <p:spPr>
            <a:xfrm>
              <a:off x="10726518" y="342144"/>
              <a:ext cx="83726" cy="488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510" fill="norm" stroke="1" extrusionOk="0">
                  <a:moveTo>
                    <a:pt x="21444" y="0"/>
                  </a:moveTo>
                  <a:cubicBezTo>
                    <a:pt x="18826" y="337"/>
                    <a:pt x="16208" y="675"/>
                    <a:pt x="14244" y="1913"/>
                  </a:cubicBezTo>
                  <a:cubicBezTo>
                    <a:pt x="12280" y="3150"/>
                    <a:pt x="10971" y="5288"/>
                    <a:pt x="8680" y="8100"/>
                  </a:cubicBezTo>
                  <a:cubicBezTo>
                    <a:pt x="6389" y="10913"/>
                    <a:pt x="3117" y="14400"/>
                    <a:pt x="1480" y="16538"/>
                  </a:cubicBezTo>
                  <a:cubicBezTo>
                    <a:pt x="-156" y="18675"/>
                    <a:pt x="-156" y="19463"/>
                    <a:pt x="171" y="20138"/>
                  </a:cubicBezTo>
                  <a:cubicBezTo>
                    <a:pt x="499" y="20812"/>
                    <a:pt x="1153" y="21375"/>
                    <a:pt x="3444" y="21488"/>
                  </a:cubicBezTo>
                  <a:cubicBezTo>
                    <a:pt x="5735" y="21600"/>
                    <a:pt x="9662" y="21262"/>
                    <a:pt x="13590" y="209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9" name="Line"/>
            <p:cNvSpPr/>
            <p:nvPr/>
          </p:nvSpPr>
          <p:spPr>
            <a:xfrm>
              <a:off x="10687574" y="602817"/>
              <a:ext cx="207006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333" y="2400"/>
                    <a:pt x="10667" y="4800"/>
                    <a:pt x="14267" y="8400"/>
                  </a:cubicBezTo>
                  <a:cubicBezTo>
                    <a:pt x="17867" y="12000"/>
                    <a:pt x="19733" y="16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0" name="Line"/>
            <p:cNvSpPr/>
            <p:nvPr/>
          </p:nvSpPr>
          <p:spPr>
            <a:xfrm>
              <a:off x="10883117" y="558562"/>
              <a:ext cx="149466" cy="228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206" fill="norm" stroke="1" extrusionOk="0">
                  <a:moveTo>
                    <a:pt x="5934" y="6959"/>
                  </a:moveTo>
                  <a:cubicBezTo>
                    <a:pt x="7734" y="6722"/>
                    <a:pt x="9534" y="6484"/>
                    <a:pt x="11154" y="6009"/>
                  </a:cubicBezTo>
                  <a:cubicBezTo>
                    <a:pt x="12774" y="5535"/>
                    <a:pt x="14214" y="4823"/>
                    <a:pt x="15114" y="3754"/>
                  </a:cubicBezTo>
                  <a:cubicBezTo>
                    <a:pt x="16014" y="2686"/>
                    <a:pt x="16374" y="1262"/>
                    <a:pt x="15474" y="550"/>
                  </a:cubicBezTo>
                  <a:cubicBezTo>
                    <a:pt x="14574" y="-162"/>
                    <a:pt x="12414" y="-162"/>
                    <a:pt x="9534" y="431"/>
                  </a:cubicBezTo>
                  <a:cubicBezTo>
                    <a:pt x="6654" y="1025"/>
                    <a:pt x="3054" y="2212"/>
                    <a:pt x="1254" y="5297"/>
                  </a:cubicBezTo>
                  <a:cubicBezTo>
                    <a:pt x="-546" y="8383"/>
                    <a:pt x="-546" y="13368"/>
                    <a:pt x="2154" y="16453"/>
                  </a:cubicBezTo>
                  <a:cubicBezTo>
                    <a:pt x="4854" y="19539"/>
                    <a:pt x="10254" y="20726"/>
                    <a:pt x="13854" y="21082"/>
                  </a:cubicBezTo>
                  <a:cubicBezTo>
                    <a:pt x="17454" y="21438"/>
                    <a:pt x="19254" y="20963"/>
                    <a:pt x="21054" y="204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1" name="Line"/>
            <p:cNvSpPr/>
            <p:nvPr/>
          </p:nvSpPr>
          <p:spPr>
            <a:xfrm>
              <a:off x="11018206" y="576384"/>
              <a:ext cx="219627" cy="647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470" fill="norm" stroke="1" extrusionOk="0">
                  <a:moveTo>
                    <a:pt x="11079" y="3163"/>
                  </a:moveTo>
                  <a:cubicBezTo>
                    <a:pt x="9838" y="6043"/>
                    <a:pt x="8597" y="8923"/>
                    <a:pt x="7107" y="11760"/>
                  </a:cubicBezTo>
                  <a:cubicBezTo>
                    <a:pt x="5617" y="14598"/>
                    <a:pt x="3879" y="17393"/>
                    <a:pt x="2638" y="19088"/>
                  </a:cubicBezTo>
                  <a:cubicBezTo>
                    <a:pt x="1397" y="20782"/>
                    <a:pt x="652" y="21375"/>
                    <a:pt x="279" y="21459"/>
                  </a:cubicBezTo>
                  <a:cubicBezTo>
                    <a:pt x="-93" y="21544"/>
                    <a:pt x="-93" y="21120"/>
                    <a:pt x="279" y="19511"/>
                  </a:cubicBezTo>
                  <a:cubicBezTo>
                    <a:pt x="652" y="17902"/>
                    <a:pt x="1397" y="15106"/>
                    <a:pt x="2638" y="12099"/>
                  </a:cubicBezTo>
                  <a:cubicBezTo>
                    <a:pt x="3879" y="9092"/>
                    <a:pt x="5617" y="5873"/>
                    <a:pt x="7604" y="3840"/>
                  </a:cubicBezTo>
                  <a:cubicBezTo>
                    <a:pt x="9590" y="1808"/>
                    <a:pt x="11824" y="960"/>
                    <a:pt x="13686" y="495"/>
                  </a:cubicBezTo>
                  <a:cubicBezTo>
                    <a:pt x="15548" y="29"/>
                    <a:pt x="17038" y="-56"/>
                    <a:pt x="18279" y="29"/>
                  </a:cubicBezTo>
                  <a:cubicBezTo>
                    <a:pt x="19521" y="113"/>
                    <a:pt x="20514" y="368"/>
                    <a:pt x="21010" y="706"/>
                  </a:cubicBezTo>
                  <a:cubicBezTo>
                    <a:pt x="21507" y="1045"/>
                    <a:pt x="21507" y="1469"/>
                    <a:pt x="20514" y="2316"/>
                  </a:cubicBezTo>
                  <a:cubicBezTo>
                    <a:pt x="19521" y="3163"/>
                    <a:pt x="17535" y="4433"/>
                    <a:pt x="15921" y="5196"/>
                  </a:cubicBezTo>
                  <a:cubicBezTo>
                    <a:pt x="14307" y="5958"/>
                    <a:pt x="13066" y="6212"/>
                    <a:pt x="11824" y="6424"/>
                  </a:cubicBezTo>
                  <a:cubicBezTo>
                    <a:pt x="10583" y="6636"/>
                    <a:pt x="9341" y="6805"/>
                    <a:pt x="9093" y="6720"/>
                  </a:cubicBezTo>
                  <a:cubicBezTo>
                    <a:pt x="8845" y="6636"/>
                    <a:pt x="9590" y="6297"/>
                    <a:pt x="10335" y="59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2" name="Line"/>
            <p:cNvSpPr/>
            <p:nvPr/>
          </p:nvSpPr>
          <p:spPr>
            <a:xfrm>
              <a:off x="11285587" y="542760"/>
              <a:ext cx="121532" cy="307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511" fill="norm" stroke="1" extrusionOk="0">
                  <a:moveTo>
                    <a:pt x="17550" y="4195"/>
                  </a:moveTo>
                  <a:cubicBezTo>
                    <a:pt x="19350" y="3481"/>
                    <a:pt x="21150" y="2767"/>
                    <a:pt x="21375" y="2053"/>
                  </a:cubicBezTo>
                  <a:cubicBezTo>
                    <a:pt x="21600" y="1339"/>
                    <a:pt x="20250" y="625"/>
                    <a:pt x="18225" y="268"/>
                  </a:cubicBezTo>
                  <a:cubicBezTo>
                    <a:pt x="16200" y="-89"/>
                    <a:pt x="13500" y="-89"/>
                    <a:pt x="11475" y="268"/>
                  </a:cubicBezTo>
                  <a:cubicBezTo>
                    <a:pt x="9450" y="625"/>
                    <a:pt x="8100" y="1339"/>
                    <a:pt x="9450" y="4195"/>
                  </a:cubicBezTo>
                  <a:cubicBezTo>
                    <a:pt x="10800" y="7051"/>
                    <a:pt x="14850" y="12050"/>
                    <a:pt x="16875" y="14995"/>
                  </a:cubicBezTo>
                  <a:cubicBezTo>
                    <a:pt x="18900" y="17941"/>
                    <a:pt x="18900" y="18833"/>
                    <a:pt x="18450" y="19726"/>
                  </a:cubicBezTo>
                  <a:cubicBezTo>
                    <a:pt x="18000" y="20618"/>
                    <a:pt x="17100" y="21511"/>
                    <a:pt x="14400" y="21511"/>
                  </a:cubicBezTo>
                  <a:cubicBezTo>
                    <a:pt x="11700" y="21511"/>
                    <a:pt x="7200" y="20618"/>
                    <a:pt x="4500" y="18298"/>
                  </a:cubicBezTo>
                  <a:cubicBezTo>
                    <a:pt x="1800" y="15977"/>
                    <a:pt x="900" y="12228"/>
                    <a:pt x="0" y="84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3" name="Line"/>
            <p:cNvSpPr/>
            <p:nvPr/>
          </p:nvSpPr>
          <p:spPr>
            <a:xfrm>
              <a:off x="11446591" y="319144"/>
              <a:ext cx="169949" cy="558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456" fill="norm" stroke="1" extrusionOk="0">
                  <a:moveTo>
                    <a:pt x="3812" y="0"/>
                  </a:moveTo>
                  <a:cubicBezTo>
                    <a:pt x="8894" y="1473"/>
                    <a:pt x="13977" y="2945"/>
                    <a:pt x="17153" y="4811"/>
                  </a:cubicBezTo>
                  <a:cubicBezTo>
                    <a:pt x="20329" y="6676"/>
                    <a:pt x="21600" y="8935"/>
                    <a:pt x="20965" y="11438"/>
                  </a:cubicBezTo>
                  <a:cubicBezTo>
                    <a:pt x="20329" y="13942"/>
                    <a:pt x="17788" y="16691"/>
                    <a:pt x="14771" y="18458"/>
                  </a:cubicBezTo>
                  <a:cubicBezTo>
                    <a:pt x="11753" y="20225"/>
                    <a:pt x="8259" y="21011"/>
                    <a:pt x="5718" y="21305"/>
                  </a:cubicBezTo>
                  <a:cubicBezTo>
                    <a:pt x="3177" y="21600"/>
                    <a:pt x="1588" y="21404"/>
                    <a:pt x="0" y="212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4" name="Line"/>
            <p:cNvSpPr/>
            <p:nvPr/>
          </p:nvSpPr>
          <p:spPr>
            <a:xfrm>
              <a:off x="0" y="1806511"/>
              <a:ext cx="9897890" cy="506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8" y="20727"/>
                    <a:pt x="357" y="19855"/>
                    <a:pt x="549" y="19418"/>
                  </a:cubicBezTo>
                  <a:cubicBezTo>
                    <a:pt x="742" y="18982"/>
                    <a:pt x="948" y="18982"/>
                    <a:pt x="1166" y="18927"/>
                  </a:cubicBezTo>
                  <a:cubicBezTo>
                    <a:pt x="1383" y="18873"/>
                    <a:pt x="1612" y="18764"/>
                    <a:pt x="1829" y="18600"/>
                  </a:cubicBezTo>
                  <a:cubicBezTo>
                    <a:pt x="2047" y="18436"/>
                    <a:pt x="2253" y="18218"/>
                    <a:pt x="2473" y="17945"/>
                  </a:cubicBezTo>
                  <a:cubicBezTo>
                    <a:pt x="2694" y="17673"/>
                    <a:pt x="2928" y="17345"/>
                    <a:pt x="3134" y="17073"/>
                  </a:cubicBezTo>
                  <a:cubicBezTo>
                    <a:pt x="3341" y="16800"/>
                    <a:pt x="3519" y="16582"/>
                    <a:pt x="3712" y="16255"/>
                  </a:cubicBezTo>
                  <a:cubicBezTo>
                    <a:pt x="3904" y="15927"/>
                    <a:pt x="4110" y="15491"/>
                    <a:pt x="4317" y="15055"/>
                  </a:cubicBezTo>
                  <a:cubicBezTo>
                    <a:pt x="4523" y="14618"/>
                    <a:pt x="4729" y="14182"/>
                    <a:pt x="4950" y="13745"/>
                  </a:cubicBezTo>
                  <a:cubicBezTo>
                    <a:pt x="5170" y="13309"/>
                    <a:pt x="5404" y="12873"/>
                    <a:pt x="5638" y="12382"/>
                  </a:cubicBezTo>
                  <a:cubicBezTo>
                    <a:pt x="5873" y="11891"/>
                    <a:pt x="6107" y="11345"/>
                    <a:pt x="6291" y="10964"/>
                  </a:cubicBezTo>
                  <a:cubicBezTo>
                    <a:pt x="6475" y="10582"/>
                    <a:pt x="6609" y="10364"/>
                    <a:pt x="6737" y="10091"/>
                  </a:cubicBezTo>
                  <a:cubicBezTo>
                    <a:pt x="6865" y="9818"/>
                    <a:pt x="6988" y="9491"/>
                    <a:pt x="7119" y="9218"/>
                  </a:cubicBezTo>
                  <a:cubicBezTo>
                    <a:pt x="7250" y="8945"/>
                    <a:pt x="7390" y="8727"/>
                    <a:pt x="7521" y="8509"/>
                  </a:cubicBezTo>
                  <a:cubicBezTo>
                    <a:pt x="7652" y="8291"/>
                    <a:pt x="7774" y="8073"/>
                    <a:pt x="7914" y="7800"/>
                  </a:cubicBezTo>
                  <a:cubicBezTo>
                    <a:pt x="8053" y="7527"/>
                    <a:pt x="8209" y="7200"/>
                    <a:pt x="8427" y="6873"/>
                  </a:cubicBezTo>
                  <a:cubicBezTo>
                    <a:pt x="8644" y="6545"/>
                    <a:pt x="8923" y="6218"/>
                    <a:pt x="9211" y="5836"/>
                  </a:cubicBezTo>
                  <a:cubicBezTo>
                    <a:pt x="9498" y="5455"/>
                    <a:pt x="9793" y="5018"/>
                    <a:pt x="10028" y="4691"/>
                  </a:cubicBezTo>
                  <a:cubicBezTo>
                    <a:pt x="10262" y="4364"/>
                    <a:pt x="10435" y="4145"/>
                    <a:pt x="10680" y="3873"/>
                  </a:cubicBezTo>
                  <a:cubicBezTo>
                    <a:pt x="10925" y="3600"/>
                    <a:pt x="11243" y="3273"/>
                    <a:pt x="11492" y="3055"/>
                  </a:cubicBezTo>
                  <a:cubicBezTo>
                    <a:pt x="11740" y="2836"/>
                    <a:pt x="11918" y="2727"/>
                    <a:pt x="12091" y="2564"/>
                  </a:cubicBezTo>
                  <a:cubicBezTo>
                    <a:pt x="12264" y="2400"/>
                    <a:pt x="12431" y="2182"/>
                    <a:pt x="12685" y="1964"/>
                  </a:cubicBezTo>
                  <a:cubicBezTo>
                    <a:pt x="12939" y="1745"/>
                    <a:pt x="13279" y="1527"/>
                    <a:pt x="13541" y="1364"/>
                  </a:cubicBezTo>
                  <a:cubicBezTo>
                    <a:pt x="13803" y="1200"/>
                    <a:pt x="13987" y="1091"/>
                    <a:pt x="14166" y="982"/>
                  </a:cubicBezTo>
                  <a:cubicBezTo>
                    <a:pt x="14344" y="873"/>
                    <a:pt x="14517" y="764"/>
                    <a:pt x="14693" y="709"/>
                  </a:cubicBezTo>
                  <a:cubicBezTo>
                    <a:pt x="14868" y="655"/>
                    <a:pt x="15047" y="655"/>
                    <a:pt x="15306" y="600"/>
                  </a:cubicBezTo>
                  <a:cubicBezTo>
                    <a:pt x="15566" y="545"/>
                    <a:pt x="15906" y="436"/>
                    <a:pt x="16160" y="327"/>
                  </a:cubicBezTo>
                  <a:cubicBezTo>
                    <a:pt x="16413" y="218"/>
                    <a:pt x="16581" y="109"/>
                    <a:pt x="16748" y="55"/>
                  </a:cubicBezTo>
                  <a:cubicBezTo>
                    <a:pt x="16915" y="0"/>
                    <a:pt x="17083" y="0"/>
                    <a:pt x="17322" y="0"/>
                  </a:cubicBezTo>
                  <a:cubicBezTo>
                    <a:pt x="17562" y="0"/>
                    <a:pt x="17875" y="0"/>
                    <a:pt x="18178" y="0"/>
                  </a:cubicBezTo>
                  <a:cubicBezTo>
                    <a:pt x="18482" y="0"/>
                    <a:pt x="18778" y="0"/>
                    <a:pt x="18984" y="55"/>
                  </a:cubicBezTo>
                  <a:cubicBezTo>
                    <a:pt x="19191" y="109"/>
                    <a:pt x="19308" y="218"/>
                    <a:pt x="19564" y="436"/>
                  </a:cubicBezTo>
                  <a:cubicBezTo>
                    <a:pt x="19821" y="655"/>
                    <a:pt x="20217" y="982"/>
                    <a:pt x="20526" y="1255"/>
                  </a:cubicBezTo>
                  <a:cubicBezTo>
                    <a:pt x="20836" y="1527"/>
                    <a:pt x="21059" y="1745"/>
                    <a:pt x="21224" y="1964"/>
                  </a:cubicBezTo>
                  <a:cubicBezTo>
                    <a:pt x="21388" y="2182"/>
                    <a:pt x="21494" y="2400"/>
                    <a:pt x="21600" y="26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5" name="Line"/>
            <p:cNvSpPr/>
            <p:nvPr/>
          </p:nvSpPr>
          <p:spPr>
            <a:xfrm>
              <a:off x="465121" y="2723976"/>
              <a:ext cx="615904" cy="2112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3" fill="norm" stroke="1" extrusionOk="0">
                  <a:moveTo>
                    <a:pt x="15416" y="339"/>
                  </a:moveTo>
                  <a:cubicBezTo>
                    <a:pt x="15237" y="209"/>
                    <a:pt x="15057" y="78"/>
                    <a:pt x="14699" y="26"/>
                  </a:cubicBezTo>
                  <a:cubicBezTo>
                    <a:pt x="14340" y="-26"/>
                    <a:pt x="13802" y="0"/>
                    <a:pt x="12458" y="104"/>
                  </a:cubicBezTo>
                  <a:cubicBezTo>
                    <a:pt x="11114" y="209"/>
                    <a:pt x="8963" y="391"/>
                    <a:pt x="7484" y="587"/>
                  </a:cubicBezTo>
                  <a:cubicBezTo>
                    <a:pt x="6005" y="783"/>
                    <a:pt x="5198" y="991"/>
                    <a:pt x="4750" y="1435"/>
                  </a:cubicBezTo>
                  <a:cubicBezTo>
                    <a:pt x="4302" y="1878"/>
                    <a:pt x="4212" y="2557"/>
                    <a:pt x="4212" y="3431"/>
                  </a:cubicBezTo>
                  <a:cubicBezTo>
                    <a:pt x="4212" y="4304"/>
                    <a:pt x="4302" y="5374"/>
                    <a:pt x="4302" y="6404"/>
                  </a:cubicBezTo>
                  <a:cubicBezTo>
                    <a:pt x="4302" y="7435"/>
                    <a:pt x="4212" y="8426"/>
                    <a:pt x="3899" y="9417"/>
                  </a:cubicBezTo>
                  <a:cubicBezTo>
                    <a:pt x="3585" y="10409"/>
                    <a:pt x="3047" y="11400"/>
                    <a:pt x="2420" y="12313"/>
                  </a:cubicBezTo>
                  <a:cubicBezTo>
                    <a:pt x="1793" y="13226"/>
                    <a:pt x="1076" y="14061"/>
                    <a:pt x="627" y="14987"/>
                  </a:cubicBezTo>
                  <a:cubicBezTo>
                    <a:pt x="179" y="15913"/>
                    <a:pt x="0" y="16931"/>
                    <a:pt x="0" y="17831"/>
                  </a:cubicBezTo>
                  <a:cubicBezTo>
                    <a:pt x="0" y="18731"/>
                    <a:pt x="179" y="19513"/>
                    <a:pt x="314" y="20035"/>
                  </a:cubicBezTo>
                  <a:cubicBezTo>
                    <a:pt x="448" y="20557"/>
                    <a:pt x="538" y="20817"/>
                    <a:pt x="717" y="21013"/>
                  </a:cubicBezTo>
                  <a:cubicBezTo>
                    <a:pt x="896" y="21209"/>
                    <a:pt x="1165" y="21339"/>
                    <a:pt x="2061" y="21431"/>
                  </a:cubicBezTo>
                  <a:cubicBezTo>
                    <a:pt x="2958" y="21522"/>
                    <a:pt x="4481" y="21574"/>
                    <a:pt x="6856" y="21561"/>
                  </a:cubicBezTo>
                  <a:cubicBezTo>
                    <a:pt x="9232" y="21548"/>
                    <a:pt x="12458" y="21470"/>
                    <a:pt x="15057" y="21352"/>
                  </a:cubicBezTo>
                  <a:cubicBezTo>
                    <a:pt x="17656" y="21235"/>
                    <a:pt x="19628" y="21078"/>
                    <a:pt x="21600" y="209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6" name="Line"/>
            <p:cNvSpPr/>
            <p:nvPr/>
          </p:nvSpPr>
          <p:spPr>
            <a:xfrm>
              <a:off x="3526746" y="2702886"/>
              <a:ext cx="750095" cy="2132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581" fill="norm" stroke="1" extrusionOk="0">
                  <a:moveTo>
                    <a:pt x="0" y="1016"/>
                  </a:moveTo>
                  <a:cubicBezTo>
                    <a:pt x="1763" y="757"/>
                    <a:pt x="3527" y="498"/>
                    <a:pt x="5437" y="317"/>
                  </a:cubicBezTo>
                  <a:cubicBezTo>
                    <a:pt x="7347" y="136"/>
                    <a:pt x="9404" y="33"/>
                    <a:pt x="11351" y="7"/>
                  </a:cubicBezTo>
                  <a:cubicBezTo>
                    <a:pt x="13298" y="-19"/>
                    <a:pt x="15135" y="33"/>
                    <a:pt x="16384" y="149"/>
                  </a:cubicBezTo>
                  <a:cubicBezTo>
                    <a:pt x="17633" y="266"/>
                    <a:pt x="18294" y="447"/>
                    <a:pt x="18588" y="770"/>
                  </a:cubicBezTo>
                  <a:cubicBezTo>
                    <a:pt x="18882" y="1093"/>
                    <a:pt x="18808" y="1559"/>
                    <a:pt x="18698" y="2283"/>
                  </a:cubicBezTo>
                  <a:cubicBezTo>
                    <a:pt x="18588" y="3008"/>
                    <a:pt x="18441" y="3991"/>
                    <a:pt x="18441" y="5025"/>
                  </a:cubicBezTo>
                  <a:cubicBezTo>
                    <a:pt x="18441" y="6060"/>
                    <a:pt x="18588" y="7147"/>
                    <a:pt x="18882" y="8181"/>
                  </a:cubicBezTo>
                  <a:cubicBezTo>
                    <a:pt x="19176" y="9216"/>
                    <a:pt x="19616" y="10199"/>
                    <a:pt x="20020" y="11156"/>
                  </a:cubicBezTo>
                  <a:cubicBezTo>
                    <a:pt x="20424" y="12113"/>
                    <a:pt x="20792" y="13044"/>
                    <a:pt x="21049" y="13950"/>
                  </a:cubicBezTo>
                  <a:cubicBezTo>
                    <a:pt x="21306" y="14855"/>
                    <a:pt x="21453" y="15735"/>
                    <a:pt x="21527" y="16524"/>
                  </a:cubicBezTo>
                  <a:cubicBezTo>
                    <a:pt x="21600" y="17313"/>
                    <a:pt x="21600" y="18011"/>
                    <a:pt x="21196" y="18529"/>
                  </a:cubicBezTo>
                  <a:cubicBezTo>
                    <a:pt x="20792" y="19046"/>
                    <a:pt x="19984" y="19382"/>
                    <a:pt x="17927" y="19770"/>
                  </a:cubicBezTo>
                  <a:cubicBezTo>
                    <a:pt x="15869" y="20158"/>
                    <a:pt x="12563" y="20598"/>
                    <a:pt x="9661" y="20908"/>
                  </a:cubicBezTo>
                  <a:cubicBezTo>
                    <a:pt x="6759" y="21219"/>
                    <a:pt x="4261" y="21400"/>
                    <a:pt x="1763" y="215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7" name="Line"/>
            <p:cNvSpPr/>
            <p:nvPr/>
          </p:nvSpPr>
          <p:spPr>
            <a:xfrm>
              <a:off x="111530" y="2911907"/>
              <a:ext cx="225811" cy="261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6" h="21281" fill="norm" stroke="1" extrusionOk="0">
                  <a:moveTo>
                    <a:pt x="21206" y="3627"/>
                  </a:moveTo>
                  <a:cubicBezTo>
                    <a:pt x="21206" y="2589"/>
                    <a:pt x="21206" y="1550"/>
                    <a:pt x="20606" y="823"/>
                  </a:cubicBezTo>
                  <a:cubicBezTo>
                    <a:pt x="20006" y="96"/>
                    <a:pt x="18806" y="-319"/>
                    <a:pt x="16406" y="304"/>
                  </a:cubicBezTo>
                  <a:cubicBezTo>
                    <a:pt x="14006" y="927"/>
                    <a:pt x="10406" y="2589"/>
                    <a:pt x="7406" y="5496"/>
                  </a:cubicBezTo>
                  <a:cubicBezTo>
                    <a:pt x="4406" y="8404"/>
                    <a:pt x="2006" y="12558"/>
                    <a:pt x="806" y="15258"/>
                  </a:cubicBezTo>
                  <a:cubicBezTo>
                    <a:pt x="-394" y="17958"/>
                    <a:pt x="-394" y="19204"/>
                    <a:pt x="1766" y="20035"/>
                  </a:cubicBezTo>
                  <a:cubicBezTo>
                    <a:pt x="3926" y="20866"/>
                    <a:pt x="8246" y="21281"/>
                    <a:pt x="11726" y="21281"/>
                  </a:cubicBezTo>
                  <a:cubicBezTo>
                    <a:pt x="15206" y="21281"/>
                    <a:pt x="17846" y="20866"/>
                    <a:pt x="20486" y="204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8" name="Line"/>
            <p:cNvSpPr/>
            <p:nvPr/>
          </p:nvSpPr>
          <p:spPr>
            <a:xfrm>
              <a:off x="23000" y="3684968"/>
              <a:ext cx="168671" cy="406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1" fill="norm" stroke="1" extrusionOk="0">
                  <a:moveTo>
                    <a:pt x="21600" y="3641"/>
                  </a:moveTo>
                  <a:cubicBezTo>
                    <a:pt x="21273" y="2966"/>
                    <a:pt x="20945" y="2291"/>
                    <a:pt x="20455" y="1616"/>
                  </a:cubicBezTo>
                  <a:cubicBezTo>
                    <a:pt x="19964" y="941"/>
                    <a:pt x="19309" y="266"/>
                    <a:pt x="18164" y="64"/>
                  </a:cubicBezTo>
                  <a:cubicBezTo>
                    <a:pt x="17018" y="-139"/>
                    <a:pt x="15382" y="131"/>
                    <a:pt x="13091" y="1076"/>
                  </a:cubicBezTo>
                  <a:cubicBezTo>
                    <a:pt x="10800" y="2021"/>
                    <a:pt x="7855" y="3641"/>
                    <a:pt x="6545" y="5193"/>
                  </a:cubicBezTo>
                  <a:cubicBezTo>
                    <a:pt x="5236" y="6746"/>
                    <a:pt x="5564" y="8231"/>
                    <a:pt x="7364" y="9176"/>
                  </a:cubicBezTo>
                  <a:cubicBezTo>
                    <a:pt x="9164" y="10121"/>
                    <a:pt x="12436" y="10526"/>
                    <a:pt x="15055" y="10998"/>
                  </a:cubicBezTo>
                  <a:cubicBezTo>
                    <a:pt x="17673" y="11471"/>
                    <a:pt x="19636" y="12011"/>
                    <a:pt x="20127" y="12956"/>
                  </a:cubicBezTo>
                  <a:cubicBezTo>
                    <a:pt x="20618" y="13901"/>
                    <a:pt x="19636" y="15251"/>
                    <a:pt x="16036" y="16736"/>
                  </a:cubicBezTo>
                  <a:cubicBezTo>
                    <a:pt x="12436" y="18221"/>
                    <a:pt x="6218" y="19841"/>
                    <a:pt x="0" y="214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9" name="Line"/>
            <p:cNvSpPr/>
            <p:nvPr/>
          </p:nvSpPr>
          <p:spPr>
            <a:xfrm>
              <a:off x="73424" y="4238271"/>
              <a:ext cx="210250" cy="406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200" fill="norm" stroke="1" extrusionOk="0">
                  <a:moveTo>
                    <a:pt x="4184" y="7529"/>
                  </a:moveTo>
                  <a:cubicBezTo>
                    <a:pt x="3412" y="10595"/>
                    <a:pt x="2641" y="13662"/>
                    <a:pt x="2384" y="15729"/>
                  </a:cubicBezTo>
                  <a:cubicBezTo>
                    <a:pt x="2126" y="17795"/>
                    <a:pt x="2384" y="18862"/>
                    <a:pt x="2384" y="19729"/>
                  </a:cubicBezTo>
                  <a:cubicBezTo>
                    <a:pt x="2384" y="20595"/>
                    <a:pt x="2126" y="21262"/>
                    <a:pt x="1869" y="21195"/>
                  </a:cubicBezTo>
                  <a:cubicBezTo>
                    <a:pt x="1612" y="21129"/>
                    <a:pt x="1355" y="20329"/>
                    <a:pt x="841" y="17862"/>
                  </a:cubicBezTo>
                  <a:cubicBezTo>
                    <a:pt x="326" y="15395"/>
                    <a:pt x="-445" y="11262"/>
                    <a:pt x="326" y="7995"/>
                  </a:cubicBezTo>
                  <a:cubicBezTo>
                    <a:pt x="1098" y="4729"/>
                    <a:pt x="3412" y="2329"/>
                    <a:pt x="5469" y="1062"/>
                  </a:cubicBezTo>
                  <a:cubicBezTo>
                    <a:pt x="7526" y="-205"/>
                    <a:pt x="9326" y="-338"/>
                    <a:pt x="10741" y="662"/>
                  </a:cubicBezTo>
                  <a:cubicBezTo>
                    <a:pt x="12155" y="1662"/>
                    <a:pt x="13184" y="3795"/>
                    <a:pt x="12541" y="5529"/>
                  </a:cubicBezTo>
                  <a:cubicBezTo>
                    <a:pt x="11898" y="7262"/>
                    <a:pt x="9584" y="8595"/>
                    <a:pt x="7784" y="9595"/>
                  </a:cubicBezTo>
                  <a:cubicBezTo>
                    <a:pt x="5984" y="10595"/>
                    <a:pt x="4698" y="11262"/>
                    <a:pt x="4441" y="11862"/>
                  </a:cubicBezTo>
                  <a:cubicBezTo>
                    <a:pt x="4184" y="12462"/>
                    <a:pt x="4955" y="12995"/>
                    <a:pt x="7141" y="13729"/>
                  </a:cubicBezTo>
                  <a:cubicBezTo>
                    <a:pt x="9326" y="14462"/>
                    <a:pt x="12926" y="15395"/>
                    <a:pt x="15498" y="16062"/>
                  </a:cubicBezTo>
                  <a:cubicBezTo>
                    <a:pt x="18069" y="16729"/>
                    <a:pt x="19612" y="17129"/>
                    <a:pt x="21155" y="175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0" name="Line"/>
            <p:cNvSpPr/>
            <p:nvPr/>
          </p:nvSpPr>
          <p:spPr>
            <a:xfrm>
              <a:off x="996689" y="2393268"/>
              <a:ext cx="207005" cy="279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9" fill="norm" stroke="1" extrusionOk="0">
                  <a:moveTo>
                    <a:pt x="12000" y="3163"/>
                  </a:moveTo>
                  <a:cubicBezTo>
                    <a:pt x="11733" y="2199"/>
                    <a:pt x="11467" y="1235"/>
                    <a:pt x="10267" y="560"/>
                  </a:cubicBezTo>
                  <a:cubicBezTo>
                    <a:pt x="9067" y="-115"/>
                    <a:pt x="6933" y="-501"/>
                    <a:pt x="4667" y="1331"/>
                  </a:cubicBezTo>
                  <a:cubicBezTo>
                    <a:pt x="2400" y="3163"/>
                    <a:pt x="0" y="7213"/>
                    <a:pt x="0" y="10685"/>
                  </a:cubicBezTo>
                  <a:cubicBezTo>
                    <a:pt x="0" y="14156"/>
                    <a:pt x="2400" y="17049"/>
                    <a:pt x="6400" y="18688"/>
                  </a:cubicBezTo>
                  <a:cubicBezTo>
                    <a:pt x="10400" y="20328"/>
                    <a:pt x="16000" y="20713"/>
                    <a:pt x="21600" y="210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1" name="Line"/>
            <p:cNvSpPr/>
            <p:nvPr/>
          </p:nvSpPr>
          <p:spPr>
            <a:xfrm>
              <a:off x="2265570" y="2326384"/>
              <a:ext cx="139728" cy="276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9" h="21402" fill="norm" stroke="1" extrusionOk="0">
                  <a:moveTo>
                    <a:pt x="16482" y="3681"/>
                  </a:moveTo>
                  <a:cubicBezTo>
                    <a:pt x="16103" y="2690"/>
                    <a:pt x="15724" y="1699"/>
                    <a:pt x="14587" y="1006"/>
                  </a:cubicBezTo>
                  <a:cubicBezTo>
                    <a:pt x="13450" y="312"/>
                    <a:pt x="11555" y="-84"/>
                    <a:pt x="8903" y="15"/>
                  </a:cubicBezTo>
                  <a:cubicBezTo>
                    <a:pt x="6250" y="114"/>
                    <a:pt x="2840" y="709"/>
                    <a:pt x="1134" y="2096"/>
                  </a:cubicBezTo>
                  <a:cubicBezTo>
                    <a:pt x="-571" y="3483"/>
                    <a:pt x="-571" y="5663"/>
                    <a:pt x="2650" y="7843"/>
                  </a:cubicBezTo>
                  <a:cubicBezTo>
                    <a:pt x="5871" y="10022"/>
                    <a:pt x="12313" y="12202"/>
                    <a:pt x="16103" y="13688"/>
                  </a:cubicBezTo>
                  <a:cubicBezTo>
                    <a:pt x="19892" y="15175"/>
                    <a:pt x="21029" y="15967"/>
                    <a:pt x="20650" y="17156"/>
                  </a:cubicBezTo>
                  <a:cubicBezTo>
                    <a:pt x="20271" y="18345"/>
                    <a:pt x="18376" y="19931"/>
                    <a:pt x="16292" y="20723"/>
                  </a:cubicBezTo>
                  <a:cubicBezTo>
                    <a:pt x="14208" y="21516"/>
                    <a:pt x="11934" y="21516"/>
                    <a:pt x="9850" y="21219"/>
                  </a:cubicBezTo>
                  <a:cubicBezTo>
                    <a:pt x="7766" y="20922"/>
                    <a:pt x="5871" y="20327"/>
                    <a:pt x="5871" y="19534"/>
                  </a:cubicBezTo>
                  <a:cubicBezTo>
                    <a:pt x="5871" y="18742"/>
                    <a:pt x="7766" y="17751"/>
                    <a:pt x="9661" y="167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2" name="Line"/>
            <p:cNvSpPr/>
            <p:nvPr/>
          </p:nvSpPr>
          <p:spPr>
            <a:xfrm>
              <a:off x="3261953" y="2210346"/>
              <a:ext cx="211126" cy="400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159" fill="norm" stroke="1" extrusionOk="0">
                  <a:moveTo>
                    <a:pt x="1981" y="8232"/>
                  </a:moveTo>
                  <a:cubicBezTo>
                    <a:pt x="1721" y="11742"/>
                    <a:pt x="1460" y="15252"/>
                    <a:pt x="1330" y="17547"/>
                  </a:cubicBezTo>
                  <a:cubicBezTo>
                    <a:pt x="1200" y="19842"/>
                    <a:pt x="1200" y="20922"/>
                    <a:pt x="940" y="21125"/>
                  </a:cubicBezTo>
                  <a:cubicBezTo>
                    <a:pt x="680" y="21327"/>
                    <a:pt x="159" y="20652"/>
                    <a:pt x="29" y="18695"/>
                  </a:cubicBezTo>
                  <a:cubicBezTo>
                    <a:pt x="-101" y="16737"/>
                    <a:pt x="159" y="13497"/>
                    <a:pt x="1721" y="10122"/>
                  </a:cubicBezTo>
                  <a:cubicBezTo>
                    <a:pt x="3282" y="6747"/>
                    <a:pt x="6145" y="3237"/>
                    <a:pt x="8227" y="1482"/>
                  </a:cubicBezTo>
                  <a:cubicBezTo>
                    <a:pt x="10309" y="-273"/>
                    <a:pt x="11610" y="-273"/>
                    <a:pt x="12781" y="470"/>
                  </a:cubicBezTo>
                  <a:cubicBezTo>
                    <a:pt x="13952" y="1212"/>
                    <a:pt x="14993" y="2697"/>
                    <a:pt x="14342" y="4722"/>
                  </a:cubicBezTo>
                  <a:cubicBezTo>
                    <a:pt x="13692" y="6747"/>
                    <a:pt x="11350" y="9312"/>
                    <a:pt x="9398" y="10797"/>
                  </a:cubicBezTo>
                  <a:cubicBezTo>
                    <a:pt x="7446" y="12282"/>
                    <a:pt x="5885" y="12687"/>
                    <a:pt x="4323" y="13024"/>
                  </a:cubicBezTo>
                  <a:cubicBezTo>
                    <a:pt x="2762" y="13362"/>
                    <a:pt x="1200" y="13632"/>
                    <a:pt x="940" y="13969"/>
                  </a:cubicBezTo>
                  <a:cubicBezTo>
                    <a:pt x="680" y="14307"/>
                    <a:pt x="1721" y="14712"/>
                    <a:pt x="5364" y="15590"/>
                  </a:cubicBezTo>
                  <a:cubicBezTo>
                    <a:pt x="9007" y="16467"/>
                    <a:pt x="15253" y="17817"/>
                    <a:pt x="21499" y="191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3" name="Line"/>
            <p:cNvSpPr/>
            <p:nvPr/>
          </p:nvSpPr>
          <p:spPr>
            <a:xfrm>
              <a:off x="777200" y="2977906"/>
              <a:ext cx="250157" cy="212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133" fill="norm" stroke="1" extrusionOk="0">
                  <a:moveTo>
                    <a:pt x="8921" y="8548"/>
                  </a:moveTo>
                  <a:cubicBezTo>
                    <a:pt x="8921" y="7278"/>
                    <a:pt x="8921" y="6007"/>
                    <a:pt x="9030" y="4482"/>
                  </a:cubicBezTo>
                  <a:cubicBezTo>
                    <a:pt x="9139" y="2958"/>
                    <a:pt x="9357" y="1179"/>
                    <a:pt x="8921" y="416"/>
                  </a:cubicBezTo>
                  <a:cubicBezTo>
                    <a:pt x="8484" y="-346"/>
                    <a:pt x="7393" y="-92"/>
                    <a:pt x="5975" y="1433"/>
                  </a:cubicBezTo>
                  <a:cubicBezTo>
                    <a:pt x="4557" y="2958"/>
                    <a:pt x="2812" y="5753"/>
                    <a:pt x="1612" y="8548"/>
                  </a:cubicBezTo>
                  <a:cubicBezTo>
                    <a:pt x="412" y="11343"/>
                    <a:pt x="-243" y="14139"/>
                    <a:pt x="84" y="16553"/>
                  </a:cubicBezTo>
                  <a:cubicBezTo>
                    <a:pt x="412" y="18967"/>
                    <a:pt x="1721" y="21000"/>
                    <a:pt x="5430" y="21127"/>
                  </a:cubicBezTo>
                  <a:cubicBezTo>
                    <a:pt x="9139" y="21254"/>
                    <a:pt x="15248" y="19475"/>
                    <a:pt x="21357" y="176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4" name="Line"/>
            <p:cNvSpPr/>
            <p:nvPr/>
          </p:nvSpPr>
          <p:spPr>
            <a:xfrm>
              <a:off x="1050357" y="2979537"/>
              <a:ext cx="283674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76" y="19029"/>
                    <a:pt x="8951" y="16457"/>
                    <a:pt x="12551" y="12857"/>
                  </a:cubicBezTo>
                  <a:cubicBezTo>
                    <a:pt x="16151" y="9257"/>
                    <a:pt x="18876" y="46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5" name="Line"/>
            <p:cNvSpPr/>
            <p:nvPr/>
          </p:nvSpPr>
          <p:spPr>
            <a:xfrm>
              <a:off x="1246742" y="2971870"/>
              <a:ext cx="117966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2" h="21600" fill="norm" stroke="1" extrusionOk="0">
                  <a:moveTo>
                    <a:pt x="3220" y="0"/>
                  </a:moveTo>
                  <a:cubicBezTo>
                    <a:pt x="1420" y="1200"/>
                    <a:pt x="-380" y="2400"/>
                    <a:pt x="70" y="3000"/>
                  </a:cubicBezTo>
                  <a:cubicBezTo>
                    <a:pt x="520" y="3600"/>
                    <a:pt x="3220" y="3600"/>
                    <a:pt x="6145" y="3800"/>
                  </a:cubicBezTo>
                  <a:cubicBezTo>
                    <a:pt x="9070" y="4000"/>
                    <a:pt x="12220" y="4400"/>
                    <a:pt x="14920" y="5000"/>
                  </a:cubicBezTo>
                  <a:cubicBezTo>
                    <a:pt x="17620" y="5600"/>
                    <a:pt x="19870" y="6400"/>
                    <a:pt x="20545" y="8600"/>
                  </a:cubicBezTo>
                  <a:cubicBezTo>
                    <a:pt x="21220" y="10800"/>
                    <a:pt x="20320" y="14400"/>
                    <a:pt x="18745" y="16800"/>
                  </a:cubicBezTo>
                  <a:cubicBezTo>
                    <a:pt x="17170" y="19200"/>
                    <a:pt x="14920" y="20400"/>
                    <a:pt x="1267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6" name="Line"/>
            <p:cNvSpPr/>
            <p:nvPr/>
          </p:nvSpPr>
          <p:spPr>
            <a:xfrm>
              <a:off x="1439914" y="2950924"/>
              <a:ext cx="200790" cy="146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0996" fill="norm" stroke="1" extrusionOk="0">
                  <a:moveTo>
                    <a:pt x="12459" y="1903"/>
                  </a:moveTo>
                  <a:cubicBezTo>
                    <a:pt x="11366" y="804"/>
                    <a:pt x="10272" y="-294"/>
                    <a:pt x="8495" y="72"/>
                  </a:cubicBezTo>
                  <a:cubicBezTo>
                    <a:pt x="6717" y="438"/>
                    <a:pt x="4257" y="2269"/>
                    <a:pt x="2616" y="5198"/>
                  </a:cubicBezTo>
                  <a:cubicBezTo>
                    <a:pt x="976" y="8126"/>
                    <a:pt x="155" y="12153"/>
                    <a:pt x="19" y="15082"/>
                  </a:cubicBezTo>
                  <a:cubicBezTo>
                    <a:pt x="-118" y="18011"/>
                    <a:pt x="429" y="19842"/>
                    <a:pt x="4120" y="20574"/>
                  </a:cubicBezTo>
                  <a:cubicBezTo>
                    <a:pt x="7811" y="21306"/>
                    <a:pt x="14647" y="20940"/>
                    <a:pt x="21482" y="205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7" name="Line"/>
            <p:cNvSpPr/>
            <p:nvPr/>
          </p:nvSpPr>
          <p:spPr>
            <a:xfrm>
              <a:off x="2126422" y="2950071"/>
              <a:ext cx="165963" cy="162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0842" fill="norm" stroke="1" extrusionOk="0">
                  <a:moveTo>
                    <a:pt x="20271" y="828"/>
                  </a:moveTo>
                  <a:cubicBezTo>
                    <a:pt x="16017" y="174"/>
                    <a:pt x="11762" y="-481"/>
                    <a:pt x="8326" y="501"/>
                  </a:cubicBezTo>
                  <a:cubicBezTo>
                    <a:pt x="4889" y="1483"/>
                    <a:pt x="2271" y="4101"/>
                    <a:pt x="962" y="7046"/>
                  </a:cubicBezTo>
                  <a:cubicBezTo>
                    <a:pt x="-347" y="9992"/>
                    <a:pt x="-347" y="13264"/>
                    <a:pt x="1126" y="15719"/>
                  </a:cubicBezTo>
                  <a:cubicBezTo>
                    <a:pt x="2598" y="18174"/>
                    <a:pt x="5544" y="19810"/>
                    <a:pt x="9144" y="20464"/>
                  </a:cubicBezTo>
                  <a:cubicBezTo>
                    <a:pt x="12744" y="21119"/>
                    <a:pt x="16998" y="20792"/>
                    <a:pt x="21253" y="204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8" name="Line"/>
            <p:cNvSpPr/>
            <p:nvPr/>
          </p:nvSpPr>
          <p:spPr>
            <a:xfrm>
              <a:off x="2353719" y="3033205"/>
              <a:ext cx="222340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9" name="Line"/>
            <p:cNvSpPr/>
            <p:nvPr/>
          </p:nvSpPr>
          <p:spPr>
            <a:xfrm>
              <a:off x="2522390" y="2979537"/>
              <a:ext cx="144527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0" y="0"/>
                  </a:moveTo>
                  <a:cubicBezTo>
                    <a:pt x="6442" y="1029"/>
                    <a:pt x="12884" y="2057"/>
                    <a:pt x="16674" y="3257"/>
                  </a:cubicBezTo>
                  <a:cubicBezTo>
                    <a:pt x="20463" y="4457"/>
                    <a:pt x="21600" y="5829"/>
                    <a:pt x="21411" y="8229"/>
                  </a:cubicBezTo>
                  <a:cubicBezTo>
                    <a:pt x="21221" y="10629"/>
                    <a:pt x="19705" y="14057"/>
                    <a:pt x="17432" y="16457"/>
                  </a:cubicBezTo>
                  <a:cubicBezTo>
                    <a:pt x="15158" y="18857"/>
                    <a:pt x="12126" y="20229"/>
                    <a:pt x="909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0" name="Line"/>
            <p:cNvSpPr/>
            <p:nvPr/>
          </p:nvSpPr>
          <p:spPr>
            <a:xfrm>
              <a:off x="2732165" y="2956537"/>
              <a:ext cx="150567" cy="220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2" h="21462" fill="norm" stroke="1" extrusionOk="0">
                  <a:moveTo>
                    <a:pt x="20862" y="0"/>
                  </a:moveTo>
                  <a:cubicBezTo>
                    <a:pt x="15905" y="0"/>
                    <a:pt x="10947" y="0"/>
                    <a:pt x="7583" y="497"/>
                  </a:cubicBezTo>
                  <a:cubicBezTo>
                    <a:pt x="4219" y="993"/>
                    <a:pt x="2449" y="1986"/>
                    <a:pt x="1210" y="3228"/>
                  </a:cubicBezTo>
                  <a:cubicBezTo>
                    <a:pt x="-30" y="4469"/>
                    <a:pt x="-738" y="5959"/>
                    <a:pt x="1210" y="7572"/>
                  </a:cubicBezTo>
                  <a:cubicBezTo>
                    <a:pt x="3157" y="9186"/>
                    <a:pt x="7760" y="10924"/>
                    <a:pt x="10947" y="12786"/>
                  </a:cubicBezTo>
                  <a:cubicBezTo>
                    <a:pt x="14134" y="14648"/>
                    <a:pt x="15905" y="16634"/>
                    <a:pt x="16259" y="18124"/>
                  </a:cubicBezTo>
                  <a:cubicBezTo>
                    <a:pt x="16613" y="19614"/>
                    <a:pt x="15551" y="20607"/>
                    <a:pt x="14134" y="21103"/>
                  </a:cubicBezTo>
                  <a:cubicBezTo>
                    <a:pt x="12718" y="21600"/>
                    <a:pt x="10947" y="21600"/>
                    <a:pt x="9885" y="20979"/>
                  </a:cubicBezTo>
                  <a:cubicBezTo>
                    <a:pt x="8823" y="20359"/>
                    <a:pt x="8469" y="19117"/>
                    <a:pt x="8114" y="178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1" name="Line"/>
            <p:cNvSpPr/>
            <p:nvPr/>
          </p:nvSpPr>
          <p:spPr>
            <a:xfrm>
              <a:off x="5083114" y="2629418"/>
              <a:ext cx="467678" cy="1860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37"/>
                  </a:moveTo>
                  <a:cubicBezTo>
                    <a:pt x="19121" y="119"/>
                    <a:pt x="16643" y="0"/>
                    <a:pt x="13751" y="0"/>
                  </a:cubicBezTo>
                  <a:cubicBezTo>
                    <a:pt x="10859" y="0"/>
                    <a:pt x="7554" y="119"/>
                    <a:pt x="5252" y="356"/>
                  </a:cubicBezTo>
                  <a:cubicBezTo>
                    <a:pt x="2951" y="593"/>
                    <a:pt x="1652" y="949"/>
                    <a:pt x="1003" y="1469"/>
                  </a:cubicBezTo>
                  <a:cubicBezTo>
                    <a:pt x="354" y="1988"/>
                    <a:pt x="354" y="2670"/>
                    <a:pt x="826" y="3531"/>
                  </a:cubicBezTo>
                  <a:cubicBezTo>
                    <a:pt x="1298" y="4391"/>
                    <a:pt x="2243" y="5430"/>
                    <a:pt x="2774" y="6498"/>
                  </a:cubicBezTo>
                  <a:cubicBezTo>
                    <a:pt x="3305" y="7566"/>
                    <a:pt x="3423" y="8664"/>
                    <a:pt x="3069" y="9776"/>
                  </a:cubicBezTo>
                  <a:cubicBezTo>
                    <a:pt x="2715" y="10889"/>
                    <a:pt x="1889" y="12016"/>
                    <a:pt x="1298" y="13144"/>
                  </a:cubicBezTo>
                  <a:cubicBezTo>
                    <a:pt x="708" y="14271"/>
                    <a:pt x="354" y="15399"/>
                    <a:pt x="177" y="16526"/>
                  </a:cubicBezTo>
                  <a:cubicBezTo>
                    <a:pt x="0" y="17654"/>
                    <a:pt x="0" y="18781"/>
                    <a:pt x="0" y="19508"/>
                  </a:cubicBezTo>
                  <a:cubicBezTo>
                    <a:pt x="0" y="20235"/>
                    <a:pt x="0" y="20562"/>
                    <a:pt x="59" y="20843"/>
                  </a:cubicBezTo>
                  <a:cubicBezTo>
                    <a:pt x="118" y="21125"/>
                    <a:pt x="236" y="21363"/>
                    <a:pt x="1889" y="21481"/>
                  </a:cubicBezTo>
                  <a:cubicBezTo>
                    <a:pt x="3541" y="21600"/>
                    <a:pt x="6728" y="21600"/>
                    <a:pt x="99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2" name="Line"/>
            <p:cNvSpPr/>
            <p:nvPr/>
          </p:nvSpPr>
          <p:spPr>
            <a:xfrm>
              <a:off x="6999824" y="2582232"/>
              <a:ext cx="935355" cy="2130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0" fill="norm" stroke="1" extrusionOk="0">
                  <a:moveTo>
                    <a:pt x="0" y="1072"/>
                  </a:moveTo>
                  <a:cubicBezTo>
                    <a:pt x="649" y="865"/>
                    <a:pt x="1298" y="658"/>
                    <a:pt x="2774" y="490"/>
                  </a:cubicBezTo>
                  <a:cubicBezTo>
                    <a:pt x="4249" y="322"/>
                    <a:pt x="6551" y="193"/>
                    <a:pt x="8823" y="102"/>
                  </a:cubicBezTo>
                  <a:cubicBezTo>
                    <a:pt x="11095" y="12"/>
                    <a:pt x="13338" y="-40"/>
                    <a:pt x="15344" y="38"/>
                  </a:cubicBezTo>
                  <a:cubicBezTo>
                    <a:pt x="17351" y="115"/>
                    <a:pt x="19121" y="322"/>
                    <a:pt x="20184" y="633"/>
                  </a:cubicBezTo>
                  <a:cubicBezTo>
                    <a:pt x="21246" y="943"/>
                    <a:pt x="21600" y="1357"/>
                    <a:pt x="21600" y="1965"/>
                  </a:cubicBezTo>
                  <a:cubicBezTo>
                    <a:pt x="21600" y="2573"/>
                    <a:pt x="21246" y="3375"/>
                    <a:pt x="20951" y="4202"/>
                  </a:cubicBezTo>
                  <a:cubicBezTo>
                    <a:pt x="20656" y="5030"/>
                    <a:pt x="20420" y="5884"/>
                    <a:pt x="20213" y="6750"/>
                  </a:cubicBezTo>
                  <a:cubicBezTo>
                    <a:pt x="20007" y="7617"/>
                    <a:pt x="19830" y="8497"/>
                    <a:pt x="19623" y="9415"/>
                  </a:cubicBezTo>
                  <a:cubicBezTo>
                    <a:pt x="19416" y="10333"/>
                    <a:pt x="19180" y="11290"/>
                    <a:pt x="18944" y="12273"/>
                  </a:cubicBezTo>
                  <a:cubicBezTo>
                    <a:pt x="18708" y="13256"/>
                    <a:pt x="18472" y="14265"/>
                    <a:pt x="18266" y="15209"/>
                  </a:cubicBezTo>
                  <a:cubicBezTo>
                    <a:pt x="18059" y="16154"/>
                    <a:pt x="17882" y="17033"/>
                    <a:pt x="17764" y="17887"/>
                  </a:cubicBezTo>
                  <a:cubicBezTo>
                    <a:pt x="17646" y="18740"/>
                    <a:pt x="17587" y="19568"/>
                    <a:pt x="17174" y="20176"/>
                  </a:cubicBezTo>
                  <a:cubicBezTo>
                    <a:pt x="16761" y="20784"/>
                    <a:pt x="15993" y="21172"/>
                    <a:pt x="14872" y="21366"/>
                  </a:cubicBezTo>
                  <a:cubicBezTo>
                    <a:pt x="13751" y="21560"/>
                    <a:pt x="12275" y="21560"/>
                    <a:pt x="10800" y="215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3" name="Line"/>
            <p:cNvSpPr/>
            <p:nvPr/>
          </p:nvSpPr>
          <p:spPr>
            <a:xfrm>
              <a:off x="4853903" y="2900631"/>
              <a:ext cx="213878" cy="255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1360" fill="norm" stroke="1" extrusionOk="0">
                  <a:moveTo>
                    <a:pt x="12732" y="2754"/>
                  </a:moveTo>
                  <a:cubicBezTo>
                    <a:pt x="12983" y="1685"/>
                    <a:pt x="13234" y="615"/>
                    <a:pt x="12606" y="188"/>
                  </a:cubicBezTo>
                  <a:cubicBezTo>
                    <a:pt x="11978" y="-240"/>
                    <a:pt x="10471" y="-26"/>
                    <a:pt x="8211" y="1792"/>
                  </a:cubicBezTo>
                  <a:cubicBezTo>
                    <a:pt x="5950" y="3610"/>
                    <a:pt x="2936" y="7031"/>
                    <a:pt x="1304" y="10239"/>
                  </a:cubicBezTo>
                  <a:cubicBezTo>
                    <a:pt x="-329" y="13447"/>
                    <a:pt x="-580" y="16441"/>
                    <a:pt x="1429" y="18259"/>
                  </a:cubicBezTo>
                  <a:cubicBezTo>
                    <a:pt x="3439" y="20077"/>
                    <a:pt x="7708" y="20718"/>
                    <a:pt x="11350" y="21039"/>
                  </a:cubicBezTo>
                  <a:cubicBezTo>
                    <a:pt x="14992" y="21360"/>
                    <a:pt x="18006" y="21360"/>
                    <a:pt x="21020" y="213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4" name="Line"/>
            <p:cNvSpPr/>
            <p:nvPr/>
          </p:nvSpPr>
          <p:spPr>
            <a:xfrm>
              <a:off x="4812701" y="3471067"/>
              <a:ext cx="132411" cy="213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261" fill="norm" stroke="1" extrusionOk="0">
                  <a:moveTo>
                    <a:pt x="21116" y="677"/>
                  </a:moveTo>
                  <a:cubicBezTo>
                    <a:pt x="16633" y="169"/>
                    <a:pt x="12150" y="-339"/>
                    <a:pt x="8482" y="296"/>
                  </a:cubicBezTo>
                  <a:cubicBezTo>
                    <a:pt x="4814" y="932"/>
                    <a:pt x="1961" y="2710"/>
                    <a:pt x="739" y="4870"/>
                  </a:cubicBezTo>
                  <a:cubicBezTo>
                    <a:pt x="-484" y="7030"/>
                    <a:pt x="-76" y="9572"/>
                    <a:pt x="1146" y="11096"/>
                  </a:cubicBezTo>
                  <a:cubicBezTo>
                    <a:pt x="2369" y="12621"/>
                    <a:pt x="4407" y="13129"/>
                    <a:pt x="6852" y="13892"/>
                  </a:cubicBezTo>
                  <a:cubicBezTo>
                    <a:pt x="9297" y="14654"/>
                    <a:pt x="12150" y="15670"/>
                    <a:pt x="12965" y="16687"/>
                  </a:cubicBezTo>
                  <a:cubicBezTo>
                    <a:pt x="13780" y="17703"/>
                    <a:pt x="12558" y="18720"/>
                    <a:pt x="10112" y="19482"/>
                  </a:cubicBezTo>
                  <a:cubicBezTo>
                    <a:pt x="7667" y="20245"/>
                    <a:pt x="3999" y="20753"/>
                    <a:pt x="331" y="212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5" name="Line"/>
            <p:cNvSpPr/>
            <p:nvPr/>
          </p:nvSpPr>
          <p:spPr>
            <a:xfrm>
              <a:off x="4772316" y="4006291"/>
              <a:ext cx="234131" cy="400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432" fill="norm" stroke="1" extrusionOk="0">
                  <a:moveTo>
                    <a:pt x="5309" y="10696"/>
                  </a:moveTo>
                  <a:cubicBezTo>
                    <a:pt x="4135" y="13020"/>
                    <a:pt x="2961" y="15344"/>
                    <a:pt x="2374" y="16848"/>
                  </a:cubicBezTo>
                  <a:cubicBezTo>
                    <a:pt x="1787" y="18352"/>
                    <a:pt x="1787" y="19035"/>
                    <a:pt x="1670" y="19787"/>
                  </a:cubicBezTo>
                  <a:cubicBezTo>
                    <a:pt x="1552" y="20539"/>
                    <a:pt x="1318" y="21359"/>
                    <a:pt x="966" y="21428"/>
                  </a:cubicBezTo>
                  <a:cubicBezTo>
                    <a:pt x="613" y="21496"/>
                    <a:pt x="144" y="20812"/>
                    <a:pt x="26" y="18215"/>
                  </a:cubicBezTo>
                  <a:cubicBezTo>
                    <a:pt x="-91" y="15618"/>
                    <a:pt x="144" y="11106"/>
                    <a:pt x="1435" y="7825"/>
                  </a:cubicBezTo>
                  <a:cubicBezTo>
                    <a:pt x="2726" y="4544"/>
                    <a:pt x="5074" y="2493"/>
                    <a:pt x="7422" y="1331"/>
                  </a:cubicBezTo>
                  <a:cubicBezTo>
                    <a:pt x="9770" y="169"/>
                    <a:pt x="12118" y="-104"/>
                    <a:pt x="13644" y="33"/>
                  </a:cubicBezTo>
                  <a:cubicBezTo>
                    <a:pt x="15170" y="169"/>
                    <a:pt x="15874" y="716"/>
                    <a:pt x="15170" y="2288"/>
                  </a:cubicBezTo>
                  <a:cubicBezTo>
                    <a:pt x="14466" y="3861"/>
                    <a:pt x="12352" y="6458"/>
                    <a:pt x="10474" y="8030"/>
                  </a:cubicBezTo>
                  <a:cubicBezTo>
                    <a:pt x="8596" y="9602"/>
                    <a:pt x="6952" y="10149"/>
                    <a:pt x="6835" y="10628"/>
                  </a:cubicBezTo>
                  <a:cubicBezTo>
                    <a:pt x="6718" y="11106"/>
                    <a:pt x="8126" y="11516"/>
                    <a:pt x="10826" y="11995"/>
                  </a:cubicBezTo>
                  <a:cubicBezTo>
                    <a:pt x="13526" y="12473"/>
                    <a:pt x="17518" y="13020"/>
                    <a:pt x="21509" y="135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6" name="Line"/>
            <p:cNvSpPr/>
            <p:nvPr/>
          </p:nvSpPr>
          <p:spPr>
            <a:xfrm>
              <a:off x="5515891" y="2289522"/>
              <a:ext cx="211239" cy="253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600" fill="norm" stroke="1" extrusionOk="0">
                  <a:moveTo>
                    <a:pt x="21004" y="0"/>
                  </a:moveTo>
                  <a:cubicBezTo>
                    <a:pt x="16684" y="218"/>
                    <a:pt x="12364" y="436"/>
                    <a:pt x="8679" y="2618"/>
                  </a:cubicBezTo>
                  <a:cubicBezTo>
                    <a:pt x="4995" y="4800"/>
                    <a:pt x="1945" y="8945"/>
                    <a:pt x="675" y="12109"/>
                  </a:cubicBezTo>
                  <a:cubicBezTo>
                    <a:pt x="-596" y="15273"/>
                    <a:pt x="-88" y="17455"/>
                    <a:pt x="2326" y="18873"/>
                  </a:cubicBezTo>
                  <a:cubicBezTo>
                    <a:pt x="4740" y="20291"/>
                    <a:pt x="9060" y="20945"/>
                    <a:pt x="1338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7" name="Line"/>
            <p:cNvSpPr/>
            <p:nvPr/>
          </p:nvSpPr>
          <p:spPr>
            <a:xfrm>
              <a:off x="6423029" y="2221659"/>
              <a:ext cx="166019" cy="252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3" h="21343" fill="norm" stroke="1" extrusionOk="0">
                  <a:moveTo>
                    <a:pt x="20535" y="4440"/>
                  </a:moveTo>
                  <a:cubicBezTo>
                    <a:pt x="20858" y="3360"/>
                    <a:pt x="21180" y="2280"/>
                    <a:pt x="20696" y="1416"/>
                  </a:cubicBezTo>
                  <a:cubicBezTo>
                    <a:pt x="20213" y="552"/>
                    <a:pt x="18923" y="-96"/>
                    <a:pt x="16183" y="12"/>
                  </a:cubicBezTo>
                  <a:cubicBezTo>
                    <a:pt x="13443" y="120"/>
                    <a:pt x="9252" y="984"/>
                    <a:pt x="6189" y="1956"/>
                  </a:cubicBezTo>
                  <a:cubicBezTo>
                    <a:pt x="3126" y="2928"/>
                    <a:pt x="1192" y="4008"/>
                    <a:pt x="386" y="5088"/>
                  </a:cubicBezTo>
                  <a:cubicBezTo>
                    <a:pt x="-420" y="6168"/>
                    <a:pt x="-98" y="7248"/>
                    <a:pt x="2643" y="9192"/>
                  </a:cubicBezTo>
                  <a:cubicBezTo>
                    <a:pt x="5383" y="11136"/>
                    <a:pt x="10541" y="13944"/>
                    <a:pt x="13120" y="15996"/>
                  </a:cubicBezTo>
                  <a:cubicBezTo>
                    <a:pt x="15699" y="18048"/>
                    <a:pt x="15699" y="19344"/>
                    <a:pt x="14410" y="20208"/>
                  </a:cubicBezTo>
                  <a:cubicBezTo>
                    <a:pt x="13120" y="21072"/>
                    <a:pt x="10541" y="21504"/>
                    <a:pt x="8768" y="21288"/>
                  </a:cubicBezTo>
                  <a:cubicBezTo>
                    <a:pt x="6995" y="21072"/>
                    <a:pt x="6028" y="20208"/>
                    <a:pt x="5061" y="193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8" name="Line"/>
            <p:cNvSpPr/>
            <p:nvPr/>
          </p:nvSpPr>
          <p:spPr>
            <a:xfrm>
              <a:off x="7107943" y="2131204"/>
              <a:ext cx="230695" cy="441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470" fill="norm" stroke="1" extrusionOk="0">
                  <a:moveTo>
                    <a:pt x="7048" y="9925"/>
                  </a:moveTo>
                  <a:cubicBezTo>
                    <a:pt x="5149" y="12408"/>
                    <a:pt x="3250" y="14891"/>
                    <a:pt x="2182" y="16567"/>
                  </a:cubicBezTo>
                  <a:cubicBezTo>
                    <a:pt x="1114" y="18242"/>
                    <a:pt x="876" y="19111"/>
                    <a:pt x="639" y="19856"/>
                  </a:cubicBezTo>
                  <a:cubicBezTo>
                    <a:pt x="402" y="20601"/>
                    <a:pt x="164" y="21222"/>
                    <a:pt x="46" y="21222"/>
                  </a:cubicBezTo>
                  <a:cubicBezTo>
                    <a:pt x="-73" y="21222"/>
                    <a:pt x="-73" y="20601"/>
                    <a:pt x="1470" y="17994"/>
                  </a:cubicBezTo>
                  <a:cubicBezTo>
                    <a:pt x="3013" y="15387"/>
                    <a:pt x="6098" y="10794"/>
                    <a:pt x="8947" y="7442"/>
                  </a:cubicBezTo>
                  <a:cubicBezTo>
                    <a:pt x="11795" y="4091"/>
                    <a:pt x="14406" y="1980"/>
                    <a:pt x="16305" y="925"/>
                  </a:cubicBezTo>
                  <a:cubicBezTo>
                    <a:pt x="18204" y="-130"/>
                    <a:pt x="19391" y="-130"/>
                    <a:pt x="20221" y="180"/>
                  </a:cubicBezTo>
                  <a:cubicBezTo>
                    <a:pt x="21052" y="491"/>
                    <a:pt x="21527" y="1111"/>
                    <a:pt x="21408" y="2167"/>
                  </a:cubicBezTo>
                  <a:cubicBezTo>
                    <a:pt x="21290" y="3222"/>
                    <a:pt x="20578" y="4711"/>
                    <a:pt x="18560" y="6077"/>
                  </a:cubicBezTo>
                  <a:cubicBezTo>
                    <a:pt x="16542" y="7442"/>
                    <a:pt x="13219" y="8684"/>
                    <a:pt x="10490" y="9491"/>
                  </a:cubicBezTo>
                  <a:cubicBezTo>
                    <a:pt x="7760" y="10298"/>
                    <a:pt x="5624" y="10670"/>
                    <a:pt x="5268" y="11787"/>
                  </a:cubicBezTo>
                  <a:cubicBezTo>
                    <a:pt x="4912" y="12904"/>
                    <a:pt x="6336" y="14767"/>
                    <a:pt x="8947" y="16504"/>
                  </a:cubicBezTo>
                  <a:cubicBezTo>
                    <a:pt x="11558" y="18242"/>
                    <a:pt x="15356" y="19856"/>
                    <a:pt x="19153" y="214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9" name="Line"/>
            <p:cNvSpPr/>
            <p:nvPr/>
          </p:nvSpPr>
          <p:spPr>
            <a:xfrm>
              <a:off x="8364521" y="3500882"/>
              <a:ext cx="222340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0" name="Line"/>
            <p:cNvSpPr/>
            <p:nvPr/>
          </p:nvSpPr>
          <p:spPr>
            <a:xfrm>
              <a:off x="8341521" y="3700220"/>
              <a:ext cx="283674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27" y="16800"/>
                    <a:pt x="12454" y="12000"/>
                    <a:pt x="16054" y="8400"/>
                  </a:cubicBezTo>
                  <a:cubicBezTo>
                    <a:pt x="19654" y="4800"/>
                    <a:pt x="20627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1" name="Line"/>
            <p:cNvSpPr/>
            <p:nvPr/>
          </p:nvSpPr>
          <p:spPr>
            <a:xfrm>
              <a:off x="8949078" y="2568376"/>
              <a:ext cx="948812" cy="2192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552" fill="norm" stroke="1" extrusionOk="0">
                  <a:moveTo>
                    <a:pt x="21557" y="2835"/>
                  </a:moveTo>
                  <a:cubicBezTo>
                    <a:pt x="21034" y="2132"/>
                    <a:pt x="20512" y="1429"/>
                    <a:pt x="19554" y="952"/>
                  </a:cubicBezTo>
                  <a:cubicBezTo>
                    <a:pt x="18596" y="474"/>
                    <a:pt x="17202" y="223"/>
                    <a:pt x="15547" y="98"/>
                  </a:cubicBezTo>
                  <a:cubicBezTo>
                    <a:pt x="13892" y="-28"/>
                    <a:pt x="11976" y="-28"/>
                    <a:pt x="10234" y="72"/>
                  </a:cubicBezTo>
                  <a:cubicBezTo>
                    <a:pt x="8492" y="173"/>
                    <a:pt x="6925" y="374"/>
                    <a:pt x="5909" y="864"/>
                  </a:cubicBezTo>
                  <a:cubicBezTo>
                    <a:pt x="4892" y="1353"/>
                    <a:pt x="4428" y="2132"/>
                    <a:pt x="4138" y="2948"/>
                  </a:cubicBezTo>
                  <a:cubicBezTo>
                    <a:pt x="3847" y="3765"/>
                    <a:pt x="3731" y="4619"/>
                    <a:pt x="3644" y="5523"/>
                  </a:cubicBezTo>
                  <a:cubicBezTo>
                    <a:pt x="3557" y="6427"/>
                    <a:pt x="3499" y="7381"/>
                    <a:pt x="3499" y="8373"/>
                  </a:cubicBezTo>
                  <a:cubicBezTo>
                    <a:pt x="3499" y="9365"/>
                    <a:pt x="3557" y="10395"/>
                    <a:pt x="3528" y="11375"/>
                  </a:cubicBezTo>
                  <a:cubicBezTo>
                    <a:pt x="3499" y="12354"/>
                    <a:pt x="3383" y="13284"/>
                    <a:pt x="3180" y="14238"/>
                  </a:cubicBezTo>
                  <a:cubicBezTo>
                    <a:pt x="2976" y="15192"/>
                    <a:pt x="2686" y="16172"/>
                    <a:pt x="2338" y="17039"/>
                  </a:cubicBezTo>
                  <a:cubicBezTo>
                    <a:pt x="1989" y="17905"/>
                    <a:pt x="1583" y="18659"/>
                    <a:pt x="1176" y="19324"/>
                  </a:cubicBezTo>
                  <a:cubicBezTo>
                    <a:pt x="770" y="19990"/>
                    <a:pt x="363" y="20567"/>
                    <a:pt x="160" y="20919"/>
                  </a:cubicBezTo>
                  <a:cubicBezTo>
                    <a:pt x="-43" y="21271"/>
                    <a:pt x="-43" y="21396"/>
                    <a:pt x="102" y="21472"/>
                  </a:cubicBezTo>
                  <a:cubicBezTo>
                    <a:pt x="247" y="21547"/>
                    <a:pt x="538" y="21572"/>
                    <a:pt x="1612" y="21534"/>
                  </a:cubicBezTo>
                  <a:cubicBezTo>
                    <a:pt x="2686" y="21497"/>
                    <a:pt x="4544" y="21396"/>
                    <a:pt x="6025" y="21296"/>
                  </a:cubicBezTo>
                  <a:cubicBezTo>
                    <a:pt x="7505" y="21195"/>
                    <a:pt x="8609" y="21095"/>
                    <a:pt x="9712" y="209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2" name="Line"/>
            <p:cNvSpPr/>
            <p:nvPr/>
          </p:nvSpPr>
          <p:spPr>
            <a:xfrm>
              <a:off x="11412972" y="2661790"/>
              <a:ext cx="754772" cy="2389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534" fill="norm" stroke="1" extrusionOk="0">
                  <a:moveTo>
                    <a:pt x="84" y="653"/>
                  </a:moveTo>
                  <a:cubicBezTo>
                    <a:pt x="11" y="538"/>
                    <a:pt x="-61" y="423"/>
                    <a:pt x="84" y="342"/>
                  </a:cubicBezTo>
                  <a:cubicBezTo>
                    <a:pt x="229" y="261"/>
                    <a:pt x="591" y="215"/>
                    <a:pt x="1896" y="158"/>
                  </a:cubicBezTo>
                  <a:cubicBezTo>
                    <a:pt x="3201" y="100"/>
                    <a:pt x="5448" y="31"/>
                    <a:pt x="7731" y="8"/>
                  </a:cubicBezTo>
                  <a:cubicBezTo>
                    <a:pt x="10014" y="-15"/>
                    <a:pt x="12334" y="8"/>
                    <a:pt x="14544" y="158"/>
                  </a:cubicBezTo>
                  <a:cubicBezTo>
                    <a:pt x="16755" y="307"/>
                    <a:pt x="18857" y="584"/>
                    <a:pt x="20053" y="929"/>
                  </a:cubicBezTo>
                  <a:cubicBezTo>
                    <a:pt x="21249" y="1275"/>
                    <a:pt x="21539" y="1689"/>
                    <a:pt x="21358" y="2265"/>
                  </a:cubicBezTo>
                  <a:cubicBezTo>
                    <a:pt x="21177" y="2840"/>
                    <a:pt x="20524" y="3577"/>
                    <a:pt x="19908" y="4314"/>
                  </a:cubicBezTo>
                  <a:cubicBezTo>
                    <a:pt x="19292" y="5051"/>
                    <a:pt x="18712" y="5788"/>
                    <a:pt x="18241" y="6582"/>
                  </a:cubicBezTo>
                  <a:cubicBezTo>
                    <a:pt x="17770" y="7377"/>
                    <a:pt x="17407" y="8229"/>
                    <a:pt x="17045" y="9115"/>
                  </a:cubicBezTo>
                  <a:cubicBezTo>
                    <a:pt x="16683" y="10002"/>
                    <a:pt x="16320" y="10923"/>
                    <a:pt x="15885" y="11787"/>
                  </a:cubicBezTo>
                  <a:cubicBezTo>
                    <a:pt x="15450" y="12650"/>
                    <a:pt x="14943" y="13456"/>
                    <a:pt x="14327" y="14262"/>
                  </a:cubicBezTo>
                  <a:cubicBezTo>
                    <a:pt x="13711" y="15068"/>
                    <a:pt x="12986" y="15874"/>
                    <a:pt x="12515" y="16692"/>
                  </a:cubicBezTo>
                  <a:cubicBezTo>
                    <a:pt x="12044" y="17509"/>
                    <a:pt x="11826" y="18338"/>
                    <a:pt x="11573" y="19029"/>
                  </a:cubicBezTo>
                  <a:cubicBezTo>
                    <a:pt x="11319" y="19720"/>
                    <a:pt x="11029" y="20272"/>
                    <a:pt x="10485" y="20687"/>
                  </a:cubicBezTo>
                  <a:cubicBezTo>
                    <a:pt x="9942" y="21101"/>
                    <a:pt x="9144" y="21378"/>
                    <a:pt x="7658" y="21481"/>
                  </a:cubicBezTo>
                  <a:cubicBezTo>
                    <a:pt x="6173" y="21585"/>
                    <a:pt x="3998" y="21516"/>
                    <a:pt x="1824" y="214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3" name="Line"/>
            <p:cNvSpPr/>
            <p:nvPr/>
          </p:nvSpPr>
          <p:spPr>
            <a:xfrm>
              <a:off x="9513707" y="2683786"/>
              <a:ext cx="689426" cy="761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237" fill="norm" stroke="1" extrusionOk="0">
                  <a:moveTo>
                    <a:pt x="15287" y="5256"/>
                  </a:moveTo>
                  <a:cubicBezTo>
                    <a:pt x="15052" y="4258"/>
                    <a:pt x="14817" y="3260"/>
                    <a:pt x="14308" y="2333"/>
                  </a:cubicBezTo>
                  <a:cubicBezTo>
                    <a:pt x="13800" y="1406"/>
                    <a:pt x="13017" y="551"/>
                    <a:pt x="11882" y="194"/>
                  </a:cubicBezTo>
                  <a:cubicBezTo>
                    <a:pt x="10748" y="-162"/>
                    <a:pt x="9261" y="-19"/>
                    <a:pt x="7656" y="551"/>
                  </a:cubicBezTo>
                  <a:cubicBezTo>
                    <a:pt x="6052" y="1121"/>
                    <a:pt x="4330" y="2119"/>
                    <a:pt x="2961" y="3616"/>
                  </a:cubicBezTo>
                  <a:cubicBezTo>
                    <a:pt x="1591" y="5113"/>
                    <a:pt x="574" y="7109"/>
                    <a:pt x="182" y="9426"/>
                  </a:cubicBezTo>
                  <a:cubicBezTo>
                    <a:pt x="-209" y="11743"/>
                    <a:pt x="26" y="14381"/>
                    <a:pt x="926" y="16448"/>
                  </a:cubicBezTo>
                  <a:cubicBezTo>
                    <a:pt x="1826" y="18515"/>
                    <a:pt x="3391" y="20012"/>
                    <a:pt x="5348" y="20725"/>
                  </a:cubicBezTo>
                  <a:cubicBezTo>
                    <a:pt x="7304" y="21438"/>
                    <a:pt x="9652" y="21367"/>
                    <a:pt x="11804" y="20761"/>
                  </a:cubicBezTo>
                  <a:cubicBezTo>
                    <a:pt x="13956" y="20155"/>
                    <a:pt x="15913" y="19014"/>
                    <a:pt x="17556" y="17410"/>
                  </a:cubicBezTo>
                  <a:cubicBezTo>
                    <a:pt x="19200" y="15806"/>
                    <a:pt x="20530" y="13739"/>
                    <a:pt x="20961" y="11743"/>
                  </a:cubicBezTo>
                  <a:cubicBezTo>
                    <a:pt x="21391" y="9747"/>
                    <a:pt x="20921" y="7822"/>
                    <a:pt x="19356" y="6289"/>
                  </a:cubicBezTo>
                  <a:cubicBezTo>
                    <a:pt x="17791" y="4757"/>
                    <a:pt x="15130" y="3616"/>
                    <a:pt x="13604" y="2975"/>
                  </a:cubicBezTo>
                  <a:cubicBezTo>
                    <a:pt x="12078" y="2333"/>
                    <a:pt x="11687" y="2190"/>
                    <a:pt x="11295" y="20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4" name="Line"/>
            <p:cNvSpPr/>
            <p:nvPr/>
          </p:nvSpPr>
          <p:spPr>
            <a:xfrm>
              <a:off x="5239800" y="2882554"/>
              <a:ext cx="226657" cy="226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050" fill="norm" stroke="1" extrusionOk="0">
                  <a:moveTo>
                    <a:pt x="9766" y="3311"/>
                  </a:moveTo>
                  <a:cubicBezTo>
                    <a:pt x="10006" y="2125"/>
                    <a:pt x="10246" y="938"/>
                    <a:pt x="9766" y="344"/>
                  </a:cubicBezTo>
                  <a:cubicBezTo>
                    <a:pt x="9286" y="-249"/>
                    <a:pt x="8086" y="-249"/>
                    <a:pt x="6286" y="1769"/>
                  </a:cubicBezTo>
                  <a:cubicBezTo>
                    <a:pt x="4486" y="3786"/>
                    <a:pt x="2086" y="7821"/>
                    <a:pt x="886" y="11263"/>
                  </a:cubicBezTo>
                  <a:cubicBezTo>
                    <a:pt x="-314" y="14705"/>
                    <a:pt x="-314" y="17553"/>
                    <a:pt x="1006" y="19215"/>
                  </a:cubicBezTo>
                  <a:cubicBezTo>
                    <a:pt x="2326" y="20876"/>
                    <a:pt x="4966" y="21351"/>
                    <a:pt x="8566" y="20876"/>
                  </a:cubicBezTo>
                  <a:cubicBezTo>
                    <a:pt x="12166" y="20402"/>
                    <a:pt x="16726" y="18977"/>
                    <a:pt x="21286" y="175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5" name="Line"/>
            <p:cNvSpPr/>
            <p:nvPr/>
          </p:nvSpPr>
          <p:spPr>
            <a:xfrm>
              <a:off x="5443456" y="2987204"/>
              <a:ext cx="222339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6" name="Line"/>
            <p:cNvSpPr/>
            <p:nvPr/>
          </p:nvSpPr>
          <p:spPr>
            <a:xfrm>
              <a:off x="5619793" y="2971870"/>
              <a:ext cx="105913" cy="13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0" y="0"/>
                  </a:moveTo>
                  <a:cubicBezTo>
                    <a:pt x="5143" y="2965"/>
                    <a:pt x="10286" y="5929"/>
                    <a:pt x="13886" y="8047"/>
                  </a:cubicBezTo>
                  <a:cubicBezTo>
                    <a:pt x="17486" y="10165"/>
                    <a:pt x="19543" y="11435"/>
                    <a:pt x="20571" y="13129"/>
                  </a:cubicBezTo>
                  <a:cubicBezTo>
                    <a:pt x="21600" y="14824"/>
                    <a:pt x="21600" y="16941"/>
                    <a:pt x="20314" y="18424"/>
                  </a:cubicBezTo>
                  <a:cubicBezTo>
                    <a:pt x="19029" y="19906"/>
                    <a:pt x="16457" y="20753"/>
                    <a:pt x="1388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7" name="Line"/>
            <p:cNvSpPr/>
            <p:nvPr/>
          </p:nvSpPr>
          <p:spPr>
            <a:xfrm>
              <a:off x="5696914" y="2924406"/>
              <a:ext cx="229553" cy="156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304" fill="norm" stroke="1" extrusionOk="0">
                  <a:moveTo>
                    <a:pt x="11228" y="2290"/>
                  </a:moveTo>
                  <a:cubicBezTo>
                    <a:pt x="10289" y="1245"/>
                    <a:pt x="9350" y="199"/>
                    <a:pt x="8293" y="25"/>
                  </a:cubicBezTo>
                  <a:cubicBezTo>
                    <a:pt x="7237" y="-149"/>
                    <a:pt x="6063" y="548"/>
                    <a:pt x="4654" y="2986"/>
                  </a:cubicBezTo>
                  <a:cubicBezTo>
                    <a:pt x="3245" y="5425"/>
                    <a:pt x="1602" y="9606"/>
                    <a:pt x="663" y="12567"/>
                  </a:cubicBezTo>
                  <a:cubicBezTo>
                    <a:pt x="-276" y="15528"/>
                    <a:pt x="-511" y="17270"/>
                    <a:pt x="1954" y="18664"/>
                  </a:cubicBezTo>
                  <a:cubicBezTo>
                    <a:pt x="4419" y="20057"/>
                    <a:pt x="9585" y="21103"/>
                    <a:pt x="13224" y="21277"/>
                  </a:cubicBezTo>
                  <a:cubicBezTo>
                    <a:pt x="16863" y="21451"/>
                    <a:pt x="18976" y="20754"/>
                    <a:pt x="21089" y="200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8" name="Line"/>
            <p:cNvSpPr/>
            <p:nvPr/>
          </p:nvSpPr>
          <p:spPr>
            <a:xfrm>
              <a:off x="5266911" y="3440825"/>
              <a:ext cx="115273" cy="236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3" h="21484" fill="norm" stroke="1" extrusionOk="0">
                  <a:moveTo>
                    <a:pt x="19872" y="2671"/>
                  </a:moveTo>
                  <a:cubicBezTo>
                    <a:pt x="18550" y="1742"/>
                    <a:pt x="17227" y="813"/>
                    <a:pt x="15464" y="349"/>
                  </a:cubicBezTo>
                  <a:cubicBezTo>
                    <a:pt x="13701" y="-116"/>
                    <a:pt x="11497" y="-116"/>
                    <a:pt x="8852" y="349"/>
                  </a:cubicBezTo>
                  <a:cubicBezTo>
                    <a:pt x="6207" y="813"/>
                    <a:pt x="3121" y="1742"/>
                    <a:pt x="1358" y="2787"/>
                  </a:cubicBezTo>
                  <a:cubicBezTo>
                    <a:pt x="-405" y="3832"/>
                    <a:pt x="-846" y="4994"/>
                    <a:pt x="2460" y="7084"/>
                  </a:cubicBezTo>
                  <a:cubicBezTo>
                    <a:pt x="5766" y="9174"/>
                    <a:pt x="12819" y="12194"/>
                    <a:pt x="16566" y="14400"/>
                  </a:cubicBezTo>
                  <a:cubicBezTo>
                    <a:pt x="20313" y="16607"/>
                    <a:pt x="20754" y="18000"/>
                    <a:pt x="18550" y="19045"/>
                  </a:cubicBezTo>
                  <a:cubicBezTo>
                    <a:pt x="16346" y="20090"/>
                    <a:pt x="11497" y="20787"/>
                    <a:pt x="6648" y="21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9" name="Line"/>
            <p:cNvSpPr/>
            <p:nvPr/>
          </p:nvSpPr>
          <p:spPr>
            <a:xfrm>
              <a:off x="5420455" y="3562217"/>
              <a:ext cx="253007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09" y="16200"/>
                    <a:pt x="12218" y="10800"/>
                    <a:pt x="15818" y="7200"/>
                  </a:cubicBezTo>
                  <a:cubicBezTo>
                    <a:pt x="19418" y="3600"/>
                    <a:pt x="20509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0" name="Line"/>
            <p:cNvSpPr/>
            <p:nvPr/>
          </p:nvSpPr>
          <p:spPr>
            <a:xfrm>
              <a:off x="5581459" y="3509973"/>
              <a:ext cx="129618" cy="121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349" fill="norm" stroke="1" extrusionOk="0">
                  <a:moveTo>
                    <a:pt x="0" y="5149"/>
                  </a:moveTo>
                  <a:cubicBezTo>
                    <a:pt x="1271" y="3349"/>
                    <a:pt x="2541" y="1549"/>
                    <a:pt x="4235" y="649"/>
                  </a:cubicBezTo>
                  <a:cubicBezTo>
                    <a:pt x="5929" y="-251"/>
                    <a:pt x="8047" y="-251"/>
                    <a:pt x="11012" y="874"/>
                  </a:cubicBezTo>
                  <a:cubicBezTo>
                    <a:pt x="13976" y="1999"/>
                    <a:pt x="17788" y="4249"/>
                    <a:pt x="19694" y="7624"/>
                  </a:cubicBezTo>
                  <a:cubicBezTo>
                    <a:pt x="21600" y="10999"/>
                    <a:pt x="21600" y="15499"/>
                    <a:pt x="21388" y="17974"/>
                  </a:cubicBezTo>
                  <a:cubicBezTo>
                    <a:pt x="21176" y="20449"/>
                    <a:pt x="20753" y="20899"/>
                    <a:pt x="20329" y="213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1" name="Line"/>
            <p:cNvSpPr/>
            <p:nvPr/>
          </p:nvSpPr>
          <p:spPr>
            <a:xfrm>
              <a:off x="5714538" y="3514857"/>
              <a:ext cx="227263" cy="177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153" fill="norm" stroke="1" extrusionOk="0">
                  <a:moveTo>
                    <a:pt x="18462" y="1987"/>
                  </a:moveTo>
                  <a:cubicBezTo>
                    <a:pt x="17502" y="770"/>
                    <a:pt x="16542" y="-447"/>
                    <a:pt x="13902" y="161"/>
                  </a:cubicBezTo>
                  <a:cubicBezTo>
                    <a:pt x="11262" y="770"/>
                    <a:pt x="6942" y="3204"/>
                    <a:pt x="4302" y="5029"/>
                  </a:cubicBezTo>
                  <a:cubicBezTo>
                    <a:pt x="1662" y="6854"/>
                    <a:pt x="702" y="8071"/>
                    <a:pt x="222" y="9440"/>
                  </a:cubicBezTo>
                  <a:cubicBezTo>
                    <a:pt x="-258" y="10809"/>
                    <a:pt x="-258" y="12330"/>
                    <a:pt x="3342" y="14308"/>
                  </a:cubicBezTo>
                  <a:cubicBezTo>
                    <a:pt x="6942" y="16285"/>
                    <a:pt x="14142" y="18719"/>
                    <a:pt x="21342" y="211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2" name="Line"/>
            <p:cNvSpPr/>
            <p:nvPr/>
          </p:nvSpPr>
          <p:spPr>
            <a:xfrm>
              <a:off x="5276002" y="4127932"/>
              <a:ext cx="182788" cy="292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164" fill="norm" stroke="1" extrusionOk="0">
                  <a:moveTo>
                    <a:pt x="3457" y="2887"/>
                  </a:moveTo>
                  <a:cubicBezTo>
                    <a:pt x="3157" y="7318"/>
                    <a:pt x="2857" y="11749"/>
                    <a:pt x="2257" y="14980"/>
                  </a:cubicBezTo>
                  <a:cubicBezTo>
                    <a:pt x="1657" y="18211"/>
                    <a:pt x="757" y="20241"/>
                    <a:pt x="307" y="20795"/>
                  </a:cubicBezTo>
                  <a:cubicBezTo>
                    <a:pt x="-143" y="21349"/>
                    <a:pt x="-143" y="20426"/>
                    <a:pt x="607" y="17472"/>
                  </a:cubicBezTo>
                  <a:cubicBezTo>
                    <a:pt x="1357" y="14518"/>
                    <a:pt x="2857" y="9534"/>
                    <a:pt x="4807" y="6211"/>
                  </a:cubicBezTo>
                  <a:cubicBezTo>
                    <a:pt x="6757" y="2887"/>
                    <a:pt x="9157" y="1226"/>
                    <a:pt x="11107" y="487"/>
                  </a:cubicBezTo>
                  <a:cubicBezTo>
                    <a:pt x="13057" y="-251"/>
                    <a:pt x="14557" y="-66"/>
                    <a:pt x="15307" y="487"/>
                  </a:cubicBezTo>
                  <a:cubicBezTo>
                    <a:pt x="16057" y="1041"/>
                    <a:pt x="16057" y="1964"/>
                    <a:pt x="14407" y="3626"/>
                  </a:cubicBezTo>
                  <a:cubicBezTo>
                    <a:pt x="12757" y="5287"/>
                    <a:pt x="9457" y="7687"/>
                    <a:pt x="6907" y="9441"/>
                  </a:cubicBezTo>
                  <a:cubicBezTo>
                    <a:pt x="4357" y="11195"/>
                    <a:pt x="2557" y="12303"/>
                    <a:pt x="1507" y="13318"/>
                  </a:cubicBezTo>
                  <a:cubicBezTo>
                    <a:pt x="457" y="14334"/>
                    <a:pt x="157" y="15257"/>
                    <a:pt x="3607" y="16549"/>
                  </a:cubicBezTo>
                  <a:cubicBezTo>
                    <a:pt x="7057" y="17841"/>
                    <a:pt x="14257" y="19503"/>
                    <a:pt x="21457" y="211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3" name="Line"/>
            <p:cNvSpPr/>
            <p:nvPr/>
          </p:nvSpPr>
          <p:spPr>
            <a:xfrm>
              <a:off x="5474123" y="4344234"/>
              <a:ext cx="176338" cy="53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4" name="Line"/>
            <p:cNvSpPr/>
            <p:nvPr/>
          </p:nvSpPr>
          <p:spPr>
            <a:xfrm>
              <a:off x="5619793" y="4295283"/>
              <a:ext cx="190467" cy="148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291" fill="norm" stroke="1" extrusionOk="0">
                  <a:moveTo>
                    <a:pt x="0" y="1521"/>
                  </a:moveTo>
                  <a:cubicBezTo>
                    <a:pt x="6048" y="1155"/>
                    <a:pt x="12096" y="789"/>
                    <a:pt x="15984" y="423"/>
                  </a:cubicBezTo>
                  <a:cubicBezTo>
                    <a:pt x="19872" y="57"/>
                    <a:pt x="21600" y="-309"/>
                    <a:pt x="21456" y="423"/>
                  </a:cubicBezTo>
                  <a:cubicBezTo>
                    <a:pt x="21312" y="1155"/>
                    <a:pt x="19296" y="2986"/>
                    <a:pt x="17568" y="5183"/>
                  </a:cubicBezTo>
                  <a:cubicBezTo>
                    <a:pt x="15840" y="7379"/>
                    <a:pt x="14400" y="9942"/>
                    <a:pt x="13536" y="12138"/>
                  </a:cubicBezTo>
                  <a:cubicBezTo>
                    <a:pt x="12672" y="14335"/>
                    <a:pt x="12384" y="16166"/>
                    <a:pt x="12816" y="17630"/>
                  </a:cubicBezTo>
                  <a:cubicBezTo>
                    <a:pt x="13248" y="19094"/>
                    <a:pt x="14400" y="20193"/>
                    <a:pt x="15552" y="212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5" name="Line"/>
            <p:cNvSpPr/>
            <p:nvPr/>
          </p:nvSpPr>
          <p:spPr>
            <a:xfrm>
              <a:off x="5893156" y="4225737"/>
              <a:ext cx="232650" cy="179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408" fill="norm" stroke="1" extrusionOk="0">
                  <a:moveTo>
                    <a:pt x="14175" y="5893"/>
                  </a:moveTo>
                  <a:cubicBezTo>
                    <a:pt x="14640" y="4067"/>
                    <a:pt x="15104" y="2242"/>
                    <a:pt x="14756" y="1177"/>
                  </a:cubicBezTo>
                  <a:cubicBezTo>
                    <a:pt x="14407" y="112"/>
                    <a:pt x="13246" y="-192"/>
                    <a:pt x="11504" y="112"/>
                  </a:cubicBezTo>
                  <a:cubicBezTo>
                    <a:pt x="9762" y="416"/>
                    <a:pt x="7440" y="1329"/>
                    <a:pt x="5233" y="3154"/>
                  </a:cubicBezTo>
                  <a:cubicBezTo>
                    <a:pt x="3027" y="4980"/>
                    <a:pt x="937" y="7718"/>
                    <a:pt x="240" y="10912"/>
                  </a:cubicBezTo>
                  <a:cubicBezTo>
                    <a:pt x="-457" y="14107"/>
                    <a:pt x="240" y="17757"/>
                    <a:pt x="3956" y="19583"/>
                  </a:cubicBezTo>
                  <a:cubicBezTo>
                    <a:pt x="7672" y="21408"/>
                    <a:pt x="14408" y="21408"/>
                    <a:pt x="21143" y="214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6" name="Line"/>
            <p:cNvSpPr/>
            <p:nvPr/>
          </p:nvSpPr>
          <p:spPr>
            <a:xfrm>
              <a:off x="7201436" y="3477882"/>
              <a:ext cx="2860572" cy="2014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585" fill="norm" stroke="1" extrusionOk="0">
                  <a:moveTo>
                    <a:pt x="19908" y="0"/>
                  </a:moveTo>
                  <a:cubicBezTo>
                    <a:pt x="20139" y="493"/>
                    <a:pt x="20370" y="986"/>
                    <a:pt x="20582" y="1752"/>
                  </a:cubicBezTo>
                  <a:cubicBezTo>
                    <a:pt x="20794" y="2519"/>
                    <a:pt x="20986" y="3559"/>
                    <a:pt x="21131" y="4449"/>
                  </a:cubicBezTo>
                  <a:cubicBezTo>
                    <a:pt x="21275" y="5338"/>
                    <a:pt x="21371" y="6078"/>
                    <a:pt x="21448" y="6967"/>
                  </a:cubicBezTo>
                  <a:cubicBezTo>
                    <a:pt x="21525" y="7857"/>
                    <a:pt x="21583" y="8897"/>
                    <a:pt x="21525" y="9842"/>
                  </a:cubicBezTo>
                  <a:cubicBezTo>
                    <a:pt x="21467" y="10786"/>
                    <a:pt x="21294" y="11635"/>
                    <a:pt x="21005" y="12429"/>
                  </a:cubicBezTo>
                  <a:cubicBezTo>
                    <a:pt x="20717" y="13223"/>
                    <a:pt x="20312" y="13962"/>
                    <a:pt x="19802" y="14605"/>
                  </a:cubicBezTo>
                  <a:cubicBezTo>
                    <a:pt x="19292" y="15249"/>
                    <a:pt x="18676" y="15796"/>
                    <a:pt x="18002" y="16234"/>
                  </a:cubicBezTo>
                  <a:cubicBezTo>
                    <a:pt x="17328" y="16672"/>
                    <a:pt x="16597" y="17001"/>
                    <a:pt x="15885" y="17302"/>
                  </a:cubicBezTo>
                  <a:cubicBezTo>
                    <a:pt x="15172" y="17603"/>
                    <a:pt x="14479" y="17877"/>
                    <a:pt x="13767" y="18123"/>
                  </a:cubicBezTo>
                  <a:cubicBezTo>
                    <a:pt x="13055" y="18370"/>
                    <a:pt x="12323" y="18589"/>
                    <a:pt x="11601" y="18780"/>
                  </a:cubicBezTo>
                  <a:cubicBezTo>
                    <a:pt x="10879" y="18972"/>
                    <a:pt x="10167" y="19136"/>
                    <a:pt x="9484" y="19287"/>
                  </a:cubicBezTo>
                  <a:cubicBezTo>
                    <a:pt x="8800" y="19437"/>
                    <a:pt x="8146" y="19574"/>
                    <a:pt x="7433" y="19711"/>
                  </a:cubicBezTo>
                  <a:cubicBezTo>
                    <a:pt x="6721" y="19848"/>
                    <a:pt x="5951" y="19985"/>
                    <a:pt x="5229" y="20149"/>
                  </a:cubicBezTo>
                  <a:cubicBezTo>
                    <a:pt x="4507" y="20313"/>
                    <a:pt x="3833" y="20505"/>
                    <a:pt x="3217" y="20697"/>
                  </a:cubicBezTo>
                  <a:cubicBezTo>
                    <a:pt x="2601" y="20888"/>
                    <a:pt x="2043" y="21080"/>
                    <a:pt x="1571" y="21230"/>
                  </a:cubicBezTo>
                  <a:cubicBezTo>
                    <a:pt x="1100" y="21381"/>
                    <a:pt x="715" y="21490"/>
                    <a:pt x="445" y="21545"/>
                  </a:cubicBezTo>
                  <a:cubicBezTo>
                    <a:pt x="176" y="21600"/>
                    <a:pt x="22" y="21600"/>
                    <a:pt x="2" y="21532"/>
                  </a:cubicBezTo>
                  <a:cubicBezTo>
                    <a:pt x="-17" y="21463"/>
                    <a:pt x="99" y="21326"/>
                    <a:pt x="204" y="21217"/>
                  </a:cubicBezTo>
                  <a:cubicBezTo>
                    <a:pt x="310" y="21107"/>
                    <a:pt x="407" y="21025"/>
                    <a:pt x="503" y="209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7" name="Line"/>
            <p:cNvSpPr/>
            <p:nvPr/>
          </p:nvSpPr>
          <p:spPr>
            <a:xfrm>
              <a:off x="7143577" y="5241255"/>
              <a:ext cx="247257" cy="34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1600" fill="norm" stroke="1" extrusionOk="0">
                  <a:moveTo>
                    <a:pt x="21109" y="0"/>
                  </a:moveTo>
                  <a:cubicBezTo>
                    <a:pt x="16091" y="1760"/>
                    <a:pt x="11073" y="3520"/>
                    <a:pt x="7254" y="5680"/>
                  </a:cubicBezTo>
                  <a:cubicBezTo>
                    <a:pt x="3436" y="7840"/>
                    <a:pt x="818" y="10400"/>
                    <a:pt x="164" y="12880"/>
                  </a:cubicBezTo>
                  <a:cubicBezTo>
                    <a:pt x="-491" y="15360"/>
                    <a:pt x="818" y="17760"/>
                    <a:pt x="4091" y="19200"/>
                  </a:cubicBezTo>
                  <a:cubicBezTo>
                    <a:pt x="7364" y="20640"/>
                    <a:pt x="12600" y="21120"/>
                    <a:pt x="1783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8" name="Line"/>
            <p:cNvSpPr/>
            <p:nvPr/>
          </p:nvSpPr>
          <p:spPr>
            <a:xfrm>
              <a:off x="1981813" y="5691567"/>
              <a:ext cx="264571" cy="270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159" fill="norm" stroke="1" extrusionOk="0">
                  <a:moveTo>
                    <a:pt x="21501" y="759"/>
                  </a:moveTo>
                  <a:cubicBezTo>
                    <a:pt x="19009" y="159"/>
                    <a:pt x="16516" y="-441"/>
                    <a:pt x="13505" y="459"/>
                  </a:cubicBezTo>
                  <a:cubicBezTo>
                    <a:pt x="10493" y="1359"/>
                    <a:pt x="6963" y="3759"/>
                    <a:pt x="4366" y="5959"/>
                  </a:cubicBezTo>
                  <a:cubicBezTo>
                    <a:pt x="1770" y="8159"/>
                    <a:pt x="109" y="10159"/>
                    <a:pt x="5" y="12259"/>
                  </a:cubicBezTo>
                  <a:cubicBezTo>
                    <a:pt x="-99" y="14359"/>
                    <a:pt x="1355" y="16559"/>
                    <a:pt x="4055" y="18059"/>
                  </a:cubicBezTo>
                  <a:cubicBezTo>
                    <a:pt x="6755" y="19559"/>
                    <a:pt x="10701" y="20359"/>
                    <a:pt x="14647" y="211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9" name="Line"/>
            <p:cNvSpPr/>
            <p:nvPr/>
          </p:nvSpPr>
          <p:spPr>
            <a:xfrm>
              <a:off x="2292384" y="5877603"/>
              <a:ext cx="230007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0" name="Line"/>
            <p:cNvSpPr/>
            <p:nvPr/>
          </p:nvSpPr>
          <p:spPr>
            <a:xfrm>
              <a:off x="2422721" y="5818322"/>
              <a:ext cx="231637" cy="128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260" fill="norm" stroke="1" extrusionOk="0">
                  <a:moveTo>
                    <a:pt x="0" y="2201"/>
                  </a:moveTo>
                  <a:cubicBezTo>
                    <a:pt x="939" y="931"/>
                    <a:pt x="1878" y="-340"/>
                    <a:pt x="4813" y="84"/>
                  </a:cubicBezTo>
                  <a:cubicBezTo>
                    <a:pt x="7748" y="507"/>
                    <a:pt x="12678" y="2625"/>
                    <a:pt x="15730" y="4319"/>
                  </a:cubicBezTo>
                  <a:cubicBezTo>
                    <a:pt x="18783" y="6013"/>
                    <a:pt x="19957" y="7284"/>
                    <a:pt x="20661" y="8978"/>
                  </a:cubicBezTo>
                  <a:cubicBezTo>
                    <a:pt x="21365" y="10672"/>
                    <a:pt x="21600" y="12789"/>
                    <a:pt x="20661" y="14907"/>
                  </a:cubicBezTo>
                  <a:cubicBezTo>
                    <a:pt x="19722" y="17025"/>
                    <a:pt x="17609" y="19142"/>
                    <a:pt x="15496" y="212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1" name="Line"/>
            <p:cNvSpPr/>
            <p:nvPr/>
          </p:nvSpPr>
          <p:spPr>
            <a:xfrm>
              <a:off x="2782445" y="5822458"/>
              <a:ext cx="115621" cy="147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9" h="21443" fill="norm" stroke="1" extrusionOk="0">
                  <a:moveTo>
                    <a:pt x="20359" y="1333"/>
                  </a:moveTo>
                  <a:cubicBezTo>
                    <a:pt x="15859" y="588"/>
                    <a:pt x="11359" y="-157"/>
                    <a:pt x="8209" y="29"/>
                  </a:cubicBezTo>
                  <a:cubicBezTo>
                    <a:pt x="5059" y="215"/>
                    <a:pt x="3259" y="1333"/>
                    <a:pt x="1684" y="3940"/>
                  </a:cubicBezTo>
                  <a:cubicBezTo>
                    <a:pt x="109" y="6546"/>
                    <a:pt x="-1241" y="10643"/>
                    <a:pt x="1909" y="13809"/>
                  </a:cubicBezTo>
                  <a:cubicBezTo>
                    <a:pt x="5059" y="16974"/>
                    <a:pt x="12709" y="19209"/>
                    <a:pt x="20359" y="214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2" name="Line"/>
            <p:cNvSpPr/>
            <p:nvPr/>
          </p:nvSpPr>
          <p:spPr>
            <a:xfrm>
              <a:off x="3097403" y="5793267"/>
              <a:ext cx="176338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3" name="Line"/>
            <p:cNvSpPr/>
            <p:nvPr/>
          </p:nvSpPr>
          <p:spPr>
            <a:xfrm>
              <a:off x="3135115" y="5800934"/>
              <a:ext cx="138626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600" fill="norm" stroke="1" extrusionOk="0">
                  <a:moveTo>
                    <a:pt x="21303" y="0"/>
                  </a:moveTo>
                  <a:cubicBezTo>
                    <a:pt x="18947" y="0"/>
                    <a:pt x="16590" y="0"/>
                    <a:pt x="13252" y="1800"/>
                  </a:cubicBezTo>
                  <a:cubicBezTo>
                    <a:pt x="9914" y="3600"/>
                    <a:pt x="5594" y="7200"/>
                    <a:pt x="3041" y="9818"/>
                  </a:cubicBezTo>
                  <a:cubicBezTo>
                    <a:pt x="488" y="12436"/>
                    <a:pt x="-297" y="14073"/>
                    <a:pt x="96" y="15873"/>
                  </a:cubicBezTo>
                  <a:cubicBezTo>
                    <a:pt x="488" y="17673"/>
                    <a:pt x="2059" y="19636"/>
                    <a:pt x="363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4" name="Line"/>
            <p:cNvSpPr/>
            <p:nvPr/>
          </p:nvSpPr>
          <p:spPr>
            <a:xfrm>
              <a:off x="3421690" y="5750991"/>
              <a:ext cx="181725" cy="195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472" fill="norm" stroke="1" extrusionOk="0">
                  <a:moveTo>
                    <a:pt x="21332" y="2116"/>
                  </a:moveTo>
                  <a:cubicBezTo>
                    <a:pt x="20432" y="994"/>
                    <a:pt x="19532" y="-128"/>
                    <a:pt x="16532" y="12"/>
                  </a:cubicBezTo>
                  <a:cubicBezTo>
                    <a:pt x="13532" y="153"/>
                    <a:pt x="8432" y="1555"/>
                    <a:pt x="4982" y="4220"/>
                  </a:cubicBezTo>
                  <a:cubicBezTo>
                    <a:pt x="1532" y="6885"/>
                    <a:pt x="-268" y="10812"/>
                    <a:pt x="32" y="13898"/>
                  </a:cubicBezTo>
                  <a:cubicBezTo>
                    <a:pt x="332" y="16984"/>
                    <a:pt x="2732" y="19228"/>
                    <a:pt x="6032" y="20350"/>
                  </a:cubicBezTo>
                  <a:cubicBezTo>
                    <a:pt x="9332" y="21472"/>
                    <a:pt x="13532" y="21472"/>
                    <a:pt x="17732" y="214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5" name="Line"/>
            <p:cNvSpPr/>
            <p:nvPr/>
          </p:nvSpPr>
          <p:spPr>
            <a:xfrm>
              <a:off x="3687750" y="5823935"/>
              <a:ext cx="268340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7" y="15840"/>
                    <a:pt x="1234" y="10080"/>
                    <a:pt x="4834" y="6480"/>
                  </a:cubicBezTo>
                  <a:cubicBezTo>
                    <a:pt x="8434" y="2880"/>
                    <a:pt x="15017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6" name="Line"/>
            <p:cNvSpPr/>
            <p:nvPr/>
          </p:nvSpPr>
          <p:spPr>
            <a:xfrm>
              <a:off x="3879420" y="5770267"/>
              <a:ext cx="107337" cy="157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2" fill="norm" stroke="1" extrusionOk="0">
                  <a:moveTo>
                    <a:pt x="0" y="0"/>
                  </a:moveTo>
                  <a:cubicBezTo>
                    <a:pt x="6171" y="2090"/>
                    <a:pt x="12343" y="4181"/>
                    <a:pt x="16200" y="5923"/>
                  </a:cubicBezTo>
                  <a:cubicBezTo>
                    <a:pt x="20057" y="7665"/>
                    <a:pt x="21600" y="9058"/>
                    <a:pt x="21600" y="11323"/>
                  </a:cubicBezTo>
                  <a:cubicBezTo>
                    <a:pt x="21600" y="13587"/>
                    <a:pt x="20057" y="16723"/>
                    <a:pt x="18000" y="18639"/>
                  </a:cubicBezTo>
                  <a:cubicBezTo>
                    <a:pt x="15943" y="20555"/>
                    <a:pt x="13371" y="21252"/>
                    <a:pt x="12600" y="21426"/>
                  </a:cubicBezTo>
                  <a:cubicBezTo>
                    <a:pt x="11829" y="21600"/>
                    <a:pt x="12857" y="21252"/>
                    <a:pt x="13886" y="209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7" name="Line"/>
            <p:cNvSpPr/>
            <p:nvPr/>
          </p:nvSpPr>
          <p:spPr>
            <a:xfrm>
              <a:off x="4090207" y="5779680"/>
              <a:ext cx="218558" cy="166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1" h="21376" fill="norm" stroke="1" extrusionOk="0">
                  <a:moveTo>
                    <a:pt x="14364" y="4685"/>
                  </a:moveTo>
                  <a:cubicBezTo>
                    <a:pt x="14118" y="3049"/>
                    <a:pt x="13873" y="1412"/>
                    <a:pt x="13136" y="594"/>
                  </a:cubicBezTo>
                  <a:cubicBezTo>
                    <a:pt x="12400" y="-224"/>
                    <a:pt x="11173" y="-224"/>
                    <a:pt x="8964" y="758"/>
                  </a:cubicBezTo>
                  <a:cubicBezTo>
                    <a:pt x="6755" y="1740"/>
                    <a:pt x="3564" y="3703"/>
                    <a:pt x="1723" y="5503"/>
                  </a:cubicBezTo>
                  <a:cubicBezTo>
                    <a:pt x="-118" y="7303"/>
                    <a:pt x="-609" y="8940"/>
                    <a:pt x="864" y="11231"/>
                  </a:cubicBezTo>
                  <a:cubicBezTo>
                    <a:pt x="2336" y="13521"/>
                    <a:pt x="5773" y="16467"/>
                    <a:pt x="9455" y="18267"/>
                  </a:cubicBezTo>
                  <a:cubicBezTo>
                    <a:pt x="13136" y="20067"/>
                    <a:pt x="17064" y="20721"/>
                    <a:pt x="20991" y="213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8" name="Line"/>
            <p:cNvSpPr/>
            <p:nvPr/>
          </p:nvSpPr>
          <p:spPr>
            <a:xfrm>
              <a:off x="4753440" y="5900603"/>
              <a:ext cx="368009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50" y="18000"/>
                    <a:pt x="8100" y="14400"/>
                    <a:pt x="11700" y="10800"/>
                  </a:cubicBezTo>
                  <a:cubicBezTo>
                    <a:pt x="15300" y="7200"/>
                    <a:pt x="18450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9" name="Line"/>
            <p:cNvSpPr/>
            <p:nvPr/>
          </p:nvSpPr>
          <p:spPr>
            <a:xfrm>
              <a:off x="4975778" y="5777934"/>
              <a:ext cx="15335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4741"/>
                    <a:pt x="14400" y="9483"/>
                    <a:pt x="18000" y="13083"/>
                  </a:cubicBezTo>
                  <a:cubicBezTo>
                    <a:pt x="21600" y="16683"/>
                    <a:pt x="21600" y="1914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0" name="Line"/>
            <p:cNvSpPr/>
            <p:nvPr/>
          </p:nvSpPr>
          <p:spPr>
            <a:xfrm>
              <a:off x="5498438" y="5869936"/>
              <a:ext cx="213358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9" h="21600" fill="norm" stroke="1" extrusionOk="0">
                  <a:moveTo>
                    <a:pt x="20969" y="0"/>
                  </a:moveTo>
                  <a:cubicBezTo>
                    <a:pt x="15946" y="1326"/>
                    <a:pt x="10922" y="2653"/>
                    <a:pt x="7406" y="4642"/>
                  </a:cubicBezTo>
                  <a:cubicBezTo>
                    <a:pt x="3890" y="6632"/>
                    <a:pt x="1881" y="9284"/>
                    <a:pt x="750" y="11274"/>
                  </a:cubicBezTo>
                  <a:cubicBezTo>
                    <a:pt x="-380" y="13263"/>
                    <a:pt x="-631" y="14589"/>
                    <a:pt x="2885" y="16200"/>
                  </a:cubicBezTo>
                  <a:cubicBezTo>
                    <a:pt x="6402" y="17810"/>
                    <a:pt x="13685" y="19705"/>
                    <a:pt x="2096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1" name="Line"/>
            <p:cNvSpPr/>
            <p:nvPr/>
          </p:nvSpPr>
          <p:spPr>
            <a:xfrm>
              <a:off x="5796130" y="6038606"/>
              <a:ext cx="337343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55" y="15600"/>
                    <a:pt x="4909" y="9600"/>
                    <a:pt x="8509" y="6000"/>
                  </a:cubicBezTo>
                  <a:cubicBezTo>
                    <a:pt x="12109" y="2400"/>
                    <a:pt x="16855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2" name="Line"/>
            <p:cNvSpPr/>
            <p:nvPr/>
          </p:nvSpPr>
          <p:spPr>
            <a:xfrm>
              <a:off x="6049136" y="5971807"/>
              <a:ext cx="142117" cy="158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0972" fill="norm" stroke="1" extrusionOk="0">
                  <a:moveTo>
                    <a:pt x="0" y="722"/>
                  </a:moveTo>
                  <a:cubicBezTo>
                    <a:pt x="1929" y="47"/>
                    <a:pt x="3857" y="-628"/>
                    <a:pt x="7329" y="1059"/>
                  </a:cubicBezTo>
                  <a:cubicBezTo>
                    <a:pt x="10800" y="2747"/>
                    <a:pt x="15814" y="6797"/>
                    <a:pt x="18514" y="9666"/>
                  </a:cubicBezTo>
                  <a:cubicBezTo>
                    <a:pt x="21214" y="12535"/>
                    <a:pt x="21600" y="14222"/>
                    <a:pt x="21407" y="15910"/>
                  </a:cubicBezTo>
                  <a:cubicBezTo>
                    <a:pt x="21214" y="17597"/>
                    <a:pt x="20443" y="19285"/>
                    <a:pt x="20057" y="20128"/>
                  </a:cubicBezTo>
                  <a:cubicBezTo>
                    <a:pt x="19671" y="20972"/>
                    <a:pt x="19671" y="20972"/>
                    <a:pt x="19671" y="209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3" name="Line"/>
            <p:cNvSpPr/>
            <p:nvPr/>
          </p:nvSpPr>
          <p:spPr>
            <a:xfrm>
              <a:off x="6273589" y="5951148"/>
              <a:ext cx="135889" cy="197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091" fill="norm" stroke="1" extrusionOk="0">
                  <a:moveTo>
                    <a:pt x="21269" y="2795"/>
                  </a:moveTo>
                  <a:cubicBezTo>
                    <a:pt x="20069" y="1701"/>
                    <a:pt x="18869" y="607"/>
                    <a:pt x="16069" y="197"/>
                  </a:cubicBezTo>
                  <a:cubicBezTo>
                    <a:pt x="13269" y="-213"/>
                    <a:pt x="8869" y="60"/>
                    <a:pt x="5869" y="607"/>
                  </a:cubicBezTo>
                  <a:cubicBezTo>
                    <a:pt x="2869" y="1154"/>
                    <a:pt x="1269" y="1974"/>
                    <a:pt x="469" y="3068"/>
                  </a:cubicBezTo>
                  <a:cubicBezTo>
                    <a:pt x="-331" y="4162"/>
                    <a:pt x="-331" y="5529"/>
                    <a:pt x="2269" y="7853"/>
                  </a:cubicBezTo>
                  <a:cubicBezTo>
                    <a:pt x="4869" y="10177"/>
                    <a:pt x="10069" y="13458"/>
                    <a:pt x="13069" y="15782"/>
                  </a:cubicBezTo>
                  <a:cubicBezTo>
                    <a:pt x="16069" y="18106"/>
                    <a:pt x="16869" y="19473"/>
                    <a:pt x="15669" y="20293"/>
                  </a:cubicBezTo>
                  <a:cubicBezTo>
                    <a:pt x="14469" y="21114"/>
                    <a:pt x="11269" y="21387"/>
                    <a:pt x="9269" y="20703"/>
                  </a:cubicBezTo>
                  <a:cubicBezTo>
                    <a:pt x="7269" y="20020"/>
                    <a:pt x="6469" y="18379"/>
                    <a:pt x="5669" y="167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4" name="Line"/>
            <p:cNvSpPr/>
            <p:nvPr/>
          </p:nvSpPr>
          <p:spPr>
            <a:xfrm>
              <a:off x="6562814" y="6002326"/>
              <a:ext cx="207006" cy="166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7" fill="norm" stroke="1" extrusionOk="0">
                  <a:moveTo>
                    <a:pt x="0" y="1701"/>
                  </a:moveTo>
                  <a:cubicBezTo>
                    <a:pt x="1067" y="719"/>
                    <a:pt x="2133" y="-263"/>
                    <a:pt x="3200" y="64"/>
                  </a:cubicBezTo>
                  <a:cubicBezTo>
                    <a:pt x="4267" y="392"/>
                    <a:pt x="5333" y="2028"/>
                    <a:pt x="8400" y="5792"/>
                  </a:cubicBezTo>
                  <a:cubicBezTo>
                    <a:pt x="11467" y="9555"/>
                    <a:pt x="16533" y="15446"/>
                    <a:pt x="21600" y="213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5" name="Line"/>
            <p:cNvSpPr/>
            <p:nvPr/>
          </p:nvSpPr>
          <p:spPr>
            <a:xfrm>
              <a:off x="6618080" y="6053940"/>
              <a:ext cx="151740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600" fill="norm" stroke="1" extrusionOk="0">
                  <a:moveTo>
                    <a:pt x="21375" y="0"/>
                  </a:moveTo>
                  <a:cubicBezTo>
                    <a:pt x="15975" y="3411"/>
                    <a:pt x="10575" y="6821"/>
                    <a:pt x="6975" y="9284"/>
                  </a:cubicBezTo>
                  <a:cubicBezTo>
                    <a:pt x="3375" y="11747"/>
                    <a:pt x="1575" y="13263"/>
                    <a:pt x="675" y="14968"/>
                  </a:cubicBezTo>
                  <a:cubicBezTo>
                    <a:pt x="-225" y="16674"/>
                    <a:pt x="-225" y="18568"/>
                    <a:pt x="675" y="19705"/>
                  </a:cubicBezTo>
                  <a:cubicBezTo>
                    <a:pt x="1575" y="20842"/>
                    <a:pt x="3375" y="21221"/>
                    <a:pt x="4815" y="21411"/>
                  </a:cubicBezTo>
                  <a:cubicBezTo>
                    <a:pt x="6255" y="21600"/>
                    <a:pt x="7335" y="21600"/>
                    <a:pt x="84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6" name="Line"/>
            <p:cNvSpPr/>
            <p:nvPr/>
          </p:nvSpPr>
          <p:spPr>
            <a:xfrm>
              <a:off x="6880988" y="6000272"/>
              <a:ext cx="126530" cy="213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6" h="21522" fill="norm" stroke="1" extrusionOk="0">
                  <a:moveTo>
                    <a:pt x="19315" y="1543"/>
                  </a:moveTo>
                  <a:cubicBezTo>
                    <a:pt x="17654" y="771"/>
                    <a:pt x="15992" y="0"/>
                    <a:pt x="12669" y="0"/>
                  </a:cubicBezTo>
                  <a:cubicBezTo>
                    <a:pt x="9346" y="0"/>
                    <a:pt x="4362" y="771"/>
                    <a:pt x="1869" y="1800"/>
                  </a:cubicBezTo>
                  <a:cubicBezTo>
                    <a:pt x="-623" y="2829"/>
                    <a:pt x="-623" y="4114"/>
                    <a:pt x="1869" y="6171"/>
                  </a:cubicBezTo>
                  <a:cubicBezTo>
                    <a:pt x="4362" y="8229"/>
                    <a:pt x="9346" y="11057"/>
                    <a:pt x="12669" y="12857"/>
                  </a:cubicBezTo>
                  <a:cubicBezTo>
                    <a:pt x="15992" y="14657"/>
                    <a:pt x="17654" y="15429"/>
                    <a:pt x="18900" y="16457"/>
                  </a:cubicBezTo>
                  <a:cubicBezTo>
                    <a:pt x="20146" y="17486"/>
                    <a:pt x="20977" y="18771"/>
                    <a:pt x="20354" y="19671"/>
                  </a:cubicBezTo>
                  <a:cubicBezTo>
                    <a:pt x="19731" y="20571"/>
                    <a:pt x="17654" y="21086"/>
                    <a:pt x="15577" y="21343"/>
                  </a:cubicBezTo>
                  <a:cubicBezTo>
                    <a:pt x="13500" y="21600"/>
                    <a:pt x="11423" y="21600"/>
                    <a:pt x="9554" y="21214"/>
                  </a:cubicBezTo>
                  <a:cubicBezTo>
                    <a:pt x="7685" y="20829"/>
                    <a:pt x="6023" y="20057"/>
                    <a:pt x="4362" y="192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7" name="Line"/>
            <p:cNvSpPr/>
            <p:nvPr/>
          </p:nvSpPr>
          <p:spPr>
            <a:xfrm>
              <a:off x="7122493" y="6153609"/>
              <a:ext cx="398677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08" y="14400"/>
                    <a:pt x="9415" y="7200"/>
                    <a:pt x="13015" y="3600"/>
                  </a:cubicBezTo>
                  <a:cubicBezTo>
                    <a:pt x="16615" y="0"/>
                    <a:pt x="19108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8" name="Line"/>
            <p:cNvSpPr/>
            <p:nvPr/>
          </p:nvSpPr>
          <p:spPr>
            <a:xfrm>
              <a:off x="7337165" y="6076941"/>
              <a:ext cx="174788" cy="138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600" fill="norm" stroke="1" extrusionOk="0">
                  <a:moveTo>
                    <a:pt x="0" y="0"/>
                  </a:moveTo>
                  <a:cubicBezTo>
                    <a:pt x="4011" y="400"/>
                    <a:pt x="8023" y="800"/>
                    <a:pt x="11417" y="2400"/>
                  </a:cubicBezTo>
                  <a:cubicBezTo>
                    <a:pt x="14811" y="4000"/>
                    <a:pt x="17589" y="6800"/>
                    <a:pt x="19286" y="9200"/>
                  </a:cubicBezTo>
                  <a:cubicBezTo>
                    <a:pt x="20983" y="11600"/>
                    <a:pt x="21600" y="13600"/>
                    <a:pt x="20674" y="15600"/>
                  </a:cubicBezTo>
                  <a:cubicBezTo>
                    <a:pt x="19749" y="17600"/>
                    <a:pt x="17280" y="19600"/>
                    <a:pt x="1481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9" name="Line"/>
            <p:cNvSpPr/>
            <p:nvPr/>
          </p:nvSpPr>
          <p:spPr>
            <a:xfrm>
              <a:off x="7597275" y="6101934"/>
              <a:ext cx="199901" cy="174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356" fill="norm" stroke="1" extrusionOk="0">
                  <a:moveTo>
                    <a:pt x="18926" y="4452"/>
                  </a:moveTo>
                  <a:cubicBezTo>
                    <a:pt x="20020" y="2886"/>
                    <a:pt x="21114" y="1321"/>
                    <a:pt x="20703" y="539"/>
                  </a:cubicBezTo>
                  <a:cubicBezTo>
                    <a:pt x="20293" y="-244"/>
                    <a:pt x="18379" y="-244"/>
                    <a:pt x="15098" y="1008"/>
                  </a:cubicBezTo>
                  <a:cubicBezTo>
                    <a:pt x="11817" y="2260"/>
                    <a:pt x="7169" y="4765"/>
                    <a:pt x="4298" y="6486"/>
                  </a:cubicBezTo>
                  <a:cubicBezTo>
                    <a:pt x="1428" y="8208"/>
                    <a:pt x="334" y="9147"/>
                    <a:pt x="60" y="11026"/>
                  </a:cubicBezTo>
                  <a:cubicBezTo>
                    <a:pt x="-213" y="12904"/>
                    <a:pt x="334" y="15721"/>
                    <a:pt x="4025" y="17600"/>
                  </a:cubicBezTo>
                  <a:cubicBezTo>
                    <a:pt x="7716" y="19478"/>
                    <a:pt x="14552" y="20417"/>
                    <a:pt x="21387" y="213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0" name="Line"/>
            <p:cNvSpPr/>
            <p:nvPr/>
          </p:nvSpPr>
          <p:spPr>
            <a:xfrm>
              <a:off x="8203518" y="6168943"/>
              <a:ext cx="176338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1" name="Line"/>
            <p:cNvSpPr/>
            <p:nvPr/>
          </p:nvSpPr>
          <p:spPr>
            <a:xfrm>
              <a:off x="8372188" y="6107608"/>
              <a:ext cx="1" cy="153337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2" name="Line"/>
            <p:cNvSpPr/>
            <p:nvPr/>
          </p:nvSpPr>
          <p:spPr>
            <a:xfrm>
              <a:off x="8272519" y="6176609"/>
              <a:ext cx="199339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3" name="Line"/>
            <p:cNvSpPr/>
            <p:nvPr/>
          </p:nvSpPr>
          <p:spPr>
            <a:xfrm>
              <a:off x="3215575" y="2986579"/>
              <a:ext cx="265171" cy="220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0738" fill="norm" stroke="1" extrusionOk="0">
                  <a:moveTo>
                    <a:pt x="14418" y="7259"/>
                  </a:moveTo>
                  <a:cubicBezTo>
                    <a:pt x="14622" y="6059"/>
                    <a:pt x="14826" y="4859"/>
                    <a:pt x="14928" y="3659"/>
                  </a:cubicBezTo>
                  <a:cubicBezTo>
                    <a:pt x="15030" y="2459"/>
                    <a:pt x="15030" y="1259"/>
                    <a:pt x="14520" y="539"/>
                  </a:cubicBezTo>
                  <a:cubicBezTo>
                    <a:pt x="14011" y="-181"/>
                    <a:pt x="12992" y="-421"/>
                    <a:pt x="10547" y="1379"/>
                  </a:cubicBezTo>
                  <a:cubicBezTo>
                    <a:pt x="8101" y="3179"/>
                    <a:pt x="4230" y="7019"/>
                    <a:pt x="2090" y="9659"/>
                  </a:cubicBezTo>
                  <a:cubicBezTo>
                    <a:pt x="-49" y="12299"/>
                    <a:pt x="-457" y="13739"/>
                    <a:pt x="460" y="15659"/>
                  </a:cubicBezTo>
                  <a:cubicBezTo>
                    <a:pt x="1377" y="17579"/>
                    <a:pt x="3618" y="19979"/>
                    <a:pt x="7286" y="20579"/>
                  </a:cubicBezTo>
                  <a:cubicBezTo>
                    <a:pt x="10954" y="21179"/>
                    <a:pt x="16049" y="19979"/>
                    <a:pt x="21143" y="187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4" name="Line"/>
            <p:cNvSpPr/>
            <p:nvPr/>
          </p:nvSpPr>
          <p:spPr>
            <a:xfrm>
              <a:off x="3457744" y="3109873"/>
              <a:ext cx="329675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88" y="17100"/>
                    <a:pt x="9377" y="12600"/>
                    <a:pt x="12977" y="9000"/>
                  </a:cubicBezTo>
                  <a:cubicBezTo>
                    <a:pt x="16577" y="5400"/>
                    <a:pt x="19088" y="27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5" name="Line"/>
            <p:cNvSpPr/>
            <p:nvPr/>
          </p:nvSpPr>
          <p:spPr>
            <a:xfrm>
              <a:off x="3695416" y="3048539"/>
              <a:ext cx="110287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600" fill="norm" stroke="1" extrusionOk="0">
                  <a:moveTo>
                    <a:pt x="0" y="0"/>
                  </a:moveTo>
                  <a:cubicBezTo>
                    <a:pt x="4909" y="1029"/>
                    <a:pt x="9818" y="2057"/>
                    <a:pt x="13745" y="4457"/>
                  </a:cubicBezTo>
                  <a:cubicBezTo>
                    <a:pt x="17673" y="6857"/>
                    <a:pt x="20618" y="10629"/>
                    <a:pt x="21109" y="13200"/>
                  </a:cubicBezTo>
                  <a:cubicBezTo>
                    <a:pt x="21600" y="15771"/>
                    <a:pt x="19636" y="17143"/>
                    <a:pt x="17182" y="18343"/>
                  </a:cubicBezTo>
                  <a:cubicBezTo>
                    <a:pt x="14727" y="19543"/>
                    <a:pt x="11782" y="20571"/>
                    <a:pt x="883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6" name="Line"/>
            <p:cNvSpPr/>
            <p:nvPr/>
          </p:nvSpPr>
          <p:spPr>
            <a:xfrm>
              <a:off x="3894590" y="2962733"/>
              <a:ext cx="153502" cy="280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353" fill="norm" stroke="1" extrusionOk="0">
                  <a:moveTo>
                    <a:pt x="1068" y="1863"/>
                  </a:moveTo>
                  <a:cubicBezTo>
                    <a:pt x="2113" y="6728"/>
                    <a:pt x="3158" y="11593"/>
                    <a:pt x="3681" y="14609"/>
                  </a:cubicBezTo>
                  <a:cubicBezTo>
                    <a:pt x="4203" y="17625"/>
                    <a:pt x="4203" y="18793"/>
                    <a:pt x="3681" y="19766"/>
                  </a:cubicBezTo>
                  <a:cubicBezTo>
                    <a:pt x="3158" y="20739"/>
                    <a:pt x="2113" y="21517"/>
                    <a:pt x="1416" y="21322"/>
                  </a:cubicBezTo>
                  <a:cubicBezTo>
                    <a:pt x="720" y="21128"/>
                    <a:pt x="371" y="19960"/>
                    <a:pt x="894" y="16944"/>
                  </a:cubicBezTo>
                  <a:cubicBezTo>
                    <a:pt x="1416" y="13928"/>
                    <a:pt x="2810" y="9063"/>
                    <a:pt x="4378" y="6047"/>
                  </a:cubicBezTo>
                  <a:cubicBezTo>
                    <a:pt x="5945" y="3031"/>
                    <a:pt x="7687" y="1863"/>
                    <a:pt x="9429" y="1085"/>
                  </a:cubicBezTo>
                  <a:cubicBezTo>
                    <a:pt x="11171" y="306"/>
                    <a:pt x="12913" y="-83"/>
                    <a:pt x="14481" y="14"/>
                  </a:cubicBezTo>
                  <a:cubicBezTo>
                    <a:pt x="16049" y="112"/>
                    <a:pt x="17442" y="695"/>
                    <a:pt x="15874" y="2252"/>
                  </a:cubicBezTo>
                  <a:cubicBezTo>
                    <a:pt x="14307" y="3809"/>
                    <a:pt x="9778" y="6339"/>
                    <a:pt x="6642" y="7895"/>
                  </a:cubicBezTo>
                  <a:cubicBezTo>
                    <a:pt x="3507" y="9452"/>
                    <a:pt x="1765" y="10036"/>
                    <a:pt x="720" y="10814"/>
                  </a:cubicBezTo>
                  <a:cubicBezTo>
                    <a:pt x="-326" y="11593"/>
                    <a:pt x="-674" y="12566"/>
                    <a:pt x="2810" y="14122"/>
                  </a:cubicBezTo>
                  <a:cubicBezTo>
                    <a:pt x="6294" y="15679"/>
                    <a:pt x="13610" y="17820"/>
                    <a:pt x="20926" y="199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7" name="Line"/>
            <p:cNvSpPr/>
            <p:nvPr/>
          </p:nvSpPr>
          <p:spPr>
            <a:xfrm>
              <a:off x="8777003" y="6052981"/>
              <a:ext cx="254534" cy="200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161" fill="norm" stroke="1" extrusionOk="0">
                  <a:moveTo>
                    <a:pt x="13467" y="4961"/>
                  </a:moveTo>
                  <a:cubicBezTo>
                    <a:pt x="13044" y="3341"/>
                    <a:pt x="12620" y="1721"/>
                    <a:pt x="11773" y="776"/>
                  </a:cubicBezTo>
                  <a:cubicBezTo>
                    <a:pt x="10926" y="-169"/>
                    <a:pt x="9656" y="-439"/>
                    <a:pt x="7538" y="1046"/>
                  </a:cubicBezTo>
                  <a:cubicBezTo>
                    <a:pt x="5420" y="2531"/>
                    <a:pt x="2456" y="5771"/>
                    <a:pt x="973" y="8201"/>
                  </a:cubicBezTo>
                  <a:cubicBezTo>
                    <a:pt x="-509" y="10631"/>
                    <a:pt x="-509" y="12251"/>
                    <a:pt x="2456" y="14276"/>
                  </a:cubicBezTo>
                  <a:cubicBezTo>
                    <a:pt x="5420" y="16301"/>
                    <a:pt x="11350" y="18731"/>
                    <a:pt x="14950" y="19946"/>
                  </a:cubicBezTo>
                  <a:cubicBezTo>
                    <a:pt x="18550" y="21161"/>
                    <a:pt x="19820" y="21161"/>
                    <a:pt x="21091" y="211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8" name="Line"/>
            <p:cNvSpPr/>
            <p:nvPr/>
          </p:nvSpPr>
          <p:spPr>
            <a:xfrm>
              <a:off x="9039203" y="6184276"/>
              <a:ext cx="268341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9" name="Line"/>
            <p:cNvSpPr/>
            <p:nvPr/>
          </p:nvSpPr>
          <p:spPr>
            <a:xfrm>
              <a:off x="9322876" y="6127050"/>
              <a:ext cx="130971" cy="141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366" fill="norm" stroke="1" extrusionOk="0">
                  <a:moveTo>
                    <a:pt x="0" y="2852"/>
                  </a:moveTo>
                  <a:cubicBezTo>
                    <a:pt x="1662" y="1695"/>
                    <a:pt x="3323" y="537"/>
                    <a:pt x="6231" y="152"/>
                  </a:cubicBezTo>
                  <a:cubicBezTo>
                    <a:pt x="9139" y="-234"/>
                    <a:pt x="13292" y="152"/>
                    <a:pt x="16200" y="923"/>
                  </a:cubicBezTo>
                  <a:cubicBezTo>
                    <a:pt x="19108" y="1695"/>
                    <a:pt x="20769" y="2852"/>
                    <a:pt x="21185" y="5166"/>
                  </a:cubicBezTo>
                  <a:cubicBezTo>
                    <a:pt x="21600" y="7480"/>
                    <a:pt x="20769" y="10952"/>
                    <a:pt x="18485" y="13845"/>
                  </a:cubicBezTo>
                  <a:cubicBezTo>
                    <a:pt x="16200" y="16737"/>
                    <a:pt x="12462" y="19052"/>
                    <a:pt x="8723" y="213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0" name="Line"/>
            <p:cNvSpPr/>
            <p:nvPr/>
          </p:nvSpPr>
          <p:spPr>
            <a:xfrm>
              <a:off x="9538948" y="6055598"/>
              <a:ext cx="174939" cy="245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352" fill="norm" stroke="1" extrusionOk="0">
                  <a:moveTo>
                    <a:pt x="6402" y="5868"/>
                  </a:moveTo>
                  <a:cubicBezTo>
                    <a:pt x="5150" y="10099"/>
                    <a:pt x="3898" y="14330"/>
                    <a:pt x="2802" y="17114"/>
                  </a:cubicBezTo>
                  <a:cubicBezTo>
                    <a:pt x="1706" y="19897"/>
                    <a:pt x="767" y="21233"/>
                    <a:pt x="298" y="21345"/>
                  </a:cubicBezTo>
                  <a:cubicBezTo>
                    <a:pt x="-172" y="21456"/>
                    <a:pt x="-172" y="20343"/>
                    <a:pt x="924" y="17336"/>
                  </a:cubicBezTo>
                  <a:cubicBezTo>
                    <a:pt x="2019" y="14330"/>
                    <a:pt x="4211" y="9431"/>
                    <a:pt x="6402" y="6202"/>
                  </a:cubicBezTo>
                  <a:cubicBezTo>
                    <a:pt x="8593" y="2974"/>
                    <a:pt x="10784" y="1415"/>
                    <a:pt x="12819" y="635"/>
                  </a:cubicBezTo>
                  <a:cubicBezTo>
                    <a:pt x="14854" y="-144"/>
                    <a:pt x="16732" y="-144"/>
                    <a:pt x="18141" y="301"/>
                  </a:cubicBezTo>
                  <a:cubicBezTo>
                    <a:pt x="19550" y="747"/>
                    <a:pt x="20489" y="1637"/>
                    <a:pt x="18298" y="3530"/>
                  </a:cubicBezTo>
                  <a:cubicBezTo>
                    <a:pt x="16106" y="5423"/>
                    <a:pt x="10785" y="8318"/>
                    <a:pt x="7341" y="9877"/>
                  </a:cubicBezTo>
                  <a:cubicBezTo>
                    <a:pt x="3898" y="11435"/>
                    <a:pt x="2332" y="11658"/>
                    <a:pt x="2489" y="11992"/>
                  </a:cubicBezTo>
                  <a:cubicBezTo>
                    <a:pt x="2645" y="12326"/>
                    <a:pt x="4524" y="12771"/>
                    <a:pt x="7967" y="14108"/>
                  </a:cubicBezTo>
                  <a:cubicBezTo>
                    <a:pt x="11411" y="15444"/>
                    <a:pt x="16419" y="17670"/>
                    <a:pt x="21428" y="198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1" name="Line"/>
            <p:cNvSpPr/>
            <p:nvPr/>
          </p:nvSpPr>
          <p:spPr>
            <a:xfrm>
              <a:off x="9798221" y="6153609"/>
              <a:ext cx="145670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2" name="Line"/>
            <p:cNvSpPr/>
            <p:nvPr/>
          </p:nvSpPr>
          <p:spPr>
            <a:xfrm>
              <a:off x="9859555" y="6168943"/>
              <a:ext cx="130337" cy="138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65" y="2000"/>
                    <a:pt x="13129" y="4000"/>
                    <a:pt x="9529" y="7600"/>
                  </a:cubicBezTo>
                  <a:cubicBezTo>
                    <a:pt x="5929" y="11200"/>
                    <a:pt x="2965" y="16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3" name="Line"/>
            <p:cNvSpPr/>
            <p:nvPr/>
          </p:nvSpPr>
          <p:spPr>
            <a:xfrm>
              <a:off x="10054769" y="6021067"/>
              <a:ext cx="188129" cy="293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388" fill="norm" stroke="1" extrusionOk="0">
                  <a:moveTo>
                    <a:pt x="5725" y="8540"/>
                  </a:moveTo>
                  <a:cubicBezTo>
                    <a:pt x="4265" y="11705"/>
                    <a:pt x="2806" y="14871"/>
                    <a:pt x="1784" y="16919"/>
                  </a:cubicBezTo>
                  <a:cubicBezTo>
                    <a:pt x="763" y="18967"/>
                    <a:pt x="179" y="19898"/>
                    <a:pt x="33" y="19898"/>
                  </a:cubicBezTo>
                  <a:cubicBezTo>
                    <a:pt x="-113" y="19898"/>
                    <a:pt x="179" y="18967"/>
                    <a:pt x="1784" y="16174"/>
                  </a:cubicBezTo>
                  <a:cubicBezTo>
                    <a:pt x="3390" y="13381"/>
                    <a:pt x="6309" y="8726"/>
                    <a:pt x="8352" y="5747"/>
                  </a:cubicBezTo>
                  <a:cubicBezTo>
                    <a:pt x="10395" y="2767"/>
                    <a:pt x="11563" y="1464"/>
                    <a:pt x="12876" y="719"/>
                  </a:cubicBezTo>
                  <a:cubicBezTo>
                    <a:pt x="14190" y="-26"/>
                    <a:pt x="15649" y="-212"/>
                    <a:pt x="16525" y="254"/>
                  </a:cubicBezTo>
                  <a:cubicBezTo>
                    <a:pt x="17401" y="719"/>
                    <a:pt x="17692" y="1836"/>
                    <a:pt x="17255" y="3512"/>
                  </a:cubicBezTo>
                  <a:cubicBezTo>
                    <a:pt x="16817" y="5188"/>
                    <a:pt x="15649" y="7422"/>
                    <a:pt x="14482" y="8819"/>
                  </a:cubicBezTo>
                  <a:cubicBezTo>
                    <a:pt x="13314" y="10216"/>
                    <a:pt x="12146" y="10774"/>
                    <a:pt x="10395" y="11054"/>
                  </a:cubicBezTo>
                  <a:cubicBezTo>
                    <a:pt x="8644" y="11333"/>
                    <a:pt x="6309" y="11333"/>
                    <a:pt x="5871" y="11519"/>
                  </a:cubicBezTo>
                  <a:cubicBezTo>
                    <a:pt x="5433" y="11705"/>
                    <a:pt x="6892" y="12078"/>
                    <a:pt x="9811" y="13754"/>
                  </a:cubicBezTo>
                  <a:cubicBezTo>
                    <a:pt x="12730" y="15429"/>
                    <a:pt x="17109" y="18409"/>
                    <a:pt x="21487" y="213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4" name="Line"/>
            <p:cNvSpPr/>
            <p:nvPr/>
          </p:nvSpPr>
          <p:spPr>
            <a:xfrm>
              <a:off x="10258231" y="6237264"/>
              <a:ext cx="360342" cy="23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3523" y="11375"/>
                    <a:pt x="7047" y="2735"/>
                    <a:pt x="10647" y="575"/>
                  </a:cubicBezTo>
                  <a:cubicBezTo>
                    <a:pt x="14247" y="-1585"/>
                    <a:pt x="17923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5" name="Line"/>
            <p:cNvSpPr/>
            <p:nvPr/>
          </p:nvSpPr>
          <p:spPr>
            <a:xfrm>
              <a:off x="10587905" y="6173096"/>
              <a:ext cx="138656" cy="126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330" fill="norm" stroke="1" extrusionOk="0">
                  <a:moveTo>
                    <a:pt x="0" y="3186"/>
                  </a:moveTo>
                  <a:cubicBezTo>
                    <a:pt x="4320" y="1890"/>
                    <a:pt x="8640" y="594"/>
                    <a:pt x="11978" y="162"/>
                  </a:cubicBezTo>
                  <a:cubicBezTo>
                    <a:pt x="15316" y="-270"/>
                    <a:pt x="17673" y="162"/>
                    <a:pt x="19244" y="1458"/>
                  </a:cubicBezTo>
                  <a:cubicBezTo>
                    <a:pt x="20815" y="2754"/>
                    <a:pt x="21600" y="4914"/>
                    <a:pt x="21207" y="6642"/>
                  </a:cubicBezTo>
                  <a:cubicBezTo>
                    <a:pt x="20815" y="8370"/>
                    <a:pt x="19244" y="9666"/>
                    <a:pt x="16298" y="12042"/>
                  </a:cubicBezTo>
                  <a:cubicBezTo>
                    <a:pt x="13353" y="14418"/>
                    <a:pt x="9033" y="17874"/>
                    <a:pt x="4713" y="213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6" name="Line"/>
            <p:cNvSpPr/>
            <p:nvPr/>
          </p:nvSpPr>
          <p:spPr>
            <a:xfrm>
              <a:off x="10846007" y="6159202"/>
              <a:ext cx="163575" cy="201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5" h="21279" fill="norm" stroke="1" extrusionOk="0">
                  <a:moveTo>
                    <a:pt x="16766" y="4269"/>
                  </a:moveTo>
                  <a:cubicBezTo>
                    <a:pt x="16122" y="2919"/>
                    <a:pt x="15477" y="1569"/>
                    <a:pt x="14187" y="759"/>
                  </a:cubicBezTo>
                  <a:cubicBezTo>
                    <a:pt x="12898" y="-51"/>
                    <a:pt x="10963" y="-321"/>
                    <a:pt x="8545" y="489"/>
                  </a:cubicBezTo>
                  <a:cubicBezTo>
                    <a:pt x="6128" y="1299"/>
                    <a:pt x="3226" y="3189"/>
                    <a:pt x="1453" y="5619"/>
                  </a:cubicBezTo>
                  <a:cubicBezTo>
                    <a:pt x="-320" y="8049"/>
                    <a:pt x="-965" y="11019"/>
                    <a:pt x="2420" y="13719"/>
                  </a:cubicBezTo>
                  <a:cubicBezTo>
                    <a:pt x="5805" y="16419"/>
                    <a:pt x="13220" y="18849"/>
                    <a:pt x="20635" y="212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7" name="Line"/>
            <p:cNvSpPr/>
            <p:nvPr/>
          </p:nvSpPr>
          <p:spPr>
            <a:xfrm>
              <a:off x="2629725" y="6092712"/>
              <a:ext cx="883051" cy="113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372" fill="norm" stroke="1" extrusionOk="0">
                  <a:moveTo>
                    <a:pt x="0" y="9998"/>
                  </a:moveTo>
                  <a:cubicBezTo>
                    <a:pt x="2435" y="8078"/>
                    <a:pt x="4869" y="6158"/>
                    <a:pt x="7179" y="4718"/>
                  </a:cubicBezTo>
                  <a:cubicBezTo>
                    <a:pt x="9489" y="3278"/>
                    <a:pt x="11674" y="2318"/>
                    <a:pt x="13953" y="1598"/>
                  </a:cubicBezTo>
                  <a:cubicBezTo>
                    <a:pt x="16231" y="878"/>
                    <a:pt x="18603" y="398"/>
                    <a:pt x="19946" y="158"/>
                  </a:cubicBezTo>
                  <a:cubicBezTo>
                    <a:pt x="21288" y="-82"/>
                    <a:pt x="21600" y="-82"/>
                    <a:pt x="21569" y="398"/>
                  </a:cubicBezTo>
                  <a:cubicBezTo>
                    <a:pt x="21538" y="878"/>
                    <a:pt x="21163" y="1838"/>
                    <a:pt x="20039" y="3518"/>
                  </a:cubicBezTo>
                  <a:cubicBezTo>
                    <a:pt x="18916" y="5198"/>
                    <a:pt x="17043" y="7598"/>
                    <a:pt x="14983" y="9518"/>
                  </a:cubicBezTo>
                  <a:cubicBezTo>
                    <a:pt x="12923" y="11438"/>
                    <a:pt x="10675" y="12878"/>
                    <a:pt x="9864" y="13358"/>
                  </a:cubicBezTo>
                  <a:cubicBezTo>
                    <a:pt x="9052" y="13838"/>
                    <a:pt x="9676" y="13358"/>
                    <a:pt x="11112" y="12638"/>
                  </a:cubicBezTo>
                  <a:cubicBezTo>
                    <a:pt x="12548" y="11918"/>
                    <a:pt x="14795" y="10958"/>
                    <a:pt x="16356" y="10478"/>
                  </a:cubicBezTo>
                  <a:cubicBezTo>
                    <a:pt x="17917" y="9998"/>
                    <a:pt x="18791" y="9998"/>
                    <a:pt x="19384" y="10238"/>
                  </a:cubicBezTo>
                  <a:cubicBezTo>
                    <a:pt x="19977" y="10478"/>
                    <a:pt x="20289" y="10958"/>
                    <a:pt x="20289" y="11678"/>
                  </a:cubicBezTo>
                  <a:cubicBezTo>
                    <a:pt x="20289" y="12398"/>
                    <a:pt x="19977" y="13358"/>
                    <a:pt x="18884" y="14318"/>
                  </a:cubicBezTo>
                  <a:cubicBezTo>
                    <a:pt x="17792" y="15278"/>
                    <a:pt x="15919" y="16238"/>
                    <a:pt x="14046" y="17438"/>
                  </a:cubicBezTo>
                  <a:cubicBezTo>
                    <a:pt x="12173" y="18638"/>
                    <a:pt x="10301" y="20078"/>
                    <a:pt x="9208" y="20798"/>
                  </a:cubicBezTo>
                  <a:cubicBezTo>
                    <a:pt x="8116" y="21518"/>
                    <a:pt x="7803" y="21518"/>
                    <a:pt x="8022" y="21038"/>
                  </a:cubicBezTo>
                  <a:cubicBezTo>
                    <a:pt x="8240" y="20558"/>
                    <a:pt x="8990" y="19598"/>
                    <a:pt x="10269" y="18398"/>
                  </a:cubicBezTo>
                  <a:cubicBezTo>
                    <a:pt x="11549" y="17198"/>
                    <a:pt x="13360" y="15758"/>
                    <a:pt x="15170" y="143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8" name="Line"/>
            <p:cNvSpPr/>
            <p:nvPr/>
          </p:nvSpPr>
          <p:spPr>
            <a:xfrm>
              <a:off x="6060528" y="6276598"/>
              <a:ext cx="891789" cy="68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500" fill="norm" stroke="1" extrusionOk="0">
                  <a:moveTo>
                    <a:pt x="1387" y="11900"/>
                  </a:moveTo>
                  <a:cubicBezTo>
                    <a:pt x="1080" y="11100"/>
                    <a:pt x="772" y="10300"/>
                    <a:pt x="495" y="8700"/>
                  </a:cubicBezTo>
                  <a:cubicBezTo>
                    <a:pt x="218" y="7100"/>
                    <a:pt x="-28" y="4700"/>
                    <a:pt x="3" y="3100"/>
                  </a:cubicBezTo>
                  <a:cubicBezTo>
                    <a:pt x="34" y="1500"/>
                    <a:pt x="341" y="700"/>
                    <a:pt x="1664" y="300"/>
                  </a:cubicBezTo>
                  <a:cubicBezTo>
                    <a:pt x="2987" y="-100"/>
                    <a:pt x="5326" y="-100"/>
                    <a:pt x="7757" y="300"/>
                  </a:cubicBezTo>
                  <a:cubicBezTo>
                    <a:pt x="10187" y="700"/>
                    <a:pt x="12710" y="1500"/>
                    <a:pt x="14803" y="3500"/>
                  </a:cubicBezTo>
                  <a:cubicBezTo>
                    <a:pt x="16895" y="5500"/>
                    <a:pt x="18557" y="8700"/>
                    <a:pt x="19664" y="11100"/>
                  </a:cubicBezTo>
                  <a:cubicBezTo>
                    <a:pt x="20772" y="13500"/>
                    <a:pt x="21326" y="15100"/>
                    <a:pt x="21449" y="16300"/>
                  </a:cubicBezTo>
                  <a:cubicBezTo>
                    <a:pt x="21572" y="17500"/>
                    <a:pt x="21264" y="18300"/>
                    <a:pt x="20095" y="19100"/>
                  </a:cubicBezTo>
                  <a:cubicBezTo>
                    <a:pt x="18926" y="19900"/>
                    <a:pt x="16895" y="20700"/>
                    <a:pt x="14926" y="20700"/>
                  </a:cubicBezTo>
                  <a:cubicBezTo>
                    <a:pt x="12957" y="20700"/>
                    <a:pt x="11049" y="19900"/>
                    <a:pt x="9818" y="18700"/>
                  </a:cubicBezTo>
                  <a:cubicBezTo>
                    <a:pt x="8587" y="17500"/>
                    <a:pt x="8034" y="15900"/>
                    <a:pt x="7941" y="14300"/>
                  </a:cubicBezTo>
                  <a:cubicBezTo>
                    <a:pt x="7849" y="12700"/>
                    <a:pt x="8218" y="11100"/>
                    <a:pt x="9480" y="9100"/>
                  </a:cubicBezTo>
                  <a:cubicBezTo>
                    <a:pt x="10741" y="7100"/>
                    <a:pt x="12895" y="4700"/>
                    <a:pt x="14126" y="3500"/>
                  </a:cubicBezTo>
                  <a:cubicBezTo>
                    <a:pt x="15357" y="2300"/>
                    <a:pt x="15664" y="2300"/>
                    <a:pt x="15941" y="3500"/>
                  </a:cubicBezTo>
                  <a:cubicBezTo>
                    <a:pt x="16218" y="4700"/>
                    <a:pt x="16464" y="7100"/>
                    <a:pt x="16434" y="9100"/>
                  </a:cubicBezTo>
                  <a:cubicBezTo>
                    <a:pt x="16403" y="11100"/>
                    <a:pt x="16095" y="12700"/>
                    <a:pt x="14864" y="14700"/>
                  </a:cubicBezTo>
                  <a:cubicBezTo>
                    <a:pt x="13634" y="16700"/>
                    <a:pt x="11480" y="19100"/>
                    <a:pt x="10126" y="20300"/>
                  </a:cubicBezTo>
                  <a:cubicBezTo>
                    <a:pt x="8772" y="21500"/>
                    <a:pt x="8218" y="21500"/>
                    <a:pt x="8095" y="21500"/>
                  </a:cubicBezTo>
                  <a:cubicBezTo>
                    <a:pt x="7972" y="21500"/>
                    <a:pt x="8280" y="21500"/>
                    <a:pt x="9634" y="19900"/>
                  </a:cubicBezTo>
                  <a:cubicBezTo>
                    <a:pt x="10987" y="18300"/>
                    <a:pt x="13387" y="15100"/>
                    <a:pt x="14926" y="13100"/>
                  </a:cubicBezTo>
                  <a:cubicBezTo>
                    <a:pt x="16464" y="11100"/>
                    <a:pt x="17141" y="10300"/>
                    <a:pt x="17818" y="95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9" name="Line"/>
            <p:cNvSpPr/>
            <p:nvPr/>
          </p:nvSpPr>
          <p:spPr>
            <a:xfrm>
              <a:off x="9315210" y="6407389"/>
              <a:ext cx="875386" cy="45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236" fill="norm" stroke="1" extrusionOk="0">
                  <a:moveTo>
                    <a:pt x="0" y="10436"/>
                  </a:moveTo>
                  <a:cubicBezTo>
                    <a:pt x="1889" y="6836"/>
                    <a:pt x="3778" y="3236"/>
                    <a:pt x="5982" y="1436"/>
                  </a:cubicBezTo>
                  <a:cubicBezTo>
                    <a:pt x="8187" y="-364"/>
                    <a:pt x="10706" y="-364"/>
                    <a:pt x="13004" y="836"/>
                  </a:cubicBezTo>
                  <a:cubicBezTo>
                    <a:pt x="15303" y="2036"/>
                    <a:pt x="17381" y="4436"/>
                    <a:pt x="18672" y="5636"/>
                  </a:cubicBezTo>
                  <a:cubicBezTo>
                    <a:pt x="19963" y="6836"/>
                    <a:pt x="20466" y="6836"/>
                    <a:pt x="20876" y="7436"/>
                  </a:cubicBezTo>
                  <a:cubicBezTo>
                    <a:pt x="21285" y="8036"/>
                    <a:pt x="21600" y="9236"/>
                    <a:pt x="21569" y="9836"/>
                  </a:cubicBezTo>
                  <a:cubicBezTo>
                    <a:pt x="21537" y="10436"/>
                    <a:pt x="21159" y="10436"/>
                    <a:pt x="19648" y="9836"/>
                  </a:cubicBezTo>
                  <a:cubicBezTo>
                    <a:pt x="18136" y="9236"/>
                    <a:pt x="15492" y="8036"/>
                    <a:pt x="12973" y="6836"/>
                  </a:cubicBezTo>
                  <a:cubicBezTo>
                    <a:pt x="10454" y="5636"/>
                    <a:pt x="8061" y="4436"/>
                    <a:pt x="7588" y="3236"/>
                  </a:cubicBezTo>
                  <a:cubicBezTo>
                    <a:pt x="7116" y="2036"/>
                    <a:pt x="8564" y="836"/>
                    <a:pt x="10548" y="2036"/>
                  </a:cubicBezTo>
                  <a:cubicBezTo>
                    <a:pt x="12532" y="3236"/>
                    <a:pt x="15051" y="6836"/>
                    <a:pt x="16688" y="10436"/>
                  </a:cubicBezTo>
                  <a:cubicBezTo>
                    <a:pt x="18325" y="14036"/>
                    <a:pt x="19081" y="17636"/>
                    <a:pt x="19837" y="212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070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828658" y="6047050"/>
              <a:ext cx="452110" cy="137450"/>
            </a:xfrm>
            <a:prstGeom prst="rect">
              <a:avLst/>
            </a:prstGeom>
            <a:effectLst/>
          </p:spPr>
        </p:pic>
        <p:pic>
          <p:nvPicPr>
            <p:cNvPr id="2072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098042" y="6051502"/>
              <a:ext cx="271282" cy="67490"/>
            </a:xfrm>
            <a:prstGeom prst="rect">
              <a:avLst/>
            </a:prstGeom>
            <a:effectLst/>
          </p:spPr>
        </p:pic>
        <p:pic>
          <p:nvPicPr>
            <p:cNvPr id="2074" name="Line Line" descr="Line 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098042" y="6134559"/>
              <a:ext cx="291107" cy="61101"/>
            </a:xfrm>
            <a:prstGeom prst="rect">
              <a:avLst/>
            </a:prstGeom>
            <a:effectLst/>
          </p:spPr>
        </p:pic>
        <p:pic>
          <p:nvPicPr>
            <p:cNvPr id="2076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462740" y="6288334"/>
              <a:ext cx="245106" cy="75997"/>
            </a:xfrm>
            <a:prstGeom prst="rect">
              <a:avLst/>
            </a:prstGeom>
            <a:effectLst/>
          </p:spPr>
        </p:pic>
        <p:pic>
          <p:nvPicPr>
            <p:cNvPr id="2078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485740" y="6349230"/>
              <a:ext cx="375442" cy="53435"/>
            </a:xfrm>
            <a:prstGeom prst="rect">
              <a:avLst/>
            </a:prstGeom>
            <a:effectLst/>
          </p:spPr>
        </p:pic>
        <p:pic>
          <p:nvPicPr>
            <p:cNvPr id="2080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578787" y="6402898"/>
              <a:ext cx="191438" cy="53435"/>
            </a:xfrm>
            <a:prstGeom prst="rect">
              <a:avLst/>
            </a:prstGeom>
            <a:effectLst/>
          </p:spPr>
        </p:pic>
        <p:pic>
          <p:nvPicPr>
            <p:cNvPr id="2082" name="Line Line" descr="Line 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663123" y="6448899"/>
              <a:ext cx="176104" cy="53435"/>
            </a:xfrm>
            <a:prstGeom prst="rect">
              <a:avLst/>
            </a:prstGeom>
            <a:effectLst/>
          </p:spPr>
        </p:pic>
        <p:pic>
          <p:nvPicPr>
            <p:cNvPr id="2084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728813" y="6379897"/>
              <a:ext cx="214438" cy="53435"/>
            </a:xfrm>
            <a:prstGeom prst="rect">
              <a:avLst/>
            </a:prstGeom>
            <a:effectLst/>
          </p:spPr>
        </p:pic>
        <p:pic>
          <p:nvPicPr>
            <p:cNvPr id="2086" name="Line Line" descr="Line 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8751814" y="6441232"/>
              <a:ext cx="291107" cy="45768"/>
            </a:xfrm>
            <a:prstGeom prst="rect">
              <a:avLst/>
            </a:prstGeom>
            <a:effectLst/>
          </p:spPr>
        </p:pic>
        <p:pic>
          <p:nvPicPr>
            <p:cNvPr id="2088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0783526" y="6502567"/>
              <a:ext cx="137771" cy="68769"/>
            </a:xfrm>
            <a:prstGeom prst="rect">
              <a:avLst/>
            </a:prstGeom>
            <a:effectLst/>
          </p:spPr>
        </p:pic>
        <p:pic>
          <p:nvPicPr>
            <p:cNvPr id="2090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0637856" y="6544954"/>
              <a:ext cx="398443" cy="57049"/>
            </a:xfrm>
            <a:prstGeom prst="rect">
              <a:avLst/>
            </a:prstGeom>
            <a:effectLst/>
          </p:spPr>
        </p:pic>
        <p:sp>
          <p:nvSpPr>
            <p:cNvPr id="2092" name="Line"/>
            <p:cNvSpPr/>
            <p:nvPr/>
          </p:nvSpPr>
          <p:spPr>
            <a:xfrm>
              <a:off x="2507056" y="7119631"/>
              <a:ext cx="214672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3" name="Line"/>
            <p:cNvSpPr/>
            <p:nvPr/>
          </p:nvSpPr>
          <p:spPr>
            <a:xfrm>
              <a:off x="2568391" y="7219300"/>
              <a:ext cx="138004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4" name="Line"/>
            <p:cNvSpPr/>
            <p:nvPr/>
          </p:nvSpPr>
          <p:spPr>
            <a:xfrm>
              <a:off x="3048846" y="6803770"/>
              <a:ext cx="191620" cy="532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0854" fill="norm" stroke="1" extrusionOk="0">
                  <a:moveTo>
                    <a:pt x="11368" y="10859"/>
                  </a:moveTo>
                  <a:cubicBezTo>
                    <a:pt x="7958" y="12859"/>
                    <a:pt x="4547" y="14859"/>
                    <a:pt x="2558" y="17009"/>
                  </a:cubicBezTo>
                  <a:cubicBezTo>
                    <a:pt x="568" y="19159"/>
                    <a:pt x="0" y="21459"/>
                    <a:pt x="0" y="20709"/>
                  </a:cubicBezTo>
                  <a:cubicBezTo>
                    <a:pt x="0" y="19959"/>
                    <a:pt x="568" y="16159"/>
                    <a:pt x="1705" y="12859"/>
                  </a:cubicBezTo>
                  <a:cubicBezTo>
                    <a:pt x="2842" y="9559"/>
                    <a:pt x="4547" y="6759"/>
                    <a:pt x="6537" y="4709"/>
                  </a:cubicBezTo>
                  <a:cubicBezTo>
                    <a:pt x="8526" y="2659"/>
                    <a:pt x="10800" y="1359"/>
                    <a:pt x="12789" y="659"/>
                  </a:cubicBezTo>
                  <a:cubicBezTo>
                    <a:pt x="14779" y="-41"/>
                    <a:pt x="16484" y="-141"/>
                    <a:pt x="17905" y="159"/>
                  </a:cubicBezTo>
                  <a:cubicBezTo>
                    <a:pt x="19326" y="459"/>
                    <a:pt x="20463" y="1159"/>
                    <a:pt x="21032" y="2359"/>
                  </a:cubicBezTo>
                  <a:cubicBezTo>
                    <a:pt x="21600" y="3559"/>
                    <a:pt x="21600" y="5259"/>
                    <a:pt x="18047" y="7159"/>
                  </a:cubicBezTo>
                  <a:cubicBezTo>
                    <a:pt x="14495" y="9059"/>
                    <a:pt x="7389" y="11159"/>
                    <a:pt x="284" y="132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5" name="Line"/>
            <p:cNvSpPr/>
            <p:nvPr/>
          </p:nvSpPr>
          <p:spPr>
            <a:xfrm>
              <a:off x="3143404" y="7096630"/>
              <a:ext cx="214672" cy="230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4" fill="norm" stroke="1" extrusionOk="0">
                  <a:moveTo>
                    <a:pt x="0" y="5697"/>
                  </a:moveTo>
                  <a:cubicBezTo>
                    <a:pt x="1029" y="4985"/>
                    <a:pt x="2057" y="4273"/>
                    <a:pt x="3729" y="4510"/>
                  </a:cubicBezTo>
                  <a:cubicBezTo>
                    <a:pt x="5400" y="4747"/>
                    <a:pt x="7714" y="5934"/>
                    <a:pt x="9514" y="8189"/>
                  </a:cubicBezTo>
                  <a:cubicBezTo>
                    <a:pt x="11314" y="10444"/>
                    <a:pt x="12600" y="13767"/>
                    <a:pt x="13114" y="16022"/>
                  </a:cubicBezTo>
                  <a:cubicBezTo>
                    <a:pt x="13629" y="18277"/>
                    <a:pt x="13371" y="19464"/>
                    <a:pt x="12600" y="20295"/>
                  </a:cubicBezTo>
                  <a:cubicBezTo>
                    <a:pt x="11829" y="21125"/>
                    <a:pt x="10543" y="21600"/>
                    <a:pt x="9771" y="21244"/>
                  </a:cubicBezTo>
                  <a:cubicBezTo>
                    <a:pt x="9000" y="20888"/>
                    <a:pt x="8743" y="19701"/>
                    <a:pt x="9386" y="16734"/>
                  </a:cubicBezTo>
                  <a:cubicBezTo>
                    <a:pt x="10029" y="13767"/>
                    <a:pt x="11571" y="9020"/>
                    <a:pt x="13757" y="5934"/>
                  </a:cubicBezTo>
                  <a:cubicBezTo>
                    <a:pt x="15943" y="2848"/>
                    <a:pt x="18771" y="142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6" name="Line"/>
            <p:cNvSpPr/>
            <p:nvPr/>
          </p:nvSpPr>
          <p:spPr>
            <a:xfrm>
              <a:off x="3516512" y="6946642"/>
              <a:ext cx="246588" cy="372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263" fill="norm" stroke="1" extrusionOk="0">
                  <a:moveTo>
                    <a:pt x="19657" y="4625"/>
                  </a:moveTo>
                  <a:cubicBezTo>
                    <a:pt x="20089" y="3895"/>
                    <a:pt x="20521" y="3166"/>
                    <a:pt x="20737" y="2436"/>
                  </a:cubicBezTo>
                  <a:cubicBezTo>
                    <a:pt x="20953" y="1706"/>
                    <a:pt x="20953" y="977"/>
                    <a:pt x="19549" y="466"/>
                  </a:cubicBezTo>
                  <a:cubicBezTo>
                    <a:pt x="18145" y="-45"/>
                    <a:pt x="15337" y="-337"/>
                    <a:pt x="11881" y="685"/>
                  </a:cubicBezTo>
                  <a:cubicBezTo>
                    <a:pt x="8425" y="1706"/>
                    <a:pt x="4321" y="4041"/>
                    <a:pt x="2053" y="6522"/>
                  </a:cubicBezTo>
                  <a:cubicBezTo>
                    <a:pt x="-215" y="9004"/>
                    <a:pt x="-647" y="11631"/>
                    <a:pt x="973" y="14112"/>
                  </a:cubicBezTo>
                  <a:cubicBezTo>
                    <a:pt x="2593" y="16593"/>
                    <a:pt x="6265" y="18928"/>
                    <a:pt x="9937" y="212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7" name="Line"/>
            <p:cNvSpPr/>
            <p:nvPr/>
          </p:nvSpPr>
          <p:spPr>
            <a:xfrm>
              <a:off x="3814291" y="7045810"/>
              <a:ext cx="233801" cy="234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114" fill="norm" stroke="1" extrusionOk="0">
                  <a:moveTo>
                    <a:pt x="20801" y="433"/>
                  </a:moveTo>
                  <a:cubicBezTo>
                    <a:pt x="17845" y="-26"/>
                    <a:pt x="14889" y="-486"/>
                    <a:pt x="11365" y="1123"/>
                  </a:cubicBezTo>
                  <a:cubicBezTo>
                    <a:pt x="7841" y="2731"/>
                    <a:pt x="3748" y="6408"/>
                    <a:pt x="1588" y="9050"/>
                  </a:cubicBezTo>
                  <a:cubicBezTo>
                    <a:pt x="-572" y="11693"/>
                    <a:pt x="-799" y="13301"/>
                    <a:pt x="2612" y="15140"/>
                  </a:cubicBezTo>
                  <a:cubicBezTo>
                    <a:pt x="6022" y="16978"/>
                    <a:pt x="13070" y="19046"/>
                    <a:pt x="20119" y="211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8" name="Line"/>
            <p:cNvSpPr/>
            <p:nvPr/>
          </p:nvSpPr>
          <p:spPr>
            <a:xfrm>
              <a:off x="4124759" y="7173299"/>
              <a:ext cx="391010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4" y="18400"/>
                    <a:pt x="847" y="15200"/>
                    <a:pt x="3318" y="12400"/>
                  </a:cubicBezTo>
                  <a:cubicBezTo>
                    <a:pt x="5788" y="9600"/>
                    <a:pt x="10306" y="7200"/>
                    <a:pt x="13694" y="5200"/>
                  </a:cubicBezTo>
                  <a:cubicBezTo>
                    <a:pt x="17082" y="3200"/>
                    <a:pt x="19341" y="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9" name="Line"/>
            <p:cNvSpPr/>
            <p:nvPr/>
          </p:nvSpPr>
          <p:spPr>
            <a:xfrm>
              <a:off x="4450535" y="7127298"/>
              <a:ext cx="127880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5" h="21600" fill="norm" stroke="1" extrusionOk="0">
                  <a:moveTo>
                    <a:pt x="5618" y="2057"/>
                  </a:moveTo>
                  <a:cubicBezTo>
                    <a:pt x="2711" y="1029"/>
                    <a:pt x="-197" y="0"/>
                    <a:pt x="11" y="0"/>
                  </a:cubicBezTo>
                  <a:cubicBezTo>
                    <a:pt x="218" y="0"/>
                    <a:pt x="3541" y="1029"/>
                    <a:pt x="7488" y="2400"/>
                  </a:cubicBezTo>
                  <a:cubicBezTo>
                    <a:pt x="11434" y="3771"/>
                    <a:pt x="16003" y="5486"/>
                    <a:pt x="18495" y="7200"/>
                  </a:cubicBezTo>
                  <a:cubicBezTo>
                    <a:pt x="20988" y="8914"/>
                    <a:pt x="21403" y="10629"/>
                    <a:pt x="19949" y="13029"/>
                  </a:cubicBezTo>
                  <a:cubicBezTo>
                    <a:pt x="18495" y="15429"/>
                    <a:pt x="15172" y="18514"/>
                    <a:pt x="1184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0" name="Line"/>
            <p:cNvSpPr/>
            <p:nvPr/>
          </p:nvSpPr>
          <p:spPr>
            <a:xfrm>
              <a:off x="4687683" y="7055740"/>
              <a:ext cx="173094" cy="224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3" h="21357" fill="norm" stroke="1" extrusionOk="0">
                  <a:moveTo>
                    <a:pt x="19325" y="5339"/>
                  </a:moveTo>
                  <a:cubicBezTo>
                    <a:pt x="19638" y="3640"/>
                    <a:pt x="19951" y="1941"/>
                    <a:pt x="19012" y="970"/>
                  </a:cubicBezTo>
                  <a:cubicBezTo>
                    <a:pt x="18073" y="0"/>
                    <a:pt x="15881" y="-243"/>
                    <a:pt x="13064" y="242"/>
                  </a:cubicBezTo>
                  <a:cubicBezTo>
                    <a:pt x="10246" y="728"/>
                    <a:pt x="6803" y="1941"/>
                    <a:pt x="4142" y="3883"/>
                  </a:cubicBezTo>
                  <a:cubicBezTo>
                    <a:pt x="1481" y="5824"/>
                    <a:pt x="-397" y="8494"/>
                    <a:pt x="73" y="11285"/>
                  </a:cubicBezTo>
                  <a:cubicBezTo>
                    <a:pt x="542" y="14076"/>
                    <a:pt x="3360" y="16988"/>
                    <a:pt x="7273" y="18687"/>
                  </a:cubicBezTo>
                  <a:cubicBezTo>
                    <a:pt x="11186" y="20386"/>
                    <a:pt x="16194" y="20872"/>
                    <a:pt x="21203" y="213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1" name="Line"/>
            <p:cNvSpPr/>
            <p:nvPr/>
          </p:nvSpPr>
          <p:spPr>
            <a:xfrm>
              <a:off x="5443456" y="7211633"/>
              <a:ext cx="15334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2" name="Line"/>
            <p:cNvSpPr/>
            <p:nvPr/>
          </p:nvSpPr>
          <p:spPr>
            <a:xfrm>
              <a:off x="5472646" y="7055740"/>
              <a:ext cx="16812" cy="2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21600"/>
                  </a:moveTo>
                  <a:cubicBezTo>
                    <a:pt x="4868" y="10800"/>
                    <a:pt x="-1303" y="0"/>
                    <a:pt x="240" y="0"/>
                  </a:cubicBezTo>
                  <a:cubicBezTo>
                    <a:pt x="1783" y="0"/>
                    <a:pt x="11040" y="10800"/>
                    <a:pt x="2029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3" name="Line"/>
            <p:cNvSpPr/>
            <p:nvPr/>
          </p:nvSpPr>
          <p:spPr>
            <a:xfrm>
              <a:off x="5569655" y="7167903"/>
              <a:ext cx="165142" cy="174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322" fill="norm" stroke="1" extrusionOk="0">
                  <a:moveTo>
                    <a:pt x="1535" y="661"/>
                  </a:moveTo>
                  <a:cubicBezTo>
                    <a:pt x="1535" y="5357"/>
                    <a:pt x="1535" y="10052"/>
                    <a:pt x="1202" y="13183"/>
                  </a:cubicBezTo>
                  <a:cubicBezTo>
                    <a:pt x="870" y="16313"/>
                    <a:pt x="205" y="17878"/>
                    <a:pt x="39" y="17722"/>
                  </a:cubicBezTo>
                  <a:cubicBezTo>
                    <a:pt x="-127" y="17565"/>
                    <a:pt x="205" y="15687"/>
                    <a:pt x="1535" y="13026"/>
                  </a:cubicBezTo>
                  <a:cubicBezTo>
                    <a:pt x="2864" y="10365"/>
                    <a:pt x="5190" y="6922"/>
                    <a:pt x="7184" y="4574"/>
                  </a:cubicBezTo>
                  <a:cubicBezTo>
                    <a:pt x="9178" y="2226"/>
                    <a:pt x="10839" y="974"/>
                    <a:pt x="12501" y="348"/>
                  </a:cubicBezTo>
                  <a:cubicBezTo>
                    <a:pt x="14162" y="-278"/>
                    <a:pt x="15824" y="-278"/>
                    <a:pt x="16987" y="2226"/>
                  </a:cubicBezTo>
                  <a:cubicBezTo>
                    <a:pt x="18150" y="4731"/>
                    <a:pt x="18814" y="9739"/>
                    <a:pt x="19479" y="13339"/>
                  </a:cubicBezTo>
                  <a:cubicBezTo>
                    <a:pt x="20144" y="16939"/>
                    <a:pt x="20808" y="19131"/>
                    <a:pt x="21473" y="213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4" name="Line"/>
            <p:cNvSpPr/>
            <p:nvPr/>
          </p:nvSpPr>
          <p:spPr>
            <a:xfrm>
              <a:off x="6363476" y="7021849"/>
              <a:ext cx="268341" cy="327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1" fill="norm" stroke="1" extrusionOk="0">
                  <a:moveTo>
                    <a:pt x="0" y="4363"/>
                  </a:moveTo>
                  <a:cubicBezTo>
                    <a:pt x="1440" y="3034"/>
                    <a:pt x="2880" y="1705"/>
                    <a:pt x="5040" y="874"/>
                  </a:cubicBezTo>
                  <a:cubicBezTo>
                    <a:pt x="7200" y="43"/>
                    <a:pt x="10080" y="-289"/>
                    <a:pt x="12034" y="293"/>
                  </a:cubicBezTo>
                  <a:cubicBezTo>
                    <a:pt x="13989" y="874"/>
                    <a:pt x="15017" y="2369"/>
                    <a:pt x="13371" y="5194"/>
                  </a:cubicBezTo>
                  <a:cubicBezTo>
                    <a:pt x="11726" y="8019"/>
                    <a:pt x="7406" y="12173"/>
                    <a:pt x="4834" y="14665"/>
                  </a:cubicBezTo>
                  <a:cubicBezTo>
                    <a:pt x="2263" y="17157"/>
                    <a:pt x="1440" y="17988"/>
                    <a:pt x="926" y="18819"/>
                  </a:cubicBezTo>
                  <a:cubicBezTo>
                    <a:pt x="411" y="19649"/>
                    <a:pt x="206" y="20480"/>
                    <a:pt x="1029" y="20896"/>
                  </a:cubicBezTo>
                  <a:cubicBezTo>
                    <a:pt x="1851" y="21311"/>
                    <a:pt x="3703" y="21311"/>
                    <a:pt x="7303" y="21228"/>
                  </a:cubicBezTo>
                  <a:cubicBezTo>
                    <a:pt x="10903" y="21145"/>
                    <a:pt x="16251" y="20979"/>
                    <a:pt x="21600" y="208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5" name="Line"/>
            <p:cNvSpPr/>
            <p:nvPr/>
          </p:nvSpPr>
          <p:spPr>
            <a:xfrm>
              <a:off x="7045825" y="7178700"/>
              <a:ext cx="153338" cy="221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1" fill="norm" stroke="1" extrusionOk="0">
                  <a:moveTo>
                    <a:pt x="21600" y="11137"/>
                  </a:moveTo>
                  <a:cubicBezTo>
                    <a:pt x="16920" y="7496"/>
                    <a:pt x="12240" y="3856"/>
                    <a:pt x="9000" y="1914"/>
                  </a:cubicBezTo>
                  <a:cubicBezTo>
                    <a:pt x="5760" y="-27"/>
                    <a:pt x="3960" y="-270"/>
                    <a:pt x="3240" y="215"/>
                  </a:cubicBezTo>
                  <a:cubicBezTo>
                    <a:pt x="2520" y="701"/>
                    <a:pt x="2880" y="1914"/>
                    <a:pt x="5220" y="4099"/>
                  </a:cubicBezTo>
                  <a:cubicBezTo>
                    <a:pt x="7560" y="6283"/>
                    <a:pt x="11880" y="9438"/>
                    <a:pt x="14580" y="11622"/>
                  </a:cubicBezTo>
                  <a:cubicBezTo>
                    <a:pt x="17280" y="13806"/>
                    <a:pt x="18360" y="15020"/>
                    <a:pt x="19080" y="16233"/>
                  </a:cubicBezTo>
                  <a:cubicBezTo>
                    <a:pt x="19800" y="17447"/>
                    <a:pt x="20160" y="18660"/>
                    <a:pt x="18540" y="19631"/>
                  </a:cubicBezTo>
                  <a:cubicBezTo>
                    <a:pt x="16920" y="20602"/>
                    <a:pt x="13320" y="21330"/>
                    <a:pt x="9900" y="20966"/>
                  </a:cubicBezTo>
                  <a:cubicBezTo>
                    <a:pt x="6480" y="20602"/>
                    <a:pt x="3240" y="19146"/>
                    <a:pt x="1620" y="17447"/>
                  </a:cubicBezTo>
                  <a:cubicBezTo>
                    <a:pt x="0" y="15748"/>
                    <a:pt x="0" y="13806"/>
                    <a:pt x="0" y="118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6" name="Line"/>
            <p:cNvSpPr/>
            <p:nvPr/>
          </p:nvSpPr>
          <p:spPr>
            <a:xfrm>
              <a:off x="7312968" y="6973960"/>
              <a:ext cx="108533" cy="40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21600" fill="norm" stroke="1" extrusionOk="0">
                  <a:moveTo>
                    <a:pt x="20848" y="0"/>
                  </a:moveTo>
                  <a:cubicBezTo>
                    <a:pt x="18393" y="2309"/>
                    <a:pt x="15939" y="4619"/>
                    <a:pt x="12503" y="7404"/>
                  </a:cubicBezTo>
                  <a:cubicBezTo>
                    <a:pt x="9066" y="10189"/>
                    <a:pt x="4648" y="13449"/>
                    <a:pt x="2193" y="15487"/>
                  </a:cubicBezTo>
                  <a:cubicBezTo>
                    <a:pt x="-261" y="17525"/>
                    <a:pt x="-752" y="18340"/>
                    <a:pt x="1212" y="19155"/>
                  </a:cubicBezTo>
                  <a:cubicBezTo>
                    <a:pt x="3175" y="19970"/>
                    <a:pt x="7593" y="20785"/>
                    <a:pt x="1201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7" name="Line"/>
            <p:cNvSpPr/>
            <p:nvPr/>
          </p:nvSpPr>
          <p:spPr>
            <a:xfrm>
              <a:off x="7252830" y="7182563"/>
              <a:ext cx="540063" cy="592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500" fill="norm" stroke="1" extrusionOk="0">
                  <a:moveTo>
                    <a:pt x="0" y="1333"/>
                  </a:moveTo>
                  <a:cubicBezTo>
                    <a:pt x="2547" y="1703"/>
                    <a:pt x="5094" y="2074"/>
                    <a:pt x="7183" y="2352"/>
                  </a:cubicBezTo>
                  <a:cubicBezTo>
                    <a:pt x="9272" y="2630"/>
                    <a:pt x="10902" y="2816"/>
                    <a:pt x="11972" y="2816"/>
                  </a:cubicBezTo>
                  <a:cubicBezTo>
                    <a:pt x="13042" y="2816"/>
                    <a:pt x="13551" y="2630"/>
                    <a:pt x="13551" y="2352"/>
                  </a:cubicBezTo>
                  <a:cubicBezTo>
                    <a:pt x="13551" y="2074"/>
                    <a:pt x="13042" y="1703"/>
                    <a:pt x="12226" y="1472"/>
                  </a:cubicBezTo>
                  <a:cubicBezTo>
                    <a:pt x="11411" y="1240"/>
                    <a:pt x="10291" y="1147"/>
                    <a:pt x="9475" y="1193"/>
                  </a:cubicBezTo>
                  <a:cubicBezTo>
                    <a:pt x="8660" y="1240"/>
                    <a:pt x="8151" y="1425"/>
                    <a:pt x="7794" y="1750"/>
                  </a:cubicBezTo>
                  <a:cubicBezTo>
                    <a:pt x="7438" y="2074"/>
                    <a:pt x="7234" y="2538"/>
                    <a:pt x="7183" y="3048"/>
                  </a:cubicBezTo>
                  <a:cubicBezTo>
                    <a:pt x="7132" y="3557"/>
                    <a:pt x="7234" y="4114"/>
                    <a:pt x="7947" y="4624"/>
                  </a:cubicBezTo>
                  <a:cubicBezTo>
                    <a:pt x="8660" y="5133"/>
                    <a:pt x="9985" y="5597"/>
                    <a:pt x="11411" y="5782"/>
                  </a:cubicBezTo>
                  <a:cubicBezTo>
                    <a:pt x="12838" y="5968"/>
                    <a:pt x="14366" y="5875"/>
                    <a:pt x="15334" y="5643"/>
                  </a:cubicBezTo>
                  <a:cubicBezTo>
                    <a:pt x="16302" y="5412"/>
                    <a:pt x="16709" y="5041"/>
                    <a:pt x="17117" y="4716"/>
                  </a:cubicBezTo>
                  <a:cubicBezTo>
                    <a:pt x="17525" y="4392"/>
                    <a:pt x="17932" y="4114"/>
                    <a:pt x="17983" y="4206"/>
                  </a:cubicBezTo>
                  <a:cubicBezTo>
                    <a:pt x="18034" y="4299"/>
                    <a:pt x="17728" y="4763"/>
                    <a:pt x="17423" y="6246"/>
                  </a:cubicBezTo>
                  <a:cubicBezTo>
                    <a:pt x="17117" y="7729"/>
                    <a:pt x="16811" y="10232"/>
                    <a:pt x="16506" y="12503"/>
                  </a:cubicBezTo>
                  <a:cubicBezTo>
                    <a:pt x="16200" y="14775"/>
                    <a:pt x="15894" y="16814"/>
                    <a:pt x="15589" y="18158"/>
                  </a:cubicBezTo>
                  <a:cubicBezTo>
                    <a:pt x="15283" y="19503"/>
                    <a:pt x="14977" y="20151"/>
                    <a:pt x="14672" y="20661"/>
                  </a:cubicBezTo>
                  <a:cubicBezTo>
                    <a:pt x="14366" y="21171"/>
                    <a:pt x="14060" y="21542"/>
                    <a:pt x="13908" y="21496"/>
                  </a:cubicBezTo>
                  <a:cubicBezTo>
                    <a:pt x="13755" y="21449"/>
                    <a:pt x="13755" y="20986"/>
                    <a:pt x="13958" y="18900"/>
                  </a:cubicBezTo>
                  <a:cubicBezTo>
                    <a:pt x="14162" y="16814"/>
                    <a:pt x="14570" y="13106"/>
                    <a:pt x="15283" y="9908"/>
                  </a:cubicBezTo>
                  <a:cubicBezTo>
                    <a:pt x="15996" y="6709"/>
                    <a:pt x="17015" y="4021"/>
                    <a:pt x="17728" y="2445"/>
                  </a:cubicBezTo>
                  <a:cubicBezTo>
                    <a:pt x="18442" y="869"/>
                    <a:pt x="18849" y="406"/>
                    <a:pt x="19308" y="174"/>
                  </a:cubicBezTo>
                  <a:cubicBezTo>
                    <a:pt x="19766" y="-58"/>
                    <a:pt x="20275" y="-58"/>
                    <a:pt x="20683" y="174"/>
                  </a:cubicBezTo>
                  <a:cubicBezTo>
                    <a:pt x="21091" y="406"/>
                    <a:pt x="21396" y="869"/>
                    <a:pt x="21498" y="1796"/>
                  </a:cubicBezTo>
                  <a:cubicBezTo>
                    <a:pt x="21600" y="2723"/>
                    <a:pt x="21498" y="4114"/>
                    <a:pt x="20734" y="5272"/>
                  </a:cubicBezTo>
                  <a:cubicBezTo>
                    <a:pt x="19970" y="6431"/>
                    <a:pt x="18543" y="7358"/>
                    <a:pt x="17117" y="82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8" name="Line"/>
            <p:cNvSpPr/>
            <p:nvPr/>
          </p:nvSpPr>
          <p:spPr>
            <a:xfrm>
              <a:off x="7812509" y="7156755"/>
              <a:ext cx="151580" cy="282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1151" fill="norm" stroke="1" extrusionOk="0">
                  <a:moveTo>
                    <a:pt x="19121" y="4678"/>
                  </a:moveTo>
                  <a:cubicBezTo>
                    <a:pt x="19121" y="3722"/>
                    <a:pt x="19121" y="2766"/>
                    <a:pt x="18413" y="2002"/>
                  </a:cubicBezTo>
                  <a:cubicBezTo>
                    <a:pt x="17705" y="1237"/>
                    <a:pt x="16288" y="664"/>
                    <a:pt x="14341" y="281"/>
                  </a:cubicBezTo>
                  <a:cubicBezTo>
                    <a:pt x="12393" y="-101"/>
                    <a:pt x="9915" y="-292"/>
                    <a:pt x="8144" y="1046"/>
                  </a:cubicBezTo>
                  <a:cubicBezTo>
                    <a:pt x="6374" y="2384"/>
                    <a:pt x="5311" y="5251"/>
                    <a:pt x="7436" y="8405"/>
                  </a:cubicBezTo>
                  <a:cubicBezTo>
                    <a:pt x="9561" y="11559"/>
                    <a:pt x="14872" y="15000"/>
                    <a:pt x="17882" y="17198"/>
                  </a:cubicBezTo>
                  <a:cubicBezTo>
                    <a:pt x="20892" y="19397"/>
                    <a:pt x="21600" y="20352"/>
                    <a:pt x="20538" y="20830"/>
                  </a:cubicBezTo>
                  <a:cubicBezTo>
                    <a:pt x="19475" y="21308"/>
                    <a:pt x="16643" y="21308"/>
                    <a:pt x="12925" y="20448"/>
                  </a:cubicBezTo>
                  <a:cubicBezTo>
                    <a:pt x="9207" y="19588"/>
                    <a:pt x="4603" y="17867"/>
                    <a:pt x="0" y="161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9" name="Line"/>
            <p:cNvSpPr/>
            <p:nvPr/>
          </p:nvSpPr>
          <p:spPr>
            <a:xfrm>
              <a:off x="7935179" y="6912626"/>
              <a:ext cx="167891" cy="621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906" y="0"/>
                  </a:moveTo>
                  <a:cubicBezTo>
                    <a:pt x="6988" y="800"/>
                    <a:pt x="12071" y="1600"/>
                    <a:pt x="15724" y="3422"/>
                  </a:cubicBezTo>
                  <a:cubicBezTo>
                    <a:pt x="19376" y="5244"/>
                    <a:pt x="21600" y="8089"/>
                    <a:pt x="20647" y="10844"/>
                  </a:cubicBezTo>
                  <a:cubicBezTo>
                    <a:pt x="19694" y="13600"/>
                    <a:pt x="15565" y="16267"/>
                    <a:pt x="11594" y="18044"/>
                  </a:cubicBezTo>
                  <a:cubicBezTo>
                    <a:pt x="7624" y="19822"/>
                    <a:pt x="3812" y="2071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